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1" r:id="rId3"/>
    <p:sldId id="283" r:id="rId4"/>
    <p:sldId id="298" r:id="rId5"/>
    <p:sldId id="299" r:id="rId6"/>
    <p:sldId id="300" r:id="rId7"/>
    <p:sldId id="28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99DDC-4E0D-4AF8-BE4D-FA9D1502E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期末報告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F4757EC-2F81-495A-8F20-7BA41A9D3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組員：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00753135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呂政霖、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00853110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林宥褆、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00753108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陳靖凱</a:t>
            </a:r>
          </a:p>
        </p:txBody>
      </p:sp>
    </p:spTree>
    <p:extLst>
      <p:ext uri="{BB962C8B-B14F-4D97-AF65-F5344CB8AC3E}">
        <p14:creationId xmlns:p14="http://schemas.microsoft.com/office/powerpoint/2010/main" val="386040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157EEA-89C3-1646-A063-B34309F5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Outline: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1DA526-98D5-D244-B1CB-A59F33732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User‘s Query</a:t>
            </a:r>
          </a:p>
          <a:p>
            <a:r>
              <a:rPr lang="en" altLang="zh-TW" dirty="0"/>
              <a:t>Slot filling</a:t>
            </a:r>
          </a:p>
          <a:p>
            <a:r>
              <a:rPr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主程式（判斷邏輯說明）</a:t>
            </a:r>
            <a:endParaRPr lang="en-US" altLang="zh-TW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對話管理</a:t>
            </a:r>
            <a:endParaRPr lang="en" altLang="zh-TW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946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C1D1E-51C9-478A-B0EB-D5B976B0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User‘s Query:</a:t>
            </a:r>
            <a:r>
              <a:rPr lang="zh-TW" altLang="en-US" dirty="0"/>
              <a:t>三大正交座標系之座標轉換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397C43-819B-4343-A354-1B40CFBFE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直角座標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極座標（圓柱座標）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球座標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413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C1D1E-51C9-478A-B0EB-D5B976B0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Slot filling: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397C43-819B-4343-A354-1B40CFBFE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直角座標轉其他座標：</a:t>
            </a:r>
            <a:r>
              <a:rPr lang="en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﻿(X,Y,Z)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極座標轉其他座標：</a:t>
            </a:r>
            <a:r>
              <a:rPr lang="en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﻿(r,</a:t>
            </a:r>
            <a:r>
              <a:rPr lang="el-GR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φ,</a:t>
            </a:r>
            <a:r>
              <a:rPr lang="en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Z)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球座標轉其他座標：</a:t>
            </a:r>
            <a:r>
              <a:rPr lang="en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﻿(R,</a:t>
            </a:r>
            <a:r>
              <a:rPr lang="el-GR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θ,φ</a:t>
            </a:r>
            <a:r>
              <a:rPr lang="el-GR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811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5798B62-F4CD-8949-A144-5FE5BD07E67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029522" y="228600"/>
            <a:ext cx="7502525" cy="6400800"/>
          </a:xfrm>
        </p:spPr>
      </p:pic>
    </p:spTree>
    <p:extLst>
      <p:ext uri="{BB962C8B-B14F-4D97-AF65-F5344CB8AC3E}">
        <p14:creationId xmlns:p14="http://schemas.microsoft.com/office/powerpoint/2010/main" val="192394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928F1305-1039-3749-9F89-AC4C323F7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70" y="351675"/>
            <a:ext cx="7689230" cy="615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3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B00929-E20E-42F7-B4A6-5F2079A93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A8E08E-1CD5-42A1-BA6B-422784BE2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7432716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3514</TotalTime>
  <Words>101</Words>
  <Application>Microsoft Macintosh PowerPoint</Application>
  <PresentationFormat>寬螢幕</PresentationFormat>
  <Paragraphs>16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標楷體</vt:lpstr>
      <vt:lpstr>Kaiti SC</vt:lpstr>
      <vt:lpstr>Arial</vt:lpstr>
      <vt:lpstr>Gill Sans MT</vt:lpstr>
      <vt:lpstr>圖庫</vt:lpstr>
      <vt:lpstr>PYTHON期末報告</vt:lpstr>
      <vt:lpstr>Outline:</vt:lpstr>
      <vt:lpstr>User‘s Query:三大正交座標系之座標轉換</vt:lpstr>
      <vt:lpstr>Slot filling: </vt:lpstr>
      <vt:lpstr>PowerPoint 簡報</vt:lpstr>
      <vt:lpstr>PowerPoint 簡報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吉他和弦辨識轉譜系統</dc:title>
  <dc:creator>群</dc:creator>
  <cp:lastModifiedBy>政霖 呂</cp:lastModifiedBy>
  <cp:revision>11</cp:revision>
  <dcterms:created xsi:type="dcterms:W3CDTF">2021-01-08T08:44:57Z</dcterms:created>
  <dcterms:modified xsi:type="dcterms:W3CDTF">2022-01-16T20:54:24Z</dcterms:modified>
</cp:coreProperties>
</file>