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5809-C24E-4064-B123-6E0B0B4522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188A-6774-43C7-A243-7949E5A086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Dealer’s Cards</a:t>
            </a:r>
          </a:p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Face-Down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360485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410200" y="381000"/>
            <a:ext cx="35052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Simulation Payout per Strategy</a:t>
            </a:r>
          </a:p>
          <a:p>
            <a:pPr algn="ctr"/>
            <a:r>
              <a:rPr lang="en-US" sz="1200" dirty="0" smtClean="0"/>
              <a:t>(green is optimal strategy for simulation)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4102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1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Double Down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Player’s Cards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895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2136669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2524760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1000" y="1748577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1</cp:revision>
  <dcterms:created xsi:type="dcterms:W3CDTF">2017-03-20T03:39:51Z</dcterms:created>
  <dcterms:modified xsi:type="dcterms:W3CDTF">2017-03-20T04:24:49Z</dcterms:modified>
</cp:coreProperties>
</file>