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05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5809-C24E-4064-B123-6E0B0B45228D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188A-6774-43C7-A243-7949E5A086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5809-C24E-4064-B123-6E0B0B45228D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188A-6774-43C7-A243-7949E5A086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5809-C24E-4064-B123-6E0B0B45228D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188A-6774-43C7-A243-7949E5A086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5809-C24E-4064-B123-6E0B0B45228D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188A-6774-43C7-A243-7949E5A086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5809-C24E-4064-B123-6E0B0B45228D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188A-6774-43C7-A243-7949E5A086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5809-C24E-4064-B123-6E0B0B45228D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188A-6774-43C7-A243-7949E5A086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5809-C24E-4064-B123-6E0B0B45228D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188A-6774-43C7-A243-7949E5A086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5809-C24E-4064-B123-6E0B0B45228D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188A-6774-43C7-A243-7949E5A086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5809-C24E-4064-B123-6E0B0B45228D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188A-6774-43C7-A243-7949E5A086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5809-C24E-4064-B123-6E0B0B45228D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188A-6774-43C7-A243-7949E5A086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5809-C24E-4064-B123-6E0B0B45228D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188A-6774-43C7-A243-7949E5A086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E5809-C24E-4064-B123-6E0B0B45228D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C188A-6774-43C7-A243-7949E5A086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381000"/>
            <a:ext cx="2286000" cy="5334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Dealer’s Cards</a:t>
            </a:r>
          </a:p>
          <a:p>
            <a:pPr algn="ctr"/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81000" y="914400"/>
            <a:ext cx="1143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Face-Up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914400"/>
            <a:ext cx="1143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Face-Down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81000" y="1360485"/>
          <a:ext cx="853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228600"/>
                <a:gridCol w="1143000"/>
                <a:gridCol w="1143000"/>
                <a:gridCol w="2286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5410200" y="381000"/>
            <a:ext cx="3505200" cy="5334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Simulation Payout per Strategy</a:t>
            </a:r>
          </a:p>
          <a:p>
            <a:pPr algn="ctr"/>
            <a:r>
              <a:rPr lang="en-US" sz="1200" dirty="0" smtClean="0"/>
              <a:t>(green is optimal strategy for simulation)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5410200" y="914400"/>
            <a:ext cx="8763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86500" y="914400"/>
            <a:ext cx="8763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162800" y="914400"/>
            <a:ext cx="8763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Split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39100" y="914400"/>
            <a:ext cx="8763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Double Down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5600" y="381000"/>
            <a:ext cx="2286000" cy="5334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Player’s Cards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2895600" y="914400"/>
            <a:ext cx="1143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38600" y="914400"/>
            <a:ext cx="1143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81000" y="2136669"/>
          <a:ext cx="853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228600"/>
                <a:gridCol w="1143000"/>
                <a:gridCol w="1143000"/>
                <a:gridCol w="2286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81000" y="2524760"/>
          <a:ext cx="853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228600"/>
                <a:gridCol w="1143000"/>
                <a:gridCol w="1143000"/>
                <a:gridCol w="2286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81000" y="1748577"/>
          <a:ext cx="853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228600"/>
                <a:gridCol w="1143000"/>
                <a:gridCol w="1143000"/>
                <a:gridCol w="2286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isplaying advanced neural nte figur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isplaying advanced neural nte figur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dvanced neural nte fig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8606841" cy="2474772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886200"/>
            <a:ext cx="8302532" cy="253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057400"/>
            <a:ext cx="85008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73</Words>
  <Application>Microsoft Office PowerPoint</Application>
  <PresentationFormat>On-screen Show (4:3)</PresentationFormat>
  <Paragraphs>45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Kenny Groszman</dc:creator>
  <cp:lastModifiedBy>Kenny Groszman</cp:lastModifiedBy>
  <cp:revision>3</cp:revision>
  <dcterms:created xsi:type="dcterms:W3CDTF">2017-03-20T03:39:51Z</dcterms:created>
  <dcterms:modified xsi:type="dcterms:W3CDTF">2017-04-20T17:36:52Z</dcterms:modified>
</cp:coreProperties>
</file>