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67" r:id="rId5"/>
    <p:sldId id="265" r:id="rId6"/>
    <p:sldId id="261" r:id="rId7"/>
    <p:sldId id="259" r:id="rId8"/>
    <p:sldId id="260" r:id="rId9"/>
    <p:sldId id="262" r:id="rId10"/>
    <p:sldId id="263" r:id="rId11"/>
    <p:sldId id="264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4" autoAdjust="0"/>
    <p:restoredTop sz="94660"/>
  </p:normalViewPr>
  <p:slideViewPr>
    <p:cSldViewPr>
      <p:cViewPr varScale="1">
        <p:scale>
          <a:sx n="70" d="100"/>
          <a:sy n="70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8C06-4BF5-4BEE-AC74-E887629F7918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E351-841C-4396-A7D9-7E79B8C9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0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8C06-4BF5-4BEE-AC74-E887629F7918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E351-841C-4396-A7D9-7E79B8C9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3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8C06-4BF5-4BEE-AC74-E887629F7918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E351-841C-4396-A7D9-7E79B8C9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9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8C06-4BF5-4BEE-AC74-E887629F7918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E351-841C-4396-A7D9-7E79B8C9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5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8C06-4BF5-4BEE-AC74-E887629F7918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E351-841C-4396-A7D9-7E79B8C9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1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8C06-4BF5-4BEE-AC74-E887629F7918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E351-841C-4396-A7D9-7E79B8C9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7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8C06-4BF5-4BEE-AC74-E887629F7918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E351-841C-4396-A7D9-7E79B8C9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8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8C06-4BF5-4BEE-AC74-E887629F7918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E351-841C-4396-A7D9-7E79B8C9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4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8C06-4BF5-4BEE-AC74-E887629F7918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E351-841C-4396-A7D9-7E79B8C9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3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8C06-4BF5-4BEE-AC74-E887629F7918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E351-841C-4396-A7D9-7E79B8C9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9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8C06-4BF5-4BEE-AC74-E887629F7918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E351-841C-4396-A7D9-7E79B8C9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6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48C06-4BF5-4BEE-AC74-E887629F7918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E351-841C-4396-A7D9-7E79B8C9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5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SoSafe</a:t>
            </a:r>
            <a:r>
              <a:rPr lang="en-US" b="1" dirty="0"/>
              <a:t> Home Security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05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COEN359 – Design Patterns </a:t>
            </a:r>
            <a:r>
              <a:rPr lang="en-US" dirty="0" smtClean="0"/>
              <a:t>Project</a:t>
            </a:r>
          </a:p>
          <a:p>
            <a:endParaRPr lang="en-US" dirty="0" smtClean="0"/>
          </a:p>
          <a:p>
            <a:pPr algn="r"/>
            <a:r>
              <a:rPr lang="en-US" dirty="0"/>
              <a:t>-By </a:t>
            </a:r>
          </a:p>
          <a:p>
            <a:pPr algn="r"/>
            <a:r>
              <a:rPr lang="en-US" dirty="0"/>
              <a:t>He </a:t>
            </a:r>
            <a:r>
              <a:rPr lang="en-US" dirty="0" err="1"/>
              <a:t>Shouchun</a:t>
            </a:r>
            <a:r>
              <a:rPr lang="en-US" dirty="0"/>
              <a:t> (Kenny)</a:t>
            </a:r>
          </a:p>
          <a:p>
            <a:pPr algn="r"/>
            <a:r>
              <a:rPr lang="en-US" dirty="0" err="1"/>
              <a:t>Sakshi</a:t>
            </a:r>
            <a:r>
              <a:rPr lang="en-US" dirty="0"/>
              <a:t> Singh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5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br>
              <a:rPr lang="en-US" dirty="0" smtClean="0"/>
            </a:br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5334000" cy="298450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validate user information before giving access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1300" b="1" dirty="0" smtClean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public String addUser(String uid, String pass, String map, UserType type) {</a:t>
            </a:r>
          </a:p>
          <a:p>
            <a:r>
              <a:rPr lang="en-US" sz="1300" b="1" dirty="0" smtClean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// If the UID exists, simply return error message.</a:t>
            </a:r>
          </a:p>
          <a:p>
            <a:r>
              <a:rPr lang="en-US" sz="1300" b="1" dirty="0" smtClean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if (users.containsKey(uid)) { </a:t>
            </a:r>
          </a:p>
          <a:p>
            <a:r>
              <a:rPr lang="en-US" sz="1300" b="1" dirty="0" smtClean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   return "User ID already exists";</a:t>
            </a:r>
          </a:p>
          <a:p>
            <a:r>
              <a:rPr lang="en-US" sz="1300" b="1" dirty="0" smtClean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300" b="1" dirty="0" smtClean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users.put(uid, new User(uid, pass, map, type));</a:t>
            </a:r>
          </a:p>
          <a:p>
            <a:r>
              <a:rPr lang="en-US" sz="1300" b="1" dirty="0" smtClean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return null;</a:t>
            </a:r>
          </a:p>
          <a:p>
            <a:r>
              <a:rPr lang="en-US" sz="1300" b="1" dirty="0" smtClean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endParaRPr lang="en-US" sz="10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03" y="263951"/>
            <a:ext cx="3631865" cy="5853113"/>
          </a:xfrm>
        </p:spPr>
      </p:pic>
    </p:spTree>
    <p:extLst>
      <p:ext uri="{BB962C8B-B14F-4D97-AF65-F5344CB8AC3E}">
        <p14:creationId xmlns:p14="http://schemas.microsoft.com/office/powerpoint/2010/main" val="1787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err="1" smtClean="0"/>
              <a:t>AlarmEventManager</a:t>
            </a:r>
            <a:endParaRPr lang="en-US" dirty="0" smtClean="0"/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dirty="0" smtClean="0"/>
              <a:t>SensorFactory</a:t>
            </a:r>
            <a:endParaRPr lang="en-US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dirty="0" smtClean="0"/>
              <a:t>UserFactory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dirty="0" smtClean="0"/>
              <a:t>All UI forms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799" y="273050"/>
            <a:ext cx="5049173" cy="564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9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Patterns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Single Access </a:t>
            </a:r>
            <a:r>
              <a:rPr lang="en-US" dirty="0" smtClean="0"/>
              <a:t>Point </a:t>
            </a:r>
            <a:r>
              <a:rPr lang="en-US" dirty="0" smtClean="0">
                <a:sym typeface="Wingdings" pitchFamily="2" charset="2"/>
              </a:rPr>
              <a:t> Login Form</a:t>
            </a:r>
          </a:p>
          <a:p>
            <a:r>
              <a:rPr lang="en-US" dirty="0"/>
              <a:t>Check </a:t>
            </a:r>
            <a:r>
              <a:rPr lang="en-US" dirty="0" smtClean="0"/>
              <a:t>Point </a:t>
            </a:r>
            <a:r>
              <a:rPr lang="en-US" dirty="0" smtClean="0">
                <a:sym typeface="Wingdings" pitchFamily="2" charset="2"/>
              </a:rPr>
              <a:t> UserFactory</a:t>
            </a:r>
          </a:p>
          <a:p>
            <a:r>
              <a:rPr lang="en-US" dirty="0" smtClean="0"/>
              <a:t>Role </a:t>
            </a:r>
            <a:r>
              <a:rPr lang="en-US" dirty="0" smtClean="0">
                <a:sym typeface="Wingdings" pitchFamily="2" charset="2"/>
              </a:rPr>
              <a:t> Future extension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User can be end client/ system administrator.</a:t>
            </a:r>
          </a:p>
          <a:p>
            <a:pPr lvl="1"/>
            <a:r>
              <a:rPr lang="en-US" dirty="0"/>
              <a:t>System Administrator – GUI Console</a:t>
            </a:r>
          </a:p>
          <a:p>
            <a:pPr lvl="1"/>
            <a:r>
              <a:rPr lang="en-US" dirty="0"/>
              <a:t>End User – Remote client Login</a:t>
            </a:r>
          </a:p>
          <a:p>
            <a:r>
              <a:rPr lang="en-US" dirty="0" smtClean="0"/>
              <a:t>Session </a:t>
            </a:r>
            <a:r>
              <a:rPr lang="en-US" dirty="0" smtClean="0">
                <a:sym typeface="Wingdings" pitchFamily="2" charset="2"/>
              </a:rPr>
              <a:t> Sockets maintain session. Broadcast to all clients registered on port 12345</a:t>
            </a:r>
          </a:p>
          <a:p>
            <a:r>
              <a:rPr lang="en-US" dirty="0"/>
              <a:t>Full view with Errors/ Limited View </a:t>
            </a:r>
            <a:r>
              <a:rPr lang="en-US" dirty="0" smtClean="0"/>
              <a:t>without errors</a:t>
            </a:r>
          </a:p>
          <a:p>
            <a:pPr lvl="1"/>
            <a:r>
              <a:rPr lang="en-US" dirty="0" smtClean="0"/>
              <a:t>Limited View</a:t>
            </a:r>
          </a:p>
          <a:p>
            <a:pPr lvl="2"/>
            <a:r>
              <a:rPr lang="en-US" dirty="0" smtClean="0"/>
              <a:t>System Administrator – GUI Console</a:t>
            </a:r>
          </a:p>
          <a:p>
            <a:pPr lvl="2"/>
            <a:r>
              <a:rPr lang="en-US" dirty="0" smtClean="0"/>
              <a:t>End User – Remote client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fluidunion.com/ax2012/Got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73805"/>
            <a:ext cx="23241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5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 smtClean="0"/>
              <a:t>Home Security System</a:t>
            </a:r>
          </a:p>
          <a:p>
            <a:r>
              <a:rPr lang="en-US" dirty="0" smtClean="0"/>
              <a:t>GUI Console (For system Administrator) + Remote Login (End Client)</a:t>
            </a:r>
          </a:p>
          <a:p>
            <a:r>
              <a:rPr lang="en-US" dirty="0" smtClean="0"/>
              <a:t>2 Types of sensor – Door &amp; Temperature with corresponding alarms</a:t>
            </a:r>
          </a:p>
          <a:p>
            <a:r>
              <a:rPr lang="en-US" dirty="0" smtClean="0"/>
              <a:t>User add map and install any of the sensors. Enable/ Disable sensors</a:t>
            </a:r>
          </a:p>
          <a:p>
            <a:r>
              <a:rPr lang="en-US" dirty="0" smtClean="0"/>
              <a:t>Current bill + Bill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0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624157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312"/>
            <a:ext cx="9144000" cy="473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8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14400" y="273050"/>
            <a:ext cx="7467600" cy="793750"/>
          </a:xfrm>
        </p:spPr>
        <p:txBody>
          <a:bodyPr>
            <a:norm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</a:t>
            </a:r>
            <a:r>
              <a:rPr lang="en-US" sz="3200" dirty="0" err="1" smtClean="0"/>
              <a:t>GlobalSettings</a:t>
            </a:r>
            <a:endParaRPr lang="en-US" sz="3200" dirty="0"/>
          </a:p>
        </p:txBody>
      </p:sp>
      <p:sp>
        <p:nvSpPr>
          <p:cNvPr id="16" name="Title 4"/>
          <p:cNvSpPr txBox="1">
            <a:spLocks/>
          </p:cNvSpPr>
          <p:nvPr/>
        </p:nvSpPr>
        <p:spPr>
          <a:xfrm>
            <a:off x="533400" y="3886200"/>
            <a:ext cx="7467600" cy="259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1600" dirty="0"/>
              <a:t>This </a:t>
            </a:r>
            <a:r>
              <a:rPr lang="en-US" sz="1600" dirty="0" smtClean="0"/>
              <a:t>class defines </a:t>
            </a:r>
            <a:r>
              <a:rPr lang="en-US" sz="1600" dirty="0"/>
              <a:t>the global constants used by other classes</a:t>
            </a:r>
            <a:r>
              <a:rPr lang="en-US" sz="1600" dirty="0" smtClean="0"/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600" dirty="0" smtClean="0"/>
              <a:t>Follows OCP – All extension changes in this class. Actual implementation need not be changed.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600" dirty="0" smtClean="0"/>
              <a:t>Effectively used for Bill Strategy and Sensor Type in current implementation.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039504"/>
            <a:ext cx="4979491" cy="304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9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3008313" cy="793750"/>
          </a:xfrm>
        </p:spPr>
        <p:txBody>
          <a:bodyPr/>
          <a:lstStyle/>
          <a:p>
            <a:r>
              <a:rPr lang="en-US" dirty="0" smtClean="0"/>
              <a:t>Mediator pattern</a:t>
            </a:r>
            <a:br>
              <a:rPr lang="en-US" dirty="0" smtClean="0"/>
            </a:br>
            <a:r>
              <a:rPr lang="en-US" dirty="0" err="1" smtClean="0"/>
              <a:t>UserEvents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290637"/>
            <a:ext cx="4648199" cy="5481638"/>
          </a:xfrm>
        </p:spPr>
        <p:txBody>
          <a:bodyPr>
            <a:normAutofit/>
          </a:bodyPr>
          <a:lstStyle/>
          <a:p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public class </a:t>
            </a:r>
            <a:r>
              <a:rPr lang="en-US" sz="1500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UserEvents</a:t>
            </a:r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</a:p>
          <a:p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private User </a:t>
            </a:r>
            <a:r>
              <a:rPr lang="en-US" sz="1500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user</a:t>
            </a:r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private Vector&lt;</a:t>
            </a:r>
            <a:r>
              <a:rPr lang="en-US" sz="1500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ServerThread</a:t>
            </a:r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&gt; sockets = new Vector&lt;</a:t>
            </a:r>
            <a:r>
              <a:rPr lang="en-US" sz="1500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ServerThread</a:t>
            </a:r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&gt;(); </a:t>
            </a:r>
          </a:p>
          <a:p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// For synchronization. No </a:t>
            </a:r>
            <a:r>
              <a:rPr lang="en-US" sz="1500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ArrayList</a:t>
            </a:r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</a:p>
          <a:p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private Vector&lt;</a:t>
            </a:r>
            <a:r>
              <a:rPr lang="en-US" sz="1500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AlarmEvent</a:t>
            </a:r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500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unBilledEvents</a:t>
            </a:r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= new Vector&lt;</a:t>
            </a:r>
            <a:r>
              <a:rPr lang="en-US" sz="1500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AlarmEvent</a:t>
            </a:r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</a:p>
          <a:p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private Vector&lt;</a:t>
            </a:r>
            <a:r>
              <a:rPr lang="en-US" sz="1500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AlarmEvent</a:t>
            </a:r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500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billedEvents</a:t>
            </a:r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= new Vector&lt;</a:t>
            </a:r>
            <a:r>
              <a:rPr lang="en-US" sz="1500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AlarmEvent</a:t>
            </a:r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</a:p>
          <a:p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private Vector&lt;Bill&gt; bills = new Vector&lt;Bill&gt;();</a:t>
            </a:r>
          </a:p>
          <a:p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private Date </a:t>
            </a:r>
            <a:r>
              <a:rPr lang="en-US" sz="1500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lastBillDate</a:t>
            </a:r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= null;</a:t>
            </a:r>
          </a:p>
          <a:p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private Bill </a:t>
            </a:r>
            <a:r>
              <a:rPr lang="en-US" sz="1500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bill</a:t>
            </a:r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= null;	 // A latest bill.</a:t>
            </a:r>
          </a:p>
          <a:p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500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BillStrategy</a:t>
            </a:r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strategy;</a:t>
            </a:r>
          </a:p>
          <a:p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private synchronized void </a:t>
            </a:r>
            <a:r>
              <a:rPr lang="en-US" sz="1500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dispatchMsgToSocket</a:t>
            </a:r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(String </a:t>
            </a:r>
            <a:r>
              <a:rPr lang="en-US" sz="1500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msg</a:t>
            </a:r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for (</a:t>
            </a:r>
            <a:r>
              <a:rPr lang="en-US" sz="1500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ServerThread</a:t>
            </a:r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st</a:t>
            </a:r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: sockets) {</a:t>
            </a:r>
          </a:p>
          <a:p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500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st.writeMsg</a:t>
            </a:r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500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msg</a:t>
            </a:r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-37531"/>
            <a:ext cx="4687419" cy="521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93750"/>
          </a:xfrm>
        </p:spPr>
        <p:txBody>
          <a:bodyPr/>
          <a:lstStyle/>
          <a:p>
            <a:r>
              <a:rPr lang="en-US" dirty="0" smtClean="0"/>
              <a:t>Strategy pattern</a:t>
            </a:r>
            <a:br>
              <a:rPr lang="en-US" dirty="0" smtClean="0"/>
            </a:br>
            <a:r>
              <a:rPr lang="en-US" dirty="0" smtClean="0"/>
              <a:t>Bill Strategy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219200"/>
            <a:ext cx="4038600" cy="49069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public interface 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BillStrategy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String 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generateTxtDetails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(Bill b);</a:t>
            </a:r>
          </a:p>
          <a:p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double 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getTotalCost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(Bill b);</a:t>
            </a:r>
          </a:p>
          <a:p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public class 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BillStrategyDefault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implements 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BillStrategy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private String txt = null;</a:t>
            </a:r>
          </a:p>
          <a:p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private double cost = -1.0;</a:t>
            </a:r>
          </a:p>
          <a:p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private Bill 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lastBill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= null;</a:t>
            </a:r>
          </a:p>
          <a:p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public String 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generateTxtDetails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(Bill b) {   …   }</a:t>
            </a:r>
          </a:p>
          <a:p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public double 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getTotalCost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(Bill b) {   …   }</a:t>
            </a:r>
          </a:p>
          <a:p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public synchronized Bill 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getBill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bill = new Bill(user, 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lastBillDate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lastBillDate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Calendar.getInstance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().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getTime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bill.addEvents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unBilledEvents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bill.applyStrategy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(strategy);</a:t>
            </a:r>
          </a:p>
          <a:p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0" y="1828800"/>
            <a:ext cx="5111750" cy="5029200"/>
          </a:xfrm>
        </p:spPr>
      </p:pic>
      <p:sp>
        <p:nvSpPr>
          <p:cNvPr id="10" name="Text Placeholder 3"/>
          <p:cNvSpPr txBox="1">
            <a:spLocks/>
          </p:cNvSpPr>
          <p:nvPr/>
        </p:nvSpPr>
        <p:spPr>
          <a:xfrm>
            <a:off x="4032250" y="609600"/>
            <a:ext cx="495935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Different bill strategies for different types of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now implemented default strategy.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Interface </a:t>
            </a:r>
            <a:r>
              <a:rPr lang="en-US" dirty="0" err="1" smtClean="0"/>
              <a:t>BillStrategy</a:t>
            </a:r>
            <a:r>
              <a:rPr lang="en-US" dirty="0" smtClean="0"/>
              <a:t> – Abstract Strategy, </a:t>
            </a:r>
            <a:r>
              <a:rPr lang="en-US" dirty="0" err="1" smtClean="0"/>
              <a:t>BillStrategyDefault</a:t>
            </a:r>
            <a:r>
              <a:rPr lang="en-US" dirty="0" smtClean="0"/>
              <a:t> – Concrete Strategy, </a:t>
            </a:r>
            <a:r>
              <a:rPr lang="en-US" dirty="0" err="1" smtClean="0"/>
              <a:t>UserEvents</a:t>
            </a:r>
            <a:r>
              <a:rPr lang="en-US" dirty="0" smtClean="0"/>
              <a:t> –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074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733800" cy="1162050"/>
          </a:xfrm>
        </p:spPr>
        <p:txBody>
          <a:bodyPr>
            <a:normAutofit/>
          </a:bodyPr>
          <a:lstStyle/>
          <a:p>
            <a:r>
              <a:rPr lang="en-US" dirty="0" smtClean="0"/>
              <a:t>Observer Pattern</a:t>
            </a:r>
            <a:br>
              <a:rPr lang="en-US" dirty="0" smtClean="0"/>
            </a:br>
            <a:r>
              <a:rPr lang="en-US" dirty="0"/>
              <a:t>Sensor and </a:t>
            </a:r>
            <a:r>
              <a:rPr lang="en-US" dirty="0" err="1"/>
              <a:t>AlarmEvent</a:t>
            </a:r>
            <a:r>
              <a:rPr lang="en-US" dirty="0"/>
              <a:t> Manager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228600" y="1219200"/>
            <a:ext cx="5067028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rgbClr val="008080"/>
              </a:solidFill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ea typeface="Calibri" panose="020F0502020204030204" pitchFamily="34" charset="0"/>
                <a:cs typeface="Consolas" panose="020B0609020204030204" pitchFamily="49" charset="0"/>
              </a:rPr>
              <a:t>Sensor activates alarm event, stored in AlarmEventManager.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ea typeface="Calibri" panose="020F0502020204030204" pitchFamily="34" charset="0"/>
                <a:cs typeface="Consolas" panose="020B0609020204030204" pitchFamily="49" charset="0"/>
              </a:rPr>
              <a:t>Sensor – Subject; DoorSensor, TempSensor – Concrete Subject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ea typeface="Calibri" panose="020F0502020204030204" pitchFamily="34" charset="0"/>
                <a:cs typeface="Consolas" panose="020B0609020204030204" pitchFamily="49" charset="0"/>
              </a:rPr>
              <a:t>AlarmEventManager - Observer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8080"/>
              </a:solidFill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SensorEventSimulator.getInstance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().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isDoorTriggered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doorClosed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= ! 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doorClosed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; // Open-&gt;Close, or Close-&gt;Open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DoorAlarmEvent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dae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= new 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DoorAlarmEvent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(this);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if (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doorClosed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dae.setInfo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("The door is closed.");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} else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dae.setInfo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("The door is opened.");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setChanged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notifyObservers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dae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8080"/>
              </a:solidFill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8080"/>
              </a:solidFill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public void update(Observable o, Object 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if (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instanceof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AlarmEvent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AlarmEvent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ae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= (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AlarmEvent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addEvent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ae</a:t>
            </a: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000" u="sng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3050"/>
            <a:ext cx="3634129" cy="597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6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br>
              <a:rPr lang="en-US" dirty="0" smtClean="0"/>
            </a:br>
            <a:r>
              <a:rPr lang="en-US" dirty="0" smtClean="0"/>
              <a:t>UI Main Frame and Alarm Event Manager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4343400" cy="46910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Observes for any event generated by sensor.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the sensor image as per state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public void update(Observable arg0, Object arg1) {</a:t>
            </a:r>
          </a:p>
          <a:p>
            <a:r>
              <a:rPr lang="en-US" sz="1500" b="1" dirty="0" smtClean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Sensor </a:t>
            </a:r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s = (Sensor) arg0;</a:t>
            </a:r>
          </a:p>
          <a:p>
            <a:r>
              <a:rPr lang="en-US" sz="1500" b="1" dirty="0" smtClean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500" b="1" dirty="0" err="1" smtClean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JButton</a:t>
            </a:r>
            <a:r>
              <a:rPr lang="en-US" sz="1500" b="1" dirty="0" smtClean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b = </a:t>
            </a:r>
            <a:r>
              <a:rPr lang="en-US" sz="1500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buttons.get</a:t>
            </a:r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(s);</a:t>
            </a:r>
          </a:p>
          <a:p>
            <a:r>
              <a:rPr lang="en-US" sz="1500" b="1" dirty="0" smtClean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if </a:t>
            </a:r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500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s.isRunning</a:t>
            </a:r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500" b="1" dirty="0" smtClean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   if </a:t>
            </a:r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500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s.isAlarming</a:t>
            </a:r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</a:p>
          <a:p>
            <a:r>
              <a:rPr lang="en-US" sz="1500" b="1" dirty="0" smtClean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sz="1500" b="1" dirty="0" err="1" smtClean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b.setIcon</a:t>
            </a:r>
            <a:r>
              <a:rPr lang="en-US" sz="1500" b="1" dirty="0" smtClean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500" b="1" dirty="0" err="1" smtClean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s.getAlarmIcon</a:t>
            </a:r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500" b="1" dirty="0" smtClean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   else</a:t>
            </a:r>
            <a:endParaRPr lang="en-US" sz="1500" b="1" dirty="0">
              <a:solidFill>
                <a:srgbClr val="008080"/>
              </a:solidFill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500" b="1" dirty="0" smtClean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sz="1500" b="1" dirty="0" err="1" smtClean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b.setIcon</a:t>
            </a:r>
            <a:r>
              <a:rPr lang="en-US" sz="1500" b="1" dirty="0" smtClean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500" b="1" dirty="0" err="1" smtClean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s.getNormalIcon</a:t>
            </a:r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500" b="1" dirty="0" smtClean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   } </a:t>
            </a:r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else {</a:t>
            </a:r>
          </a:p>
          <a:p>
            <a:r>
              <a:rPr lang="en-US" sz="1500" b="1" dirty="0" smtClean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sz="1500" b="1" dirty="0" err="1" smtClean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b.setIcon</a:t>
            </a:r>
            <a:r>
              <a:rPr lang="en-US" sz="1500" b="1" dirty="0" smtClean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500" b="1" dirty="0" err="1" smtClean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s.getDisabledIcon</a:t>
            </a:r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500" b="1" dirty="0" smtClean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   }</a:t>
            </a:r>
            <a:endParaRPr lang="en-US" sz="1500" b="1" dirty="0">
              <a:solidFill>
                <a:srgbClr val="008080"/>
              </a:solidFill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500" b="1" dirty="0" smtClean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5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0676"/>
            <a:ext cx="3794125" cy="5895487"/>
          </a:xfrm>
        </p:spPr>
      </p:pic>
    </p:spTree>
    <p:extLst>
      <p:ext uri="{BB962C8B-B14F-4D97-AF65-F5344CB8AC3E}">
        <p14:creationId xmlns:p14="http://schemas.microsoft.com/office/powerpoint/2010/main" val="5343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br>
              <a:rPr lang="en-US" dirty="0" smtClean="0"/>
            </a:br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733800" cy="4691063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slight variation to GOF factory </a:t>
            </a:r>
            <a:r>
              <a:rPr lang="en-US" dirty="0" smtClean="0"/>
              <a:t>method – No abstract factory; directly concrete factory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addSensor</a:t>
            </a:r>
            <a:r>
              <a:rPr lang="en-US" dirty="0" smtClean="0"/>
              <a:t> method takes Sensor type as input to create object of concrete sensor class dynamically</a:t>
            </a:r>
          </a:p>
          <a:p>
            <a:endParaRPr lang="en-US" b="1" dirty="0" smtClean="0"/>
          </a:p>
          <a:p>
            <a:r>
              <a:rPr lang="en-US" sz="13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public synchronized Sensor </a:t>
            </a:r>
            <a:r>
              <a:rPr lang="en-US" sz="1300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addNewSensor</a:t>
            </a:r>
            <a:r>
              <a:rPr lang="en-US" sz="13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(Position p, </a:t>
            </a:r>
            <a:r>
              <a:rPr lang="en-US" sz="1300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SensorType</a:t>
            </a:r>
            <a:r>
              <a:rPr lang="en-US" sz="13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type, User u) ;</a:t>
            </a:r>
          </a:p>
          <a:p>
            <a:endParaRPr lang="en-US" sz="1300" b="1" dirty="0">
              <a:solidFill>
                <a:srgbClr val="008080"/>
              </a:solidFill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if (type == </a:t>
            </a:r>
            <a:r>
              <a:rPr lang="en-US" sz="1300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SensorType.DOOR_SENSOR</a:t>
            </a:r>
            <a:r>
              <a:rPr lang="en-US" sz="13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3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s = new DoorSensor(p, u);</a:t>
            </a:r>
          </a:p>
          <a:p>
            <a:r>
              <a:rPr lang="en-US" sz="13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} else if (type == </a:t>
            </a:r>
            <a:r>
              <a:rPr lang="en-US" sz="1300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SensorType.TEMPERATURE_SENSOR</a:t>
            </a:r>
            <a:r>
              <a:rPr lang="en-US" sz="13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3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s = new TempSensor(p, u);</a:t>
            </a:r>
          </a:p>
          <a:p>
            <a:r>
              <a:rPr lang="en-US" sz="13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sz="13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300" b="1" dirty="0" err="1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System.out.println</a:t>
            </a:r>
            <a:r>
              <a:rPr lang="en-US" sz="13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("Unknown sensor type");</a:t>
            </a:r>
          </a:p>
          <a:p>
            <a:r>
              <a:rPr lang="en-US" sz="13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return null;</a:t>
            </a:r>
          </a:p>
          <a:p>
            <a:r>
              <a:rPr lang="en-US" sz="1300" b="1" dirty="0">
                <a:solidFill>
                  <a:srgbClr val="00808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76200"/>
            <a:ext cx="4707635" cy="5853113"/>
          </a:xfrm>
        </p:spPr>
      </p:pic>
    </p:spTree>
    <p:extLst>
      <p:ext uri="{BB962C8B-B14F-4D97-AF65-F5344CB8AC3E}">
        <p14:creationId xmlns:p14="http://schemas.microsoft.com/office/powerpoint/2010/main" val="381929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733</Words>
  <Application>Microsoft Office PowerPoint</Application>
  <PresentationFormat>On-screen Show (4:3)</PresentationFormat>
  <Paragraphs>138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Office Theme</vt:lpstr>
      <vt:lpstr>SoSafe Home Security Systems</vt:lpstr>
      <vt:lpstr>Project Definition</vt:lpstr>
      <vt:lpstr>PowerPoint Presentation</vt:lpstr>
      <vt:lpstr>class GlobalSettings</vt:lpstr>
      <vt:lpstr>Mediator pattern UserEvents</vt:lpstr>
      <vt:lpstr>Strategy pattern Bill Strategy</vt:lpstr>
      <vt:lpstr>Observer Pattern Sensor and AlarmEvent Manager </vt:lpstr>
      <vt:lpstr>Observer Pattern UI Main Frame and Alarm Event Manager</vt:lpstr>
      <vt:lpstr>Factory Method Sensor</vt:lpstr>
      <vt:lpstr>Factory Method User</vt:lpstr>
      <vt:lpstr>Singleton </vt:lpstr>
      <vt:lpstr>Security Patterns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SoSafe Home Security Systems</dc:title>
  <dc:creator>ash</dc:creator>
  <cp:lastModifiedBy>sas</cp:lastModifiedBy>
  <cp:revision>70</cp:revision>
  <dcterms:created xsi:type="dcterms:W3CDTF">2013-08-27T06:39:50Z</dcterms:created>
  <dcterms:modified xsi:type="dcterms:W3CDTF">2013-09-03T19:52:40Z</dcterms:modified>
</cp:coreProperties>
</file>