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3" r:id="rId13"/>
    <p:sldId id="265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6" autoAdjust="0"/>
    <p:restoredTop sz="94627" autoAdjust="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4A55-A351-7044-9E3F-7F3F12E550C1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aw_&amp;_Or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8" y="504935"/>
            <a:ext cx="7819122" cy="45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tar-trek-tn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" y="532439"/>
            <a:ext cx="791506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tar-trek-tn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" y="532439"/>
            <a:ext cx="7915067" cy="4762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5</a:t>
            </a:r>
            <a:r>
              <a:rPr lang="en-US" dirty="0" smtClean="0">
                <a:solidFill>
                  <a:schemeClr val="tx1"/>
                </a:solidFill>
              </a:rPr>
              <a:t>: Go to the Browse All area</a:t>
            </a:r>
          </a:p>
        </p:txBody>
      </p:sp>
    </p:spTree>
    <p:extLst>
      <p:ext uri="{BB962C8B-B14F-4D97-AF65-F5344CB8AC3E}">
        <p14:creationId xmlns:p14="http://schemas.microsoft.com/office/powerpoint/2010/main" val="4487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Always Sunny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Seinfield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Atlantis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Hercules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 Trek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</a:t>
            </a:r>
            <a:r>
              <a:rPr lang="en-US" dirty="0" err="1" smtClean="0"/>
              <a:t>vs</a:t>
            </a:r>
            <a:r>
              <a:rPr lang="en-US" dirty="0" smtClean="0"/>
              <a:t> Cal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Womens</a:t>
            </a:r>
            <a:r>
              <a:rPr lang="en-US" dirty="0" smtClean="0"/>
              <a:t> Soccer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NWBA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1678819" y="1574801"/>
            <a:ext cx="5636381" cy="217714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19916" y="5873638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6</a:t>
            </a:r>
            <a:r>
              <a:rPr lang="en-US" dirty="0">
                <a:solidFill>
                  <a:schemeClr val="tx1"/>
                </a:solidFill>
              </a:rPr>
              <a:t>: Find and watch the movie The Ring</a:t>
            </a:r>
          </a:p>
        </p:txBody>
      </p:sp>
    </p:spTree>
    <p:extLst>
      <p:ext uri="{BB962C8B-B14F-4D97-AF65-F5344CB8AC3E}">
        <p14:creationId xmlns:p14="http://schemas.microsoft.com/office/powerpoint/2010/main" val="8330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Horror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701040" y="1910080"/>
            <a:ext cx="275590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678819" y="1574801"/>
            <a:ext cx="5636381" cy="217714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Me to Hell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Shore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Kindergarden</a:t>
            </a:r>
            <a:r>
              <a:rPr lang="en-US" dirty="0" smtClean="0"/>
              <a:t> Cop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 Hard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Lethal Weapon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6</a:t>
            </a:r>
            <a:r>
              <a:rPr lang="en-US" dirty="0" smtClean="0">
                <a:solidFill>
                  <a:schemeClr val="tx1"/>
                </a:solidFill>
              </a:rPr>
              <a:t>: Find and watch the movie The Ring</a:t>
            </a:r>
          </a:p>
        </p:txBody>
      </p:sp>
    </p:spTree>
    <p:extLst>
      <p:ext uri="{BB962C8B-B14F-4D97-AF65-F5344CB8AC3E}">
        <p14:creationId xmlns:p14="http://schemas.microsoft.com/office/powerpoint/2010/main" val="9395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_like_pancak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542151"/>
            <a:ext cx="7849234" cy="45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_like_pancak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542151"/>
            <a:ext cx="7849234" cy="45042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7</a:t>
            </a:r>
            <a:r>
              <a:rPr lang="en-US" dirty="0" smtClean="0">
                <a:solidFill>
                  <a:schemeClr val="tx1"/>
                </a:solidFill>
              </a:rPr>
              <a:t>: Go To Home</a:t>
            </a:r>
          </a:p>
        </p:txBody>
      </p:sp>
    </p:spTree>
    <p:extLst>
      <p:ext uri="{BB962C8B-B14F-4D97-AF65-F5344CB8AC3E}">
        <p14:creationId xmlns:p14="http://schemas.microsoft.com/office/powerpoint/2010/main" val="3414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Highlight</a:t>
            </a:r>
            <a:r>
              <a:rPr lang="en-US" dirty="0" smtClean="0">
                <a:solidFill>
                  <a:schemeClr val="tx1"/>
                </a:solidFill>
              </a:rPr>
              <a:t>: Move your arm and the highlighted show/movie will change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112" name="Picture 111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113" name="Picture 112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14" name="Picture 113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15" name="Picture 114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16" name="Picture 115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17" name="Picture 116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 Shows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aw_&amp;_Or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8" y="504935"/>
            <a:ext cx="7819122" cy="456566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034295" y="5721039"/>
            <a:ext cx="1857145" cy="847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a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7667">
            <a:off x="7291474" y="5781525"/>
            <a:ext cx="475519" cy="777167"/>
          </a:xfrm>
          <a:prstGeom prst="rect">
            <a:avLst/>
          </a:prstGeom>
        </p:spPr>
      </p:pic>
      <p:pic>
        <p:nvPicPr>
          <p:cNvPr id="21" name="Picture 20" descr="ha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1972">
            <a:off x="8180376" y="5787421"/>
            <a:ext cx="475519" cy="777167"/>
          </a:xfrm>
          <a:prstGeom prst="rect">
            <a:avLst/>
          </a:prstGeom>
        </p:spPr>
      </p:pic>
      <p:sp>
        <p:nvSpPr>
          <p:cNvPr id="22" name="Curved Down Arrow 21"/>
          <p:cNvSpPr/>
          <p:nvPr/>
        </p:nvSpPr>
        <p:spPr>
          <a:xfrm>
            <a:off x="7670365" y="6069219"/>
            <a:ext cx="605488" cy="19297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flipH="1" flipV="1">
            <a:off x="7644431" y="6352097"/>
            <a:ext cx="605488" cy="18392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7517" y="5721239"/>
            <a:ext cx="652952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 to Home</a:t>
            </a:r>
            <a:r>
              <a:rPr lang="en-US" dirty="0" smtClean="0">
                <a:solidFill>
                  <a:schemeClr val="tx1"/>
                </a:solidFill>
              </a:rPr>
              <a:t>: Put your hand out and wave 3 times to get to home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21622" y="5699887"/>
            <a:ext cx="1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Highlight</a:t>
            </a:r>
            <a:r>
              <a:rPr lang="en-US" dirty="0" smtClean="0">
                <a:solidFill>
                  <a:schemeClr val="tx1"/>
                </a:solidFill>
              </a:rPr>
              <a:t>: Move your arm and the highlighted show/movie will change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112" name="Picture 111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113" name="Picture 112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14" name="Picture 113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15" name="Picture 114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16" name="Picture 115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17" name="Picture 116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 Shows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: Pull Hand towards chest to select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93" name="Rounded Rectangle 92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98" name="Picture 97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99" name="Picture 98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01" name="Picture 100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02" name="Picture 101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03" name="Picture 102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04" name="Picture 103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1</a:t>
            </a:r>
            <a:r>
              <a:rPr lang="en-US" dirty="0" smtClean="0">
                <a:solidFill>
                  <a:schemeClr val="tx1"/>
                </a:solidFill>
              </a:rPr>
              <a:t>: Select Glee from the recommendations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23" name="Picture 22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24" name="Picture 23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25" name="Picture 24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26" name="Picture 25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27" name="Picture 26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28" name="Picture 27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Glee-Misfi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28320"/>
            <a:ext cx="7934960" cy="45932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2</a:t>
            </a:r>
            <a:r>
              <a:rPr lang="en-US" dirty="0" smtClean="0">
                <a:solidFill>
                  <a:schemeClr val="tx1"/>
                </a:solidFill>
              </a:rPr>
              <a:t>: Go back to Home</a:t>
            </a:r>
          </a:p>
        </p:txBody>
      </p:sp>
    </p:spTree>
    <p:extLst>
      <p:ext uri="{BB962C8B-B14F-4D97-AF65-F5344CB8AC3E}">
        <p14:creationId xmlns:p14="http://schemas.microsoft.com/office/powerpoint/2010/main" val="19120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3</a:t>
            </a:r>
            <a:r>
              <a:rPr lang="en-US" dirty="0" smtClean="0">
                <a:solidFill>
                  <a:schemeClr val="tx1"/>
                </a:solidFill>
              </a:rPr>
              <a:t>: Go to the Browse All area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23" name="Picture 22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24" name="Picture 23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25" name="Picture 24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26" name="Picture 25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27" name="Picture 26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28" name="Picture 27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 Met Your Mother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Rock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Futurama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Firefly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Shark </a:t>
            </a:r>
            <a:r>
              <a:rPr lang="en-US" dirty="0" err="1" smtClean="0"/>
              <a:t>vs</a:t>
            </a:r>
            <a:r>
              <a:rPr lang="en-US" dirty="0" smtClean="0"/>
              <a:t> Giant Octopus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SG-1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49ers </a:t>
            </a:r>
            <a:r>
              <a:rPr lang="en-US" dirty="0" err="1" smtClean="0"/>
              <a:t>vs</a:t>
            </a:r>
            <a:r>
              <a:rPr lang="en-US" dirty="0" smtClean="0"/>
              <a:t> Buccaneers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NHL Hockey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Bulls </a:t>
            </a:r>
            <a:r>
              <a:rPr lang="en-US" dirty="0" err="1" smtClean="0"/>
              <a:t>vs</a:t>
            </a:r>
            <a:r>
              <a:rPr lang="en-US" dirty="0" smtClean="0"/>
              <a:t> Celtics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4</a:t>
            </a:r>
            <a:r>
              <a:rPr lang="en-US" dirty="0" smtClean="0">
                <a:solidFill>
                  <a:schemeClr val="tx1"/>
                </a:solidFill>
              </a:rPr>
              <a:t>: Use the interface to watch Star Trek</a:t>
            </a:r>
          </a:p>
        </p:txBody>
      </p:sp>
    </p:spTree>
    <p:extLst>
      <p:ext uri="{BB962C8B-B14F-4D97-AF65-F5344CB8AC3E}">
        <p14:creationId xmlns:p14="http://schemas.microsoft.com/office/powerpoint/2010/main" val="23988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Always Sunny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Seinfield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Atlantis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Hercules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 Trek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</a:t>
            </a:r>
            <a:r>
              <a:rPr lang="en-US" dirty="0" err="1" smtClean="0"/>
              <a:t>vs</a:t>
            </a:r>
            <a:r>
              <a:rPr lang="en-US" dirty="0" smtClean="0"/>
              <a:t> Cal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Womens</a:t>
            </a:r>
            <a:r>
              <a:rPr lang="en-US" dirty="0" smtClean="0"/>
              <a:t> Soccer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NWBA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4</a:t>
            </a:r>
            <a:r>
              <a:rPr lang="en-US" dirty="0" smtClean="0">
                <a:solidFill>
                  <a:schemeClr val="tx1"/>
                </a:solidFill>
              </a:rPr>
              <a:t>: Use the interface to watch Star Trek</a:t>
            </a:r>
          </a:p>
        </p:txBody>
      </p:sp>
      <p:sp>
        <p:nvSpPr>
          <p:cNvPr id="28" name="Up Arrow 27"/>
          <p:cNvSpPr/>
          <p:nvPr/>
        </p:nvSpPr>
        <p:spPr>
          <a:xfrm>
            <a:off x="1678819" y="1574801"/>
            <a:ext cx="5636381" cy="217714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280</Words>
  <Application>Microsoft Office PowerPoint</Application>
  <PresentationFormat>On-screen Show (4:3)</PresentationFormat>
  <Paragraphs>197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Kenny</cp:lastModifiedBy>
  <cp:revision>9</cp:revision>
  <dcterms:created xsi:type="dcterms:W3CDTF">2012-02-15T05:42:22Z</dcterms:created>
  <dcterms:modified xsi:type="dcterms:W3CDTF">2012-02-17T22:12:31Z</dcterms:modified>
</cp:coreProperties>
</file>