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64" r:id="rId14"/>
    <p:sldId id="265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6" autoAdjust="0"/>
    <p:restoredTop sz="94627" autoAdjust="0"/>
  </p:normalViewPr>
  <p:slideViewPr>
    <p:cSldViewPr snapToGrid="0" snapToObjects="1">
      <p:cViewPr varScale="1">
        <p:scale>
          <a:sx n="112" d="100"/>
          <a:sy n="112" d="100"/>
        </p:scale>
        <p:origin x="-122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A55-A351-7044-9E3F-7F3F12E550C1}" type="datetimeFigureOut">
              <a:rPr lang="en-US" smtClean="0"/>
              <a:t>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7E5C-A5B7-D647-92FE-D16749BF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9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A55-A351-7044-9E3F-7F3F12E550C1}" type="datetimeFigureOut">
              <a:rPr lang="en-US" smtClean="0"/>
              <a:t>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7E5C-A5B7-D647-92FE-D16749BF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A55-A351-7044-9E3F-7F3F12E550C1}" type="datetimeFigureOut">
              <a:rPr lang="en-US" smtClean="0"/>
              <a:t>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7E5C-A5B7-D647-92FE-D16749BF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A55-A351-7044-9E3F-7F3F12E550C1}" type="datetimeFigureOut">
              <a:rPr lang="en-US" smtClean="0"/>
              <a:t>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7E5C-A5B7-D647-92FE-D16749BF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0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A55-A351-7044-9E3F-7F3F12E550C1}" type="datetimeFigureOut">
              <a:rPr lang="en-US" smtClean="0"/>
              <a:t>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7E5C-A5B7-D647-92FE-D16749BF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2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A55-A351-7044-9E3F-7F3F12E550C1}" type="datetimeFigureOut">
              <a:rPr lang="en-US" smtClean="0"/>
              <a:t>2/14/12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7E5C-A5B7-D647-92FE-D16749BF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3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A55-A351-7044-9E3F-7F3F12E550C1}" type="datetimeFigureOut">
              <a:rPr lang="en-US" smtClean="0"/>
              <a:t>2/14/12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7E5C-A5B7-D647-92FE-D16749BF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A55-A351-7044-9E3F-7F3F12E550C1}" type="datetimeFigureOut">
              <a:rPr lang="en-US" smtClean="0"/>
              <a:t>2/14/12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7E5C-A5B7-D647-92FE-D16749BF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5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A55-A351-7044-9E3F-7F3F12E550C1}" type="datetimeFigureOut">
              <a:rPr lang="en-US" smtClean="0"/>
              <a:t>2/14/12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7E5C-A5B7-D647-92FE-D16749BF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6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A55-A351-7044-9E3F-7F3F12E550C1}" type="datetimeFigureOut">
              <a:rPr lang="en-US" smtClean="0"/>
              <a:t>2/14/12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7E5C-A5B7-D647-92FE-D16749BF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1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A55-A351-7044-9E3F-7F3F12E550C1}" type="datetimeFigureOut">
              <a:rPr lang="en-US" smtClean="0"/>
              <a:t>2/14/12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7E5C-A5B7-D647-92FE-D16749BF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0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84A55-A351-7044-9E3F-7F3F12E550C1}" type="datetimeFigureOut">
              <a:rPr lang="en-US" smtClean="0"/>
              <a:t>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B7E5C-A5B7-D647-92FE-D16749BF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6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e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e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e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e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e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e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Law_&amp;_Or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8" y="504935"/>
            <a:ext cx="7819122" cy="456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68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star-trek-tn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9" y="532439"/>
            <a:ext cx="7915067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23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star-trek-tn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9" y="532439"/>
            <a:ext cx="7915067" cy="47625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7517" y="5721239"/>
            <a:ext cx="864280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 5</a:t>
            </a:r>
            <a:r>
              <a:rPr lang="en-US" dirty="0" smtClean="0">
                <a:solidFill>
                  <a:schemeClr val="tx1"/>
                </a:solidFill>
              </a:rPr>
              <a:t>: Go to the Browse All area</a:t>
            </a:r>
          </a:p>
        </p:txBody>
      </p:sp>
    </p:spTree>
    <p:extLst>
      <p:ext uri="{BB962C8B-B14F-4D97-AF65-F5344CB8AC3E}">
        <p14:creationId xmlns:p14="http://schemas.microsoft.com/office/powerpoint/2010/main" val="448712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6" name="Rounded Rectangle 105"/>
          <p:cNvSpPr/>
          <p:nvPr/>
        </p:nvSpPr>
        <p:spPr>
          <a:xfrm>
            <a:off x="1076471" y="1769591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err="1" smtClean="0"/>
              <a:t>Futurama</a:t>
            </a:r>
            <a:endParaRPr lang="en-US" sz="1600" dirty="0"/>
          </a:p>
        </p:txBody>
      </p:sp>
      <p:sp>
        <p:nvSpPr>
          <p:cNvPr id="107" name="Rounded Rectangle 106"/>
          <p:cNvSpPr/>
          <p:nvPr/>
        </p:nvSpPr>
        <p:spPr>
          <a:xfrm>
            <a:off x="3657758" y="175575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30 Rock</a:t>
            </a:r>
            <a:endParaRPr lang="en-US" sz="1600" dirty="0"/>
          </a:p>
        </p:txBody>
      </p:sp>
      <p:sp>
        <p:nvSpPr>
          <p:cNvPr id="108" name="Rounded Rectangle 107"/>
          <p:cNvSpPr/>
          <p:nvPr/>
        </p:nvSpPr>
        <p:spPr>
          <a:xfrm>
            <a:off x="1085986" y="323675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Glee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6211035" y="1751490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 err="1" smtClean="0"/>
              <a:t>Kindergarden</a:t>
            </a:r>
            <a:r>
              <a:rPr lang="en-US" sz="1400" dirty="0" smtClean="0"/>
              <a:t> Cop</a:t>
            </a:r>
            <a:endParaRPr lang="en-US" sz="1400" dirty="0"/>
          </a:p>
        </p:txBody>
      </p:sp>
      <p:sp>
        <p:nvSpPr>
          <p:cNvPr id="110" name="Rounded Rectangle 109"/>
          <p:cNvSpPr/>
          <p:nvPr/>
        </p:nvSpPr>
        <p:spPr>
          <a:xfrm>
            <a:off x="6224939" y="3191975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Scrubs</a:t>
            </a:r>
            <a:endParaRPr lang="en-US" sz="1600" dirty="0"/>
          </a:p>
        </p:txBody>
      </p:sp>
      <p:sp>
        <p:nvSpPr>
          <p:cNvPr id="111" name="Rounded Rectangle 110"/>
          <p:cNvSpPr/>
          <p:nvPr/>
        </p:nvSpPr>
        <p:spPr>
          <a:xfrm>
            <a:off x="3657758" y="322659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The Ring</a:t>
            </a:r>
            <a:endParaRPr lang="en-US" sz="1600" dirty="0"/>
          </a:p>
        </p:txBody>
      </p:sp>
      <p:pic>
        <p:nvPicPr>
          <p:cNvPr id="112" name="Picture 111" descr="futurama_5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12" y="1808012"/>
            <a:ext cx="1503032" cy="747870"/>
          </a:xfrm>
          <a:prstGeom prst="rect">
            <a:avLst/>
          </a:prstGeom>
        </p:spPr>
      </p:pic>
      <p:pic>
        <p:nvPicPr>
          <p:cNvPr id="113" name="Picture 112" descr="30-rock-alec-baldwin-suicide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99" y="1769591"/>
            <a:ext cx="1503032" cy="777461"/>
          </a:xfrm>
          <a:prstGeom prst="rect">
            <a:avLst/>
          </a:prstGeom>
        </p:spPr>
      </p:pic>
      <p:pic>
        <p:nvPicPr>
          <p:cNvPr id="114" name="Picture 113" descr="1-arnold-schwarzenegger-kindergarten-cop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46" y="1769591"/>
            <a:ext cx="1456612" cy="798670"/>
          </a:xfrm>
          <a:prstGeom prst="rect">
            <a:avLst/>
          </a:prstGeom>
        </p:spPr>
      </p:pic>
      <p:pic>
        <p:nvPicPr>
          <p:cNvPr id="115" name="Picture 114" descr="scrubsbroman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52" y="3197221"/>
            <a:ext cx="1581977" cy="817879"/>
          </a:xfrm>
          <a:prstGeom prst="rect">
            <a:avLst/>
          </a:prstGeom>
        </p:spPr>
      </p:pic>
      <p:pic>
        <p:nvPicPr>
          <p:cNvPr id="116" name="Picture 115" descr="i_like_pancak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46" y="3257073"/>
            <a:ext cx="1638103" cy="758027"/>
          </a:xfrm>
          <a:prstGeom prst="rect">
            <a:avLst/>
          </a:prstGeom>
        </p:spPr>
      </p:pic>
      <p:pic>
        <p:nvPicPr>
          <p:cNvPr id="117" name="Picture 116" descr="Glee-Misfit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12" y="3257073"/>
            <a:ext cx="1524489" cy="759088"/>
          </a:xfrm>
          <a:prstGeom prst="rect">
            <a:avLst/>
          </a:prstGeom>
        </p:spPr>
      </p:pic>
      <p:sp>
        <p:nvSpPr>
          <p:cNvPr id="118" name="Rounded Rectangle 117"/>
          <p:cNvSpPr/>
          <p:nvPr/>
        </p:nvSpPr>
        <p:spPr>
          <a:xfrm>
            <a:off x="1076470" y="4643121"/>
            <a:ext cx="6912565" cy="5384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All Shows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680720" y="528320"/>
            <a:ext cx="1168400" cy="4165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2225040" y="802640"/>
            <a:ext cx="458216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67517" y="5721239"/>
            <a:ext cx="864280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 5</a:t>
            </a:r>
            <a:r>
              <a:rPr lang="en-US" dirty="0" smtClean="0">
                <a:solidFill>
                  <a:schemeClr val="tx1"/>
                </a:solidFill>
              </a:rPr>
              <a:t>: Go to the Browse All area</a:t>
            </a:r>
          </a:p>
        </p:txBody>
      </p:sp>
    </p:spTree>
    <p:extLst>
      <p:ext uri="{BB962C8B-B14F-4D97-AF65-F5344CB8AC3E}">
        <p14:creationId xmlns:p14="http://schemas.microsoft.com/office/powerpoint/2010/main" val="240595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209524" y="934720"/>
            <a:ext cx="1839745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Comedy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flipH="1">
            <a:off x="8129270" y="1910080"/>
            <a:ext cx="274017" cy="2621280"/>
          </a:xfrm>
          <a:prstGeom prst="leftArrow">
            <a:avLst>
              <a:gd name="adj1" fmla="val 49758"/>
              <a:gd name="adj2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flipV="1">
            <a:off x="1678819" y="4531360"/>
            <a:ext cx="5636381" cy="201507"/>
          </a:xfrm>
          <a:prstGeom prst="upArrow">
            <a:avLst>
              <a:gd name="adj1" fmla="val 50000"/>
              <a:gd name="adj2" fmla="val 694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09525" y="2025348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I Met Your Mother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563257" y="934720"/>
            <a:ext cx="1839745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Sci-Fi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849257" y="934720"/>
            <a:ext cx="1839745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Sports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209525" y="2879272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 Rock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209525" y="3757386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Futurama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563257" y="2025348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Firefly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563257" y="2879272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Mega Shark </a:t>
            </a:r>
            <a:r>
              <a:rPr lang="en-US" dirty="0" err="1" smtClean="0"/>
              <a:t>vs</a:t>
            </a:r>
            <a:r>
              <a:rPr lang="en-US" dirty="0" smtClean="0"/>
              <a:t> Giant Octopus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563257" y="3757386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Stargate</a:t>
            </a:r>
            <a:r>
              <a:rPr lang="en-US" dirty="0" smtClean="0"/>
              <a:t> SG-1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849257" y="2025348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49ers </a:t>
            </a:r>
            <a:r>
              <a:rPr lang="en-US" dirty="0" err="1" smtClean="0"/>
              <a:t>vs</a:t>
            </a:r>
            <a:r>
              <a:rPr lang="en-US" dirty="0" smtClean="0"/>
              <a:t> Buccaneers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849257" y="2879272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NHL Hockey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849257" y="3757386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Bulls </a:t>
            </a:r>
            <a:r>
              <a:rPr lang="en-US" dirty="0" err="1" smtClean="0"/>
              <a:t>vs</a:t>
            </a:r>
            <a:r>
              <a:rPr lang="en-US" dirty="0" smtClean="0"/>
              <a:t> Celtics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67517" y="5721239"/>
            <a:ext cx="864280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 6</a:t>
            </a:r>
            <a:r>
              <a:rPr lang="en-US" dirty="0" smtClean="0">
                <a:solidFill>
                  <a:schemeClr val="tx1"/>
                </a:solidFill>
              </a:rPr>
              <a:t>: Find and watch the movie The Ring</a:t>
            </a:r>
          </a:p>
        </p:txBody>
      </p:sp>
    </p:spTree>
    <p:extLst>
      <p:ext uri="{BB962C8B-B14F-4D97-AF65-F5344CB8AC3E}">
        <p14:creationId xmlns:p14="http://schemas.microsoft.com/office/powerpoint/2010/main" val="93952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209524" y="934720"/>
            <a:ext cx="1839745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Horror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701040" y="1910080"/>
            <a:ext cx="275590" cy="2621280"/>
          </a:xfrm>
          <a:prstGeom prst="leftArrow">
            <a:avLst>
              <a:gd name="adj1" fmla="val 49758"/>
              <a:gd name="adj2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flipH="1">
            <a:off x="8129270" y="1910080"/>
            <a:ext cx="274017" cy="2621280"/>
          </a:xfrm>
          <a:prstGeom prst="leftArrow">
            <a:avLst>
              <a:gd name="adj1" fmla="val 49758"/>
              <a:gd name="adj2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1678819" y="1574801"/>
            <a:ext cx="5636381" cy="217714"/>
          </a:xfrm>
          <a:prstGeom prst="upArrow">
            <a:avLst>
              <a:gd name="adj1" fmla="val 50000"/>
              <a:gd name="adj2" fmla="val 694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flipV="1">
            <a:off x="1678819" y="4531360"/>
            <a:ext cx="5636381" cy="201507"/>
          </a:xfrm>
          <a:prstGeom prst="upArrow">
            <a:avLst>
              <a:gd name="adj1" fmla="val 50000"/>
              <a:gd name="adj2" fmla="val 694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09525" y="2025348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Ester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563257" y="934720"/>
            <a:ext cx="1839745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Reality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849257" y="934720"/>
            <a:ext cx="1839745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209525" y="2879272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Ring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209525" y="3757386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Drag Me to Hell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563257" y="2025348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Survivor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563257" y="2879272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Real World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563257" y="3757386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Jersey Shore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849257" y="2025348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Kindergarden</a:t>
            </a:r>
            <a:r>
              <a:rPr lang="en-US" dirty="0" smtClean="0"/>
              <a:t> Cop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849257" y="2879272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Die Hard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849257" y="3757386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Lethal Weapon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67517" y="5721239"/>
            <a:ext cx="864280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 6</a:t>
            </a:r>
            <a:r>
              <a:rPr lang="en-US" dirty="0" smtClean="0">
                <a:solidFill>
                  <a:schemeClr val="tx1"/>
                </a:solidFill>
              </a:rPr>
              <a:t>: Find and watch the movie The Ring</a:t>
            </a:r>
          </a:p>
        </p:txBody>
      </p:sp>
    </p:spTree>
    <p:extLst>
      <p:ext uri="{BB962C8B-B14F-4D97-AF65-F5344CB8AC3E}">
        <p14:creationId xmlns:p14="http://schemas.microsoft.com/office/powerpoint/2010/main" val="93952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i_like_pancak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5" y="542151"/>
            <a:ext cx="7849234" cy="45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4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i_like_pancak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5" y="542151"/>
            <a:ext cx="7849234" cy="45042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7517" y="5721239"/>
            <a:ext cx="864280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 7</a:t>
            </a:r>
            <a:r>
              <a:rPr lang="en-US" dirty="0" smtClean="0">
                <a:solidFill>
                  <a:schemeClr val="tx1"/>
                </a:solidFill>
              </a:rPr>
              <a:t>: Go To Home</a:t>
            </a:r>
          </a:p>
        </p:txBody>
      </p:sp>
    </p:spTree>
    <p:extLst>
      <p:ext uri="{BB962C8B-B14F-4D97-AF65-F5344CB8AC3E}">
        <p14:creationId xmlns:p14="http://schemas.microsoft.com/office/powerpoint/2010/main" val="3414738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67517" y="5721239"/>
            <a:ext cx="864280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Highlight</a:t>
            </a:r>
            <a:r>
              <a:rPr lang="en-US" dirty="0" smtClean="0">
                <a:solidFill>
                  <a:schemeClr val="tx1"/>
                </a:solidFill>
              </a:rPr>
              <a:t>: Move your arm and the highlighted show/movie will change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1076471" y="1769591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err="1" smtClean="0"/>
              <a:t>Futurama</a:t>
            </a:r>
            <a:endParaRPr lang="en-US" sz="1600" dirty="0"/>
          </a:p>
        </p:txBody>
      </p:sp>
      <p:sp>
        <p:nvSpPr>
          <p:cNvPr id="107" name="Rounded Rectangle 106"/>
          <p:cNvSpPr/>
          <p:nvPr/>
        </p:nvSpPr>
        <p:spPr>
          <a:xfrm>
            <a:off x="3657758" y="175575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30 Rock</a:t>
            </a:r>
            <a:endParaRPr lang="en-US" sz="1600" dirty="0"/>
          </a:p>
        </p:txBody>
      </p:sp>
      <p:sp>
        <p:nvSpPr>
          <p:cNvPr id="108" name="Rounded Rectangle 107"/>
          <p:cNvSpPr/>
          <p:nvPr/>
        </p:nvSpPr>
        <p:spPr>
          <a:xfrm>
            <a:off x="1085986" y="323675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Glee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6211035" y="1751490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 err="1" smtClean="0"/>
              <a:t>Kindergarden</a:t>
            </a:r>
            <a:r>
              <a:rPr lang="en-US" sz="1400" dirty="0" smtClean="0"/>
              <a:t> Cop</a:t>
            </a:r>
            <a:endParaRPr lang="en-US" sz="1400" dirty="0"/>
          </a:p>
        </p:txBody>
      </p:sp>
      <p:sp>
        <p:nvSpPr>
          <p:cNvPr id="110" name="Rounded Rectangle 109"/>
          <p:cNvSpPr/>
          <p:nvPr/>
        </p:nvSpPr>
        <p:spPr>
          <a:xfrm>
            <a:off x="6224939" y="3191975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Scrubs</a:t>
            </a:r>
            <a:endParaRPr lang="en-US" sz="1600" dirty="0"/>
          </a:p>
        </p:txBody>
      </p:sp>
      <p:sp>
        <p:nvSpPr>
          <p:cNvPr id="111" name="Rounded Rectangle 110"/>
          <p:cNvSpPr/>
          <p:nvPr/>
        </p:nvSpPr>
        <p:spPr>
          <a:xfrm>
            <a:off x="3657758" y="322659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The Ring</a:t>
            </a:r>
            <a:endParaRPr lang="en-US" sz="1600" dirty="0"/>
          </a:p>
        </p:txBody>
      </p:sp>
      <p:pic>
        <p:nvPicPr>
          <p:cNvPr id="112" name="Picture 111" descr="futurama_5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12" y="1808012"/>
            <a:ext cx="1503032" cy="747870"/>
          </a:xfrm>
          <a:prstGeom prst="rect">
            <a:avLst/>
          </a:prstGeom>
        </p:spPr>
      </p:pic>
      <p:pic>
        <p:nvPicPr>
          <p:cNvPr id="113" name="Picture 112" descr="30-rock-alec-baldwin-suicide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99" y="1769591"/>
            <a:ext cx="1503032" cy="777461"/>
          </a:xfrm>
          <a:prstGeom prst="rect">
            <a:avLst/>
          </a:prstGeom>
        </p:spPr>
      </p:pic>
      <p:pic>
        <p:nvPicPr>
          <p:cNvPr id="114" name="Picture 113" descr="1-arnold-schwarzenegger-kindergarten-cop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46" y="1769591"/>
            <a:ext cx="1456612" cy="798670"/>
          </a:xfrm>
          <a:prstGeom prst="rect">
            <a:avLst/>
          </a:prstGeom>
        </p:spPr>
      </p:pic>
      <p:pic>
        <p:nvPicPr>
          <p:cNvPr id="115" name="Picture 114" descr="scrubsbroman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52" y="3197221"/>
            <a:ext cx="1581977" cy="817879"/>
          </a:xfrm>
          <a:prstGeom prst="rect">
            <a:avLst/>
          </a:prstGeom>
        </p:spPr>
      </p:pic>
      <p:pic>
        <p:nvPicPr>
          <p:cNvPr id="116" name="Picture 115" descr="i_like_pancak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46" y="3257073"/>
            <a:ext cx="1638103" cy="758027"/>
          </a:xfrm>
          <a:prstGeom prst="rect">
            <a:avLst/>
          </a:prstGeom>
        </p:spPr>
      </p:pic>
      <p:pic>
        <p:nvPicPr>
          <p:cNvPr id="117" name="Picture 116" descr="Glee-Misfit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12" y="3257073"/>
            <a:ext cx="1524489" cy="759088"/>
          </a:xfrm>
          <a:prstGeom prst="rect">
            <a:avLst/>
          </a:prstGeom>
        </p:spPr>
      </p:pic>
      <p:sp>
        <p:nvSpPr>
          <p:cNvPr id="118" name="Rounded Rectangle 117"/>
          <p:cNvSpPr/>
          <p:nvPr/>
        </p:nvSpPr>
        <p:spPr>
          <a:xfrm>
            <a:off x="1076470" y="4643121"/>
            <a:ext cx="6912565" cy="5384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All Shows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680720" y="528320"/>
            <a:ext cx="1168400" cy="4165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2225040" y="802640"/>
            <a:ext cx="458216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40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Law_&amp;_Or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8" y="504935"/>
            <a:ext cx="7819122" cy="4565664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7034295" y="5721039"/>
            <a:ext cx="1857145" cy="8473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ha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67667">
            <a:off x="7291474" y="5781525"/>
            <a:ext cx="475519" cy="777167"/>
          </a:xfrm>
          <a:prstGeom prst="rect">
            <a:avLst/>
          </a:prstGeom>
        </p:spPr>
      </p:pic>
      <p:pic>
        <p:nvPicPr>
          <p:cNvPr id="21" name="Picture 20" descr="ha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1972">
            <a:off x="8180376" y="5787421"/>
            <a:ext cx="475519" cy="777167"/>
          </a:xfrm>
          <a:prstGeom prst="rect">
            <a:avLst/>
          </a:prstGeom>
        </p:spPr>
      </p:pic>
      <p:sp>
        <p:nvSpPr>
          <p:cNvPr id="22" name="Curved Down Arrow 21"/>
          <p:cNvSpPr/>
          <p:nvPr/>
        </p:nvSpPr>
        <p:spPr>
          <a:xfrm>
            <a:off x="7670365" y="6069219"/>
            <a:ext cx="605488" cy="192971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/>
          <p:nvPr/>
        </p:nvSpPr>
        <p:spPr>
          <a:xfrm flipH="1" flipV="1">
            <a:off x="7644431" y="6352097"/>
            <a:ext cx="605488" cy="183921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67517" y="5721239"/>
            <a:ext cx="652952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Go to Home</a:t>
            </a:r>
            <a:r>
              <a:rPr lang="en-US" dirty="0" smtClean="0">
                <a:solidFill>
                  <a:schemeClr val="tx1"/>
                </a:solidFill>
              </a:rPr>
              <a:t>: Put your hand out and wave 3 times to get to home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21622" y="5699887"/>
            <a:ext cx="1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1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67517" y="5721239"/>
            <a:ext cx="864280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Highlight</a:t>
            </a:r>
            <a:r>
              <a:rPr lang="en-US" dirty="0" smtClean="0">
                <a:solidFill>
                  <a:schemeClr val="tx1"/>
                </a:solidFill>
              </a:rPr>
              <a:t>: Move your arm and the highlighted show/movie will change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1076471" y="1769591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err="1" smtClean="0"/>
              <a:t>Futurama</a:t>
            </a:r>
            <a:endParaRPr lang="en-US" sz="1600" dirty="0"/>
          </a:p>
        </p:txBody>
      </p:sp>
      <p:sp>
        <p:nvSpPr>
          <p:cNvPr id="107" name="Rounded Rectangle 106"/>
          <p:cNvSpPr/>
          <p:nvPr/>
        </p:nvSpPr>
        <p:spPr>
          <a:xfrm>
            <a:off x="3657758" y="175575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30 Rock</a:t>
            </a:r>
            <a:endParaRPr lang="en-US" sz="1600" dirty="0"/>
          </a:p>
        </p:txBody>
      </p:sp>
      <p:sp>
        <p:nvSpPr>
          <p:cNvPr id="108" name="Rounded Rectangle 107"/>
          <p:cNvSpPr/>
          <p:nvPr/>
        </p:nvSpPr>
        <p:spPr>
          <a:xfrm>
            <a:off x="1085986" y="323675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Glee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6211035" y="1751490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 err="1" smtClean="0"/>
              <a:t>Kindergarden</a:t>
            </a:r>
            <a:r>
              <a:rPr lang="en-US" sz="1400" dirty="0" smtClean="0"/>
              <a:t> Cop</a:t>
            </a:r>
            <a:endParaRPr lang="en-US" sz="1400" dirty="0"/>
          </a:p>
        </p:txBody>
      </p:sp>
      <p:sp>
        <p:nvSpPr>
          <p:cNvPr id="110" name="Rounded Rectangle 109"/>
          <p:cNvSpPr/>
          <p:nvPr/>
        </p:nvSpPr>
        <p:spPr>
          <a:xfrm>
            <a:off x="6224939" y="3191975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Scrubs</a:t>
            </a:r>
            <a:endParaRPr lang="en-US" sz="1600" dirty="0"/>
          </a:p>
        </p:txBody>
      </p:sp>
      <p:sp>
        <p:nvSpPr>
          <p:cNvPr id="111" name="Rounded Rectangle 110"/>
          <p:cNvSpPr/>
          <p:nvPr/>
        </p:nvSpPr>
        <p:spPr>
          <a:xfrm>
            <a:off x="3657758" y="322659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The Ring</a:t>
            </a:r>
            <a:endParaRPr lang="en-US" sz="1600" dirty="0"/>
          </a:p>
        </p:txBody>
      </p:sp>
      <p:pic>
        <p:nvPicPr>
          <p:cNvPr id="112" name="Picture 111" descr="futurama_5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12" y="1808012"/>
            <a:ext cx="1503032" cy="747870"/>
          </a:xfrm>
          <a:prstGeom prst="rect">
            <a:avLst/>
          </a:prstGeom>
        </p:spPr>
      </p:pic>
      <p:pic>
        <p:nvPicPr>
          <p:cNvPr id="113" name="Picture 112" descr="30-rock-alec-baldwin-suicide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99" y="1769591"/>
            <a:ext cx="1503032" cy="777461"/>
          </a:xfrm>
          <a:prstGeom prst="rect">
            <a:avLst/>
          </a:prstGeom>
        </p:spPr>
      </p:pic>
      <p:pic>
        <p:nvPicPr>
          <p:cNvPr id="114" name="Picture 113" descr="1-arnold-schwarzenegger-kindergarten-cop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46" y="1769591"/>
            <a:ext cx="1456612" cy="798670"/>
          </a:xfrm>
          <a:prstGeom prst="rect">
            <a:avLst/>
          </a:prstGeom>
        </p:spPr>
      </p:pic>
      <p:pic>
        <p:nvPicPr>
          <p:cNvPr id="115" name="Picture 114" descr="scrubsbroman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52" y="3197221"/>
            <a:ext cx="1581977" cy="817879"/>
          </a:xfrm>
          <a:prstGeom prst="rect">
            <a:avLst/>
          </a:prstGeom>
        </p:spPr>
      </p:pic>
      <p:pic>
        <p:nvPicPr>
          <p:cNvPr id="116" name="Picture 115" descr="i_like_pancak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46" y="3257073"/>
            <a:ext cx="1638103" cy="758027"/>
          </a:xfrm>
          <a:prstGeom prst="rect">
            <a:avLst/>
          </a:prstGeom>
        </p:spPr>
      </p:pic>
      <p:pic>
        <p:nvPicPr>
          <p:cNvPr id="117" name="Picture 116" descr="Glee-Misfit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12" y="3257073"/>
            <a:ext cx="1524489" cy="759088"/>
          </a:xfrm>
          <a:prstGeom prst="rect">
            <a:avLst/>
          </a:prstGeom>
        </p:spPr>
      </p:pic>
      <p:sp>
        <p:nvSpPr>
          <p:cNvPr id="118" name="Rounded Rectangle 117"/>
          <p:cNvSpPr/>
          <p:nvPr/>
        </p:nvSpPr>
        <p:spPr>
          <a:xfrm>
            <a:off x="1076470" y="4643121"/>
            <a:ext cx="6912565" cy="5384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All Shows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680720" y="528320"/>
            <a:ext cx="1168400" cy="4165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2225040" y="802640"/>
            <a:ext cx="458216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5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67517" y="5721239"/>
            <a:ext cx="864280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Select</a:t>
            </a:r>
            <a:r>
              <a:rPr lang="en-US" dirty="0" smtClean="0">
                <a:solidFill>
                  <a:schemeClr val="tx1"/>
                </a:solidFill>
              </a:rPr>
              <a:t>: Pull Hand towards chest to select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076471" y="1769591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err="1" smtClean="0"/>
              <a:t>Futurama</a:t>
            </a:r>
            <a:endParaRPr lang="en-US" sz="1600" dirty="0"/>
          </a:p>
        </p:txBody>
      </p:sp>
      <p:sp>
        <p:nvSpPr>
          <p:cNvPr id="93" name="Rounded Rectangle 92"/>
          <p:cNvSpPr/>
          <p:nvPr/>
        </p:nvSpPr>
        <p:spPr>
          <a:xfrm>
            <a:off x="3657758" y="175575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30 Rock</a:t>
            </a:r>
            <a:endParaRPr lang="en-US" sz="1600" dirty="0"/>
          </a:p>
        </p:txBody>
      </p:sp>
      <p:sp>
        <p:nvSpPr>
          <p:cNvPr id="94" name="Rounded Rectangle 93"/>
          <p:cNvSpPr/>
          <p:nvPr/>
        </p:nvSpPr>
        <p:spPr>
          <a:xfrm>
            <a:off x="1085986" y="323675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Glee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6211035" y="1751490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 err="1" smtClean="0"/>
              <a:t>Kindergarden</a:t>
            </a:r>
            <a:r>
              <a:rPr lang="en-US" sz="1400" dirty="0" smtClean="0"/>
              <a:t> Cop</a:t>
            </a:r>
            <a:endParaRPr lang="en-US" sz="1400" dirty="0"/>
          </a:p>
        </p:txBody>
      </p:sp>
      <p:sp>
        <p:nvSpPr>
          <p:cNvPr id="96" name="Rounded Rectangle 95"/>
          <p:cNvSpPr/>
          <p:nvPr/>
        </p:nvSpPr>
        <p:spPr>
          <a:xfrm>
            <a:off x="6224939" y="3191975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Scrubs</a:t>
            </a:r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3657758" y="322659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The Ring</a:t>
            </a:r>
            <a:endParaRPr lang="en-US" sz="1600" dirty="0"/>
          </a:p>
        </p:txBody>
      </p:sp>
      <p:pic>
        <p:nvPicPr>
          <p:cNvPr id="98" name="Picture 97" descr="futurama_5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12" y="1808012"/>
            <a:ext cx="1503032" cy="747870"/>
          </a:xfrm>
          <a:prstGeom prst="rect">
            <a:avLst/>
          </a:prstGeom>
        </p:spPr>
      </p:pic>
      <p:pic>
        <p:nvPicPr>
          <p:cNvPr id="99" name="Picture 98" descr="30-rock-alec-baldwin-suicide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99" y="1769591"/>
            <a:ext cx="1503032" cy="777461"/>
          </a:xfrm>
          <a:prstGeom prst="rect">
            <a:avLst/>
          </a:prstGeom>
        </p:spPr>
      </p:pic>
      <p:pic>
        <p:nvPicPr>
          <p:cNvPr id="101" name="Picture 100" descr="1-arnold-schwarzenegger-kindergarten-cop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46" y="1769591"/>
            <a:ext cx="1456612" cy="798670"/>
          </a:xfrm>
          <a:prstGeom prst="rect">
            <a:avLst/>
          </a:prstGeom>
        </p:spPr>
      </p:pic>
      <p:pic>
        <p:nvPicPr>
          <p:cNvPr id="102" name="Picture 101" descr="scrubsbroman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52" y="3197221"/>
            <a:ext cx="1581977" cy="817879"/>
          </a:xfrm>
          <a:prstGeom prst="rect">
            <a:avLst/>
          </a:prstGeom>
        </p:spPr>
      </p:pic>
      <p:pic>
        <p:nvPicPr>
          <p:cNvPr id="103" name="Picture 102" descr="i_like_pancak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46" y="3257073"/>
            <a:ext cx="1638103" cy="758027"/>
          </a:xfrm>
          <a:prstGeom prst="rect">
            <a:avLst/>
          </a:prstGeom>
        </p:spPr>
      </p:pic>
      <p:pic>
        <p:nvPicPr>
          <p:cNvPr id="104" name="Picture 103" descr="Glee-Misfit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12" y="3257073"/>
            <a:ext cx="1524489" cy="759088"/>
          </a:xfrm>
          <a:prstGeom prst="rect">
            <a:avLst/>
          </a:prstGeom>
        </p:spPr>
      </p:pic>
      <p:sp>
        <p:nvSpPr>
          <p:cNvPr id="105" name="Rounded Rectangle 104"/>
          <p:cNvSpPr/>
          <p:nvPr/>
        </p:nvSpPr>
        <p:spPr>
          <a:xfrm>
            <a:off x="2225040" y="802640"/>
            <a:ext cx="458216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076470" y="4643121"/>
            <a:ext cx="6912565" cy="5384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All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0720" y="528320"/>
            <a:ext cx="1168400" cy="4165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6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67517" y="5721239"/>
            <a:ext cx="864280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 1</a:t>
            </a:r>
            <a:r>
              <a:rPr lang="en-US" dirty="0" smtClean="0">
                <a:solidFill>
                  <a:schemeClr val="tx1"/>
                </a:solidFill>
              </a:rPr>
              <a:t>: Select Glee from the recommendations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76471" y="1769591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err="1" smtClean="0"/>
              <a:t>Futurama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3657758" y="175575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30 Rock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1085986" y="323675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Glee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211035" y="1751490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 err="1" smtClean="0"/>
              <a:t>Kindergarden</a:t>
            </a:r>
            <a:r>
              <a:rPr lang="en-US" sz="1400" dirty="0" smtClean="0"/>
              <a:t> Cop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6224939" y="3191975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Scrubs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3657758" y="322659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The Ring</a:t>
            </a:r>
            <a:endParaRPr lang="en-US" sz="1600" dirty="0"/>
          </a:p>
        </p:txBody>
      </p:sp>
      <p:pic>
        <p:nvPicPr>
          <p:cNvPr id="23" name="Picture 22" descr="futurama_5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12" y="1808012"/>
            <a:ext cx="1503032" cy="747870"/>
          </a:xfrm>
          <a:prstGeom prst="rect">
            <a:avLst/>
          </a:prstGeom>
        </p:spPr>
      </p:pic>
      <p:pic>
        <p:nvPicPr>
          <p:cNvPr id="24" name="Picture 23" descr="30-rock-alec-baldwin-suicide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99" y="1769591"/>
            <a:ext cx="1503032" cy="777461"/>
          </a:xfrm>
          <a:prstGeom prst="rect">
            <a:avLst/>
          </a:prstGeom>
        </p:spPr>
      </p:pic>
      <p:pic>
        <p:nvPicPr>
          <p:cNvPr id="25" name="Picture 24" descr="1-arnold-schwarzenegger-kindergarten-cop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46" y="1769591"/>
            <a:ext cx="1456612" cy="798670"/>
          </a:xfrm>
          <a:prstGeom prst="rect">
            <a:avLst/>
          </a:prstGeom>
        </p:spPr>
      </p:pic>
      <p:pic>
        <p:nvPicPr>
          <p:cNvPr id="26" name="Picture 25" descr="scrubsbroman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52" y="3197221"/>
            <a:ext cx="1581977" cy="817879"/>
          </a:xfrm>
          <a:prstGeom prst="rect">
            <a:avLst/>
          </a:prstGeom>
        </p:spPr>
      </p:pic>
      <p:pic>
        <p:nvPicPr>
          <p:cNvPr id="27" name="Picture 26" descr="i_like_pancak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46" y="3257073"/>
            <a:ext cx="1638103" cy="758027"/>
          </a:xfrm>
          <a:prstGeom prst="rect">
            <a:avLst/>
          </a:prstGeom>
        </p:spPr>
      </p:pic>
      <p:pic>
        <p:nvPicPr>
          <p:cNvPr id="28" name="Picture 27" descr="Glee-Misfit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12" y="3257073"/>
            <a:ext cx="1524489" cy="759088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1076470" y="4643121"/>
            <a:ext cx="6912565" cy="5384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All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80720" y="528320"/>
            <a:ext cx="1168400" cy="4165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225040" y="802640"/>
            <a:ext cx="458216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6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Glee-Misfi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528320"/>
            <a:ext cx="7934960" cy="459321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67517" y="5721239"/>
            <a:ext cx="864280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 2</a:t>
            </a:r>
            <a:r>
              <a:rPr lang="en-US" dirty="0" smtClean="0">
                <a:solidFill>
                  <a:schemeClr val="tx1"/>
                </a:solidFill>
              </a:rPr>
              <a:t>: Go back to Home</a:t>
            </a:r>
          </a:p>
        </p:txBody>
      </p:sp>
    </p:spTree>
    <p:extLst>
      <p:ext uri="{BB962C8B-B14F-4D97-AF65-F5344CB8AC3E}">
        <p14:creationId xmlns:p14="http://schemas.microsoft.com/office/powerpoint/2010/main" val="191205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67517" y="5721239"/>
            <a:ext cx="864280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 3</a:t>
            </a:r>
            <a:r>
              <a:rPr lang="en-US" dirty="0" smtClean="0">
                <a:solidFill>
                  <a:schemeClr val="tx1"/>
                </a:solidFill>
              </a:rPr>
              <a:t>: Go to the Browse All area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76471" y="1769591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err="1" smtClean="0"/>
              <a:t>Futurama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3657758" y="175575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30 Rock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1085986" y="323675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Glee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211035" y="1751490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 err="1" smtClean="0"/>
              <a:t>Kindergarden</a:t>
            </a:r>
            <a:r>
              <a:rPr lang="en-US" sz="1400" dirty="0" smtClean="0"/>
              <a:t> Cop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6224939" y="3191975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Scrubs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3657758" y="3226593"/>
            <a:ext cx="1778000" cy="1009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The Ring</a:t>
            </a:r>
            <a:endParaRPr lang="en-US" sz="1600" dirty="0"/>
          </a:p>
        </p:txBody>
      </p:sp>
      <p:pic>
        <p:nvPicPr>
          <p:cNvPr id="23" name="Picture 22" descr="futurama_5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12" y="1808012"/>
            <a:ext cx="1503032" cy="747870"/>
          </a:xfrm>
          <a:prstGeom prst="rect">
            <a:avLst/>
          </a:prstGeom>
        </p:spPr>
      </p:pic>
      <p:pic>
        <p:nvPicPr>
          <p:cNvPr id="24" name="Picture 23" descr="30-rock-alec-baldwin-suicide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99" y="1769591"/>
            <a:ext cx="1503032" cy="777461"/>
          </a:xfrm>
          <a:prstGeom prst="rect">
            <a:avLst/>
          </a:prstGeom>
        </p:spPr>
      </p:pic>
      <p:pic>
        <p:nvPicPr>
          <p:cNvPr id="25" name="Picture 24" descr="1-arnold-schwarzenegger-kindergarten-cop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46" y="1769591"/>
            <a:ext cx="1456612" cy="798670"/>
          </a:xfrm>
          <a:prstGeom prst="rect">
            <a:avLst/>
          </a:prstGeom>
        </p:spPr>
      </p:pic>
      <p:pic>
        <p:nvPicPr>
          <p:cNvPr id="26" name="Picture 25" descr="scrubsbroman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52" y="3197221"/>
            <a:ext cx="1581977" cy="817879"/>
          </a:xfrm>
          <a:prstGeom prst="rect">
            <a:avLst/>
          </a:prstGeom>
        </p:spPr>
      </p:pic>
      <p:pic>
        <p:nvPicPr>
          <p:cNvPr id="27" name="Picture 26" descr="i_like_pancak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46" y="3257073"/>
            <a:ext cx="1638103" cy="758027"/>
          </a:xfrm>
          <a:prstGeom prst="rect">
            <a:avLst/>
          </a:prstGeom>
        </p:spPr>
      </p:pic>
      <p:pic>
        <p:nvPicPr>
          <p:cNvPr id="28" name="Picture 27" descr="Glee-Misfit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12" y="3257073"/>
            <a:ext cx="1524489" cy="759088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1076470" y="4643121"/>
            <a:ext cx="6912565" cy="5384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All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80720" y="528320"/>
            <a:ext cx="1168400" cy="4165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225040" y="802640"/>
            <a:ext cx="458216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5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209524" y="934720"/>
            <a:ext cx="1839745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Comedy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flipH="1">
            <a:off x="8129270" y="1910080"/>
            <a:ext cx="274017" cy="2621280"/>
          </a:xfrm>
          <a:prstGeom prst="leftArrow">
            <a:avLst>
              <a:gd name="adj1" fmla="val 49758"/>
              <a:gd name="adj2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flipV="1">
            <a:off x="1678819" y="4531360"/>
            <a:ext cx="5636381" cy="201507"/>
          </a:xfrm>
          <a:prstGeom prst="upArrow">
            <a:avLst>
              <a:gd name="adj1" fmla="val 50000"/>
              <a:gd name="adj2" fmla="val 694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09525" y="2025348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I Met Your Mother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563257" y="934720"/>
            <a:ext cx="1839745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Sci-Fi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849257" y="934720"/>
            <a:ext cx="1839745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Sports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209525" y="2879272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 Rock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209525" y="3757386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Futurama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563257" y="2025348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Firefly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563257" y="2879272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Mega Shark </a:t>
            </a:r>
            <a:r>
              <a:rPr lang="en-US" dirty="0" err="1" smtClean="0"/>
              <a:t>vs</a:t>
            </a:r>
            <a:r>
              <a:rPr lang="en-US" dirty="0" smtClean="0"/>
              <a:t> Giant Octopus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563257" y="3757386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Stargate</a:t>
            </a:r>
            <a:r>
              <a:rPr lang="en-US" dirty="0" smtClean="0"/>
              <a:t> SG-1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849257" y="2025348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49ers </a:t>
            </a:r>
            <a:r>
              <a:rPr lang="en-US" dirty="0" err="1" smtClean="0"/>
              <a:t>vs</a:t>
            </a:r>
            <a:r>
              <a:rPr lang="en-US" dirty="0" smtClean="0"/>
              <a:t> Buccaneers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849257" y="2879272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NHL Hockey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849257" y="3757386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Bulls </a:t>
            </a:r>
            <a:r>
              <a:rPr lang="en-US" dirty="0" err="1" smtClean="0"/>
              <a:t>vs</a:t>
            </a:r>
            <a:r>
              <a:rPr lang="en-US" dirty="0" smtClean="0"/>
              <a:t> Celtics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67517" y="5721239"/>
            <a:ext cx="864280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 4</a:t>
            </a:r>
            <a:r>
              <a:rPr lang="en-US" dirty="0" smtClean="0">
                <a:solidFill>
                  <a:schemeClr val="tx1"/>
                </a:solidFill>
              </a:rPr>
              <a:t>: Use the interface to watch Star Trek</a:t>
            </a:r>
          </a:p>
        </p:txBody>
      </p:sp>
    </p:spTree>
    <p:extLst>
      <p:ext uri="{BB962C8B-B14F-4D97-AF65-F5344CB8AC3E}">
        <p14:creationId xmlns:p14="http://schemas.microsoft.com/office/powerpoint/2010/main" val="239888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V 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209524" y="934720"/>
            <a:ext cx="1839745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Comedy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flipH="1">
            <a:off x="8129270" y="1910080"/>
            <a:ext cx="274017" cy="2621280"/>
          </a:xfrm>
          <a:prstGeom prst="leftArrow">
            <a:avLst>
              <a:gd name="adj1" fmla="val 49758"/>
              <a:gd name="adj2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flipV="1">
            <a:off x="1678819" y="4531360"/>
            <a:ext cx="5636381" cy="201507"/>
          </a:xfrm>
          <a:prstGeom prst="upArrow">
            <a:avLst>
              <a:gd name="adj1" fmla="val 50000"/>
              <a:gd name="adj2" fmla="val 694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09525" y="2025348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Its Always Sunny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563257" y="934720"/>
            <a:ext cx="1839745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Sci-Fi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849257" y="934720"/>
            <a:ext cx="1839745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Sports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209525" y="2879272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Seinfield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209525" y="3757386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Scrubs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563257" y="2025348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Stargate</a:t>
            </a:r>
            <a:r>
              <a:rPr lang="en-US" dirty="0" smtClean="0"/>
              <a:t> Atlantis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563257" y="2879272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Hercules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563257" y="3757386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 Trek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849257" y="2025348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Stanford </a:t>
            </a:r>
            <a:r>
              <a:rPr lang="en-US" dirty="0" err="1" smtClean="0"/>
              <a:t>vs</a:t>
            </a:r>
            <a:r>
              <a:rPr lang="en-US" dirty="0" smtClean="0"/>
              <a:t> Cal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849257" y="2879272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Womens</a:t>
            </a:r>
            <a:r>
              <a:rPr lang="en-US" dirty="0" smtClean="0"/>
              <a:t> Soccer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849257" y="3757386"/>
            <a:ext cx="1839746" cy="592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NWBA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67517" y="5721239"/>
            <a:ext cx="8642803" cy="847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 4</a:t>
            </a:r>
            <a:r>
              <a:rPr lang="en-US" dirty="0" smtClean="0">
                <a:solidFill>
                  <a:schemeClr val="tx1"/>
                </a:solidFill>
              </a:rPr>
              <a:t>: Use the interface to watch Star Trek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1678819" y="1574801"/>
            <a:ext cx="5636381" cy="217714"/>
          </a:xfrm>
          <a:prstGeom prst="upArrow">
            <a:avLst>
              <a:gd name="adj1" fmla="val 50000"/>
              <a:gd name="adj2" fmla="val 694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325</Words>
  <Application>Microsoft Macintosh PowerPoint</Application>
  <PresentationFormat>On-screen Show (4:3)</PresentationFormat>
  <Paragraphs>225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</dc:creator>
  <cp:lastModifiedBy>Joe</cp:lastModifiedBy>
  <cp:revision>8</cp:revision>
  <dcterms:created xsi:type="dcterms:W3CDTF">2012-02-15T05:42:22Z</dcterms:created>
  <dcterms:modified xsi:type="dcterms:W3CDTF">2012-02-15T10:15:37Z</dcterms:modified>
</cp:coreProperties>
</file>