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AA66-1E0B-9697-7B36-BD79DE59E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1630A-79AB-71CC-05C3-AB1038A4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8625-1549-DF23-CE35-16B7831D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A7E0-6A67-C79B-4CB4-0C1E63C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149F6-FA93-CC41-8811-C18FDA26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E8CA-0AA4-6CF5-5B69-808409EA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4A3E-5DD0-A1AC-1299-896C9401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72AC-768B-8725-9DD7-B49FF8A8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2AB33-32B0-F272-A840-594AACC4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3547-A042-B0D5-0ABB-4BF7BC6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E4D82-EF6D-1F18-664E-28C0EF7A0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52CF-0BA3-3DE8-923C-1D9986C25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B860-1FAC-AD68-059F-8390EFBA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BF0-97E2-5576-3773-EE20755A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42B3-E0DD-1C61-79C7-948157FC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F52A-E880-DF6C-1023-83843D53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3492-4B45-0523-C0A2-4C1E65D6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DE53-FE3F-FCC5-9759-D3A53F02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6834D-68D7-E280-3DFB-9913F359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C526-75A7-2A31-E151-338ADAB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3EA3-4811-7C9D-DF26-02014A34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E20D-34E0-E7FF-D7CA-FE26D9BA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EA06-A4A7-3E0C-EA09-CD8B1BB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2375-C4C6-C1E3-C5A0-F6FA81AC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0A49-5331-72E6-71D6-8884EC88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69D5-E6B7-B38C-D509-B1D6D95A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E067-69BF-E4FA-3A0C-AABF43A98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3813-D779-2855-619F-B75BB796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8FAE-0B98-9D76-1E8F-A94573E5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3066-4A01-C837-E7DD-CDCEE28B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C13-11CD-DC35-6480-F69CF01C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48FE-D427-952B-B864-3463F5F1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6ACC-EFF7-61A8-5DA4-7B7D3EC5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7400F-89ED-5125-7004-3B2FF7B7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C6AD3-9F89-2C5E-5FFB-2DDA5C7AF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736FD-9615-A192-F5DE-26024CDD3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9E506-6FB4-40C9-AB48-D03C85E6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24279-F8B5-E37B-949C-14B25C87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65397-B64E-F1D5-288F-20872524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93A3-075A-AA43-2F76-E2F791D5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31A53-D573-3D73-9B85-78DB866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0C75F-3355-B1FC-5B84-298AA7A0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2F87C-B8D3-6BE1-8C0A-C7D0361E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5322F-52BC-64E8-6857-F8603632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E13F7-7A85-9314-AB3D-E47EDD59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CD994-0B36-DA61-4E41-152AFEA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A72F-C1B5-32D7-6B8F-958CFCCC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1D45-26CC-4779-91F9-8419AD35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5CA8-6DDC-C1F4-81F8-BE8694A58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062BD-14AE-4842-5CEC-B34409C7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006E3-B094-5142-9C6B-55287BDC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CF15-B77E-6D6C-B09B-3EA2735C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9501-7F77-005B-35EE-0C0DAB6A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89F90-3498-83C2-6CC8-0329E6265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E22F-1D61-468E-8F55-AA9D03726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D6B3-87FF-FEF4-64DA-1503CBF1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BB69-8DFA-0A61-A6AE-A9455423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6E0E-7F8C-F7F7-5250-3A545931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AC3C2-10DF-90EE-6578-4848B32E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9851-87DA-CF32-00CA-1F2864F3C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279F-6D7A-0896-8F88-E67A37417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84E43-30D9-4883-BCD7-3787DB69ADA1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7A97-D636-2B9F-F57B-043FDB42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35A5-A2DC-52B6-A912-F648B033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35010-E657-49DD-999C-F7021A994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1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CF650-EE5D-1E87-F98C-632F83EA56F5}"/>
              </a:ext>
            </a:extLst>
          </p:cNvPr>
          <p:cNvSpPr/>
          <p:nvPr/>
        </p:nvSpPr>
        <p:spPr>
          <a:xfrm>
            <a:off x="1248172" y="2155371"/>
            <a:ext cx="1813456" cy="7802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Caller</a:t>
            </a:r>
          </a:p>
          <a:p>
            <a:pPr algn="ctr"/>
            <a:r>
              <a:rPr lang="en-US" sz="1600" dirty="0"/>
              <a:t>(Spring Bean)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6FF26-1944-6170-70DC-C08B89681016}"/>
              </a:ext>
            </a:extLst>
          </p:cNvPr>
          <p:cNvSpPr/>
          <p:nvPr/>
        </p:nvSpPr>
        <p:spPr>
          <a:xfrm>
            <a:off x="4024903" y="2155371"/>
            <a:ext cx="1813456" cy="780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DE092F-6684-99FA-7077-BAA2BA711D24}"/>
              </a:ext>
            </a:extLst>
          </p:cNvPr>
          <p:cNvSpPr/>
          <p:nvPr/>
        </p:nvSpPr>
        <p:spPr>
          <a:xfrm>
            <a:off x="6801634" y="2155371"/>
            <a:ext cx="1991638" cy="7130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Implementation  (Spring Bean)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DEF64-EFDF-CE8F-43A5-FA36614B631F}"/>
              </a:ext>
            </a:extLst>
          </p:cNvPr>
          <p:cNvSpPr/>
          <p:nvPr/>
        </p:nvSpPr>
        <p:spPr>
          <a:xfrm>
            <a:off x="3935812" y="3728691"/>
            <a:ext cx="1991638" cy="7130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Aspect </a:t>
            </a:r>
          </a:p>
          <a:p>
            <a:pPr algn="ctr"/>
            <a:r>
              <a:rPr lang="en-US" sz="1600" dirty="0"/>
              <a:t>(Spring Bean)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63E33D-23FA-224F-8C07-08DF929DA1E0}"/>
              </a:ext>
            </a:extLst>
          </p:cNvPr>
          <p:cNvSpPr/>
          <p:nvPr/>
        </p:nvSpPr>
        <p:spPr>
          <a:xfrm>
            <a:off x="6801633" y="441392"/>
            <a:ext cx="1991638" cy="7130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363B1-62CF-765C-0A15-02C75EC9BA6B}"/>
              </a:ext>
            </a:extLst>
          </p:cNvPr>
          <p:cNvCxnSpPr/>
          <p:nvPr/>
        </p:nvCxnSpPr>
        <p:spPr>
          <a:xfrm flipV="1">
            <a:off x="7797452" y="1252603"/>
            <a:ext cx="0" cy="7390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FA90C3-92F0-9B9E-D567-4F09284C2D16}"/>
              </a:ext>
            </a:extLst>
          </p:cNvPr>
          <p:cNvCxnSpPr>
            <a:cxnSpLocks/>
          </p:cNvCxnSpPr>
          <p:nvPr/>
        </p:nvCxnSpPr>
        <p:spPr>
          <a:xfrm flipV="1">
            <a:off x="5160723" y="1252602"/>
            <a:ext cx="1536527" cy="73903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EFA14-A351-4645-D8C4-417AE82AA797}"/>
              </a:ext>
            </a:extLst>
          </p:cNvPr>
          <p:cNvSpPr txBox="1"/>
          <p:nvPr/>
        </p:nvSpPr>
        <p:spPr>
          <a:xfrm>
            <a:off x="6417844" y="1320358"/>
            <a:ext cx="111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B6CD8-0227-4A21-9BC6-1704CA03BE1A}"/>
              </a:ext>
            </a:extLst>
          </p:cNvPr>
          <p:cNvSpPr txBox="1"/>
          <p:nvPr/>
        </p:nvSpPr>
        <p:spPr>
          <a:xfrm>
            <a:off x="1159081" y="3105834"/>
            <a:ext cx="199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@Autowired with reference to Proxy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FAEA2-C767-A3DE-D8FD-E2F7B57D255B}"/>
              </a:ext>
            </a:extLst>
          </p:cNvPr>
          <p:cNvCxnSpPr>
            <a:cxnSpLocks/>
          </p:cNvCxnSpPr>
          <p:nvPr/>
        </p:nvCxnSpPr>
        <p:spPr>
          <a:xfrm>
            <a:off x="3150719" y="2334967"/>
            <a:ext cx="78509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15D8ED-C5BD-648C-B802-B0D7750CE56B}"/>
              </a:ext>
            </a:extLst>
          </p:cNvPr>
          <p:cNvCxnSpPr>
            <a:cxnSpLocks/>
          </p:cNvCxnSpPr>
          <p:nvPr/>
        </p:nvCxnSpPr>
        <p:spPr>
          <a:xfrm>
            <a:off x="5927450" y="2304602"/>
            <a:ext cx="78509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F7CF6A-CD02-687F-FD5A-094A19596EA6}"/>
              </a:ext>
            </a:extLst>
          </p:cNvPr>
          <p:cNvSpPr txBox="1"/>
          <p:nvPr/>
        </p:nvSpPr>
        <p:spPr>
          <a:xfrm>
            <a:off x="3213559" y="1995812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802C0-0EF7-1AF2-A669-FE4D306E437C}"/>
              </a:ext>
            </a:extLst>
          </p:cNvPr>
          <p:cNvSpPr txBox="1"/>
          <p:nvPr/>
        </p:nvSpPr>
        <p:spPr>
          <a:xfrm>
            <a:off x="5990291" y="1990257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B6FBF2-0098-FA7D-B2D1-ED83E8A8F384}"/>
              </a:ext>
            </a:extLst>
          </p:cNvPr>
          <p:cNvCxnSpPr>
            <a:cxnSpLocks/>
          </p:cNvCxnSpPr>
          <p:nvPr/>
        </p:nvCxnSpPr>
        <p:spPr>
          <a:xfrm flipH="1">
            <a:off x="3182225" y="2762319"/>
            <a:ext cx="722078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18944-F4F0-2994-16C9-D528FB20D458}"/>
              </a:ext>
            </a:extLst>
          </p:cNvPr>
          <p:cNvCxnSpPr>
            <a:cxnSpLocks/>
          </p:cNvCxnSpPr>
          <p:nvPr/>
        </p:nvCxnSpPr>
        <p:spPr>
          <a:xfrm flipH="1">
            <a:off x="5927624" y="2762319"/>
            <a:ext cx="722078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497C8A-941F-6C9A-495F-86750BA61A77}"/>
              </a:ext>
            </a:extLst>
          </p:cNvPr>
          <p:cNvCxnSpPr>
            <a:cxnSpLocks/>
          </p:cNvCxnSpPr>
          <p:nvPr/>
        </p:nvCxnSpPr>
        <p:spPr>
          <a:xfrm>
            <a:off x="4626381" y="2999086"/>
            <a:ext cx="0" cy="67351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AEA121-9C3D-9EC1-2996-6A9C12FCDF8D}"/>
              </a:ext>
            </a:extLst>
          </p:cNvPr>
          <p:cNvCxnSpPr>
            <a:cxnSpLocks/>
          </p:cNvCxnSpPr>
          <p:nvPr/>
        </p:nvCxnSpPr>
        <p:spPr>
          <a:xfrm flipV="1">
            <a:off x="5317401" y="2984244"/>
            <a:ext cx="0" cy="6415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A61C8D-239C-A030-8FF6-5C8864DC6723}"/>
              </a:ext>
            </a:extLst>
          </p:cNvPr>
          <p:cNvSpPr txBox="1"/>
          <p:nvPr/>
        </p:nvSpPr>
        <p:spPr>
          <a:xfrm rot="16200000">
            <a:off x="4120202" y="3114772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852EB-5E84-628D-EF88-24D103DD6B5E}"/>
              </a:ext>
            </a:extLst>
          </p:cNvPr>
          <p:cNvSpPr txBox="1"/>
          <p:nvPr/>
        </p:nvSpPr>
        <p:spPr>
          <a:xfrm>
            <a:off x="3150719" y="2750562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425E-4FA0-F7A9-3192-398BFB00CDD8}"/>
              </a:ext>
            </a:extLst>
          </p:cNvPr>
          <p:cNvSpPr txBox="1"/>
          <p:nvPr/>
        </p:nvSpPr>
        <p:spPr>
          <a:xfrm>
            <a:off x="5901963" y="2754289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CE636-392E-1EEB-AF2C-8ED1C498F778}"/>
              </a:ext>
            </a:extLst>
          </p:cNvPr>
          <p:cNvSpPr txBox="1"/>
          <p:nvPr/>
        </p:nvSpPr>
        <p:spPr>
          <a:xfrm rot="16200000">
            <a:off x="5185144" y="3171289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176661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CF650-EE5D-1E87-F98C-632F83EA56F5}"/>
              </a:ext>
            </a:extLst>
          </p:cNvPr>
          <p:cNvSpPr/>
          <p:nvPr/>
        </p:nvSpPr>
        <p:spPr>
          <a:xfrm>
            <a:off x="1248172" y="2155371"/>
            <a:ext cx="1813456" cy="7802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Caller</a:t>
            </a:r>
          </a:p>
          <a:p>
            <a:pPr algn="ctr"/>
            <a:r>
              <a:rPr lang="en-US" sz="1600" dirty="0"/>
              <a:t>(Spring Bean)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6FF26-1944-6170-70DC-C08B89681016}"/>
              </a:ext>
            </a:extLst>
          </p:cNvPr>
          <p:cNvSpPr/>
          <p:nvPr/>
        </p:nvSpPr>
        <p:spPr>
          <a:xfrm>
            <a:off x="4024903" y="2155371"/>
            <a:ext cx="1813456" cy="780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DE092F-6684-99FA-7077-BAA2BA711D24}"/>
              </a:ext>
            </a:extLst>
          </p:cNvPr>
          <p:cNvSpPr/>
          <p:nvPr/>
        </p:nvSpPr>
        <p:spPr>
          <a:xfrm>
            <a:off x="6801634" y="2155371"/>
            <a:ext cx="1991638" cy="79976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Implementation (Spring Bean)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DEF64-EFDF-CE8F-43A5-FA36614B631F}"/>
              </a:ext>
            </a:extLst>
          </p:cNvPr>
          <p:cNvSpPr/>
          <p:nvPr/>
        </p:nvSpPr>
        <p:spPr>
          <a:xfrm>
            <a:off x="3935812" y="3728691"/>
            <a:ext cx="1991638" cy="7130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Aspect </a:t>
            </a:r>
          </a:p>
          <a:p>
            <a:pPr algn="ctr"/>
            <a:r>
              <a:rPr lang="en-US" sz="1600" dirty="0"/>
              <a:t>(Spring Bean)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63E33D-23FA-224F-8C07-08DF929DA1E0}"/>
              </a:ext>
            </a:extLst>
          </p:cNvPr>
          <p:cNvSpPr/>
          <p:nvPr/>
        </p:nvSpPr>
        <p:spPr>
          <a:xfrm>
            <a:off x="4874860" y="441392"/>
            <a:ext cx="1991638" cy="849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implementation (class)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FA90C3-92F0-9B9E-D567-4F09284C2D16}"/>
              </a:ext>
            </a:extLst>
          </p:cNvPr>
          <p:cNvCxnSpPr>
            <a:cxnSpLocks/>
          </p:cNvCxnSpPr>
          <p:nvPr/>
        </p:nvCxnSpPr>
        <p:spPr>
          <a:xfrm flipV="1">
            <a:off x="5160723" y="1360023"/>
            <a:ext cx="548347" cy="63161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EFA14-A351-4645-D8C4-417AE82AA797}"/>
              </a:ext>
            </a:extLst>
          </p:cNvPr>
          <p:cNvSpPr txBox="1"/>
          <p:nvPr/>
        </p:nvSpPr>
        <p:spPr>
          <a:xfrm>
            <a:off x="5707614" y="1347148"/>
            <a:ext cx="79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B6CD8-0227-4A21-9BC6-1704CA03BE1A}"/>
              </a:ext>
            </a:extLst>
          </p:cNvPr>
          <p:cNvSpPr txBox="1"/>
          <p:nvPr/>
        </p:nvSpPr>
        <p:spPr>
          <a:xfrm>
            <a:off x="1159081" y="3105834"/>
            <a:ext cx="199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@Autowired with reference to Proxy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FAEA2-C767-A3DE-D8FD-E2F7B57D255B}"/>
              </a:ext>
            </a:extLst>
          </p:cNvPr>
          <p:cNvCxnSpPr>
            <a:cxnSpLocks/>
          </p:cNvCxnSpPr>
          <p:nvPr/>
        </p:nvCxnSpPr>
        <p:spPr>
          <a:xfrm>
            <a:off x="3150719" y="2334967"/>
            <a:ext cx="78509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15D8ED-C5BD-648C-B802-B0D7750CE56B}"/>
              </a:ext>
            </a:extLst>
          </p:cNvPr>
          <p:cNvCxnSpPr>
            <a:cxnSpLocks/>
          </p:cNvCxnSpPr>
          <p:nvPr/>
        </p:nvCxnSpPr>
        <p:spPr>
          <a:xfrm>
            <a:off x="5927450" y="2304602"/>
            <a:ext cx="78509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F7CF6A-CD02-687F-FD5A-094A19596EA6}"/>
              </a:ext>
            </a:extLst>
          </p:cNvPr>
          <p:cNvSpPr txBox="1"/>
          <p:nvPr/>
        </p:nvSpPr>
        <p:spPr>
          <a:xfrm>
            <a:off x="3213559" y="1995812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802C0-0EF7-1AF2-A669-FE4D306E437C}"/>
              </a:ext>
            </a:extLst>
          </p:cNvPr>
          <p:cNvSpPr txBox="1"/>
          <p:nvPr/>
        </p:nvSpPr>
        <p:spPr>
          <a:xfrm>
            <a:off x="5990291" y="1990257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B6FBF2-0098-FA7D-B2D1-ED83E8A8F384}"/>
              </a:ext>
            </a:extLst>
          </p:cNvPr>
          <p:cNvCxnSpPr>
            <a:cxnSpLocks/>
          </p:cNvCxnSpPr>
          <p:nvPr/>
        </p:nvCxnSpPr>
        <p:spPr>
          <a:xfrm flipH="1">
            <a:off x="3182225" y="2762319"/>
            <a:ext cx="722078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18944-F4F0-2994-16C9-D528FB20D458}"/>
              </a:ext>
            </a:extLst>
          </p:cNvPr>
          <p:cNvCxnSpPr>
            <a:cxnSpLocks/>
          </p:cNvCxnSpPr>
          <p:nvPr/>
        </p:nvCxnSpPr>
        <p:spPr>
          <a:xfrm flipH="1">
            <a:off x="5927624" y="2762319"/>
            <a:ext cx="722078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497C8A-941F-6C9A-495F-86750BA61A77}"/>
              </a:ext>
            </a:extLst>
          </p:cNvPr>
          <p:cNvCxnSpPr>
            <a:cxnSpLocks/>
          </p:cNvCxnSpPr>
          <p:nvPr/>
        </p:nvCxnSpPr>
        <p:spPr>
          <a:xfrm>
            <a:off x="4626381" y="2999086"/>
            <a:ext cx="0" cy="67351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AEA121-9C3D-9EC1-2996-6A9C12FCDF8D}"/>
              </a:ext>
            </a:extLst>
          </p:cNvPr>
          <p:cNvCxnSpPr>
            <a:cxnSpLocks/>
          </p:cNvCxnSpPr>
          <p:nvPr/>
        </p:nvCxnSpPr>
        <p:spPr>
          <a:xfrm flipV="1">
            <a:off x="5317401" y="2984244"/>
            <a:ext cx="0" cy="6415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A61C8D-239C-A030-8FF6-5C8864DC6723}"/>
              </a:ext>
            </a:extLst>
          </p:cNvPr>
          <p:cNvSpPr txBox="1"/>
          <p:nvPr/>
        </p:nvSpPr>
        <p:spPr>
          <a:xfrm rot="16200000">
            <a:off x="4120202" y="3114772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852EB-5E84-628D-EF88-24D103DD6B5E}"/>
              </a:ext>
            </a:extLst>
          </p:cNvPr>
          <p:cNvSpPr txBox="1"/>
          <p:nvPr/>
        </p:nvSpPr>
        <p:spPr>
          <a:xfrm>
            <a:off x="3150719" y="2750562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425E-4FA0-F7A9-3192-398BFB00CDD8}"/>
              </a:ext>
            </a:extLst>
          </p:cNvPr>
          <p:cNvSpPr txBox="1"/>
          <p:nvPr/>
        </p:nvSpPr>
        <p:spPr>
          <a:xfrm>
            <a:off x="5901963" y="2754289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CE636-392E-1EEB-AF2C-8ED1C498F778}"/>
              </a:ext>
            </a:extLst>
          </p:cNvPr>
          <p:cNvSpPr txBox="1"/>
          <p:nvPr/>
        </p:nvSpPr>
        <p:spPr>
          <a:xfrm rot="16200000">
            <a:off x="5185144" y="3171289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06921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CF650-EE5D-1E87-F98C-632F83EA56F5}"/>
              </a:ext>
            </a:extLst>
          </p:cNvPr>
          <p:cNvSpPr/>
          <p:nvPr/>
        </p:nvSpPr>
        <p:spPr>
          <a:xfrm>
            <a:off x="1248172" y="2155371"/>
            <a:ext cx="1813456" cy="7802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Caller</a:t>
            </a:r>
          </a:p>
          <a:p>
            <a:pPr algn="ctr"/>
            <a:r>
              <a:rPr lang="en-US" sz="1600" dirty="0"/>
              <a:t>(Spring Bean)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6FF26-1944-6170-70DC-C08B89681016}"/>
              </a:ext>
            </a:extLst>
          </p:cNvPr>
          <p:cNvSpPr/>
          <p:nvPr/>
        </p:nvSpPr>
        <p:spPr>
          <a:xfrm>
            <a:off x="4024903" y="2155371"/>
            <a:ext cx="1813456" cy="780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Proxy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DE092F-6684-99FA-7077-BAA2BA711D24}"/>
              </a:ext>
            </a:extLst>
          </p:cNvPr>
          <p:cNvSpPr/>
          <p:nvPr/>
        </p:nvSpPr>
        <p:spPr>
          <a:xfrm>
            <a:off x="6801634" y="2155371"/>
            <a:ext cx="1991638" cy="7130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Implementation  (Spring Bean)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DEF64-EFDF-CE8F-43A5-FA36614B631F}"/>
              </a:ext>
            </a:extLst>
          </p:cNvPr>
          <p:cNvSpPr/>
          <p:nvPr/>
        </p:nvSpPr>
        <p:spPr>
          <a:xfrm>
            <a:off x="3526972" y="3728691"/>
            <a:ext cx="3017245" cy="713089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PlatformTransactionManager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63E33D-23FA-224F-8C07-08DF929DA1E0}"/>
              </a:ext>
            </a:extLst>
          </p:cNvPr>
          <p:cNvSpPr/>
          <p:nvPr/>
        </p:nvSpPr>
        <p:spPr>
          <a:xfrm>
            <a:off x="6801633" y="441392"/>
            <a:ext cx="1991638" cy="7130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Interface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363B1-62CF-765C-0A15-02C75EC9BA6B}"/>
              </a:ext>
            </a:extLst>
          </p:cNvPr>
          <p:cNvCxnSpPr/>
          <p:nvPr/>
        </p:nvCxnSpPr>
        <p:spPr>
          <a:xfrm flipV="1">
            <a:off x="7797452" y="1252603"/>
            <a:ext cx="0" cy="7390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FA90C3-92F0-9B9E-D567-4F09284C2D16}"/>
              </a:ext>
            </a:extLst>
          </p:cNvPr>
          <p:cNvCxnSpPr>
            <a:cxnSpLocks/>
          </p:cNvCxnSpPr>
          <p:nvPr/>
        </p:nvCxnSpPr>
        <p:spPr>
          <a:xfrm flipV="1">
            <a:off x="5160723" y="1252602"/>
            <a:ext cx="1536527" cy="73903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0EFA14-A351-4645-D8C4-417AE82AA797}"/>
              </a:ext>
            </a:extLst>
          </p:cNvPr>
          <p:cNvSpPr txBox="1"/>
          <p:nvPr/>
        </p:nvSpPr>
        <p:spPr>
          <a:xfrm>
            <a:off x="6417844" y="1320358"/>
            <a:ext cx="111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B6CD8-0227-4A21-9BC6-1704CA03BE1A}"/>
              </a:ext>
            </a:extLst>
          </p:cNvPr>
          <p:cNvSpPr txBox="1"/>
          <p:nvPr/>
        </p:nvSpPr>
        <p:spPr>
          <a:xfrm>
            <a:off x="1159081" y="3105834"/>
            <a:ext cx="199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@Autowired with reference to Proxy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FAEA2-C767-A3DE-D8FD-E2F7B57D255B}"/>
              </a:ext>
            </a:extLst>
          </p:cNvPr>
          <p:cNvCxnSpPr>
            <a:cxnSpLocks/>
          </p:cNvCxnSpPr>
          <p:nvPr/>
        </p:nvCxnSpPr>
        <p:spPr>
          <a:xfrm>
            <a:off x="3150719" y="2334967"/>
            <a:ext cx="78509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15D8ED-C5BD-648C-B802-B0D7750CE56B}"/>
              </a:ext>
            </a:extLst>
          </p:cNvPr>
          <p:cNvCxnSpPr>
            <a:cxnSpLocks/>
          </p:cNvCxnSpPr>
          <p:nvPr/>
        </p:nvCxnSpPr>
        <p:spPr>
          <a:xfrm>
            <a:off x="5927450" y="2304602"/>
            <a:ext cx="78509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F7CF6A-CD02-687F-FD5A-094A19596EA6}"/>
              </a:ext>
            </a:extLst>
          </p:cNvPr>
          <p:cNvSpPr txBox="1"/>
          <p:nvPr/>
        </p:nvSpPr>
        <p:spPr>
          <a:xfrm>
            <a:off x="3213559" y="1995812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6802C0-0EF7-1AF2-A669-FE4D306E437C}"/>
              </a:ext>
            </a:extLst>
          </p:cNvPr>
          <p:cNvSpPr txBox="1"/>
          <p:nvPr/>
        </p:nvSpPr>
        <p:spPr>
          <a:xfrm>
            <a:off x="5990291" y="1990257"/>
            <a:ext cx="55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B6FBF2-0098-FA7D-B2D1-ED83E8A8F384}"/>
              </a:ext>
            </a:extLst>
          </p:cNvPr>
          <p:cNvCxnSpPr>
            <a:cxnSpLocks/>
          </p:cNvCxnSpPr>
          <p:nvPr/>
        </p:nvCxnSpPr>
        <p:spPr>
          <a:xfrm flipH="1">
            <a:off x="3182225" y="2762319"/>
            <a:ext cx="722078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18944-F4F0-2994-16C9-D528FB20D458}"/>
              </a:ext>
            </a:extLst>
          </p:cNvPr>
          <p:cNvCxnSpPr>
            <a:cxnSpLocks/>
          </p:cNvCxnSpPr>
          <p:nvPr/>
        </p:nvCxnSpPr>
        <p:spPr>
          <a:xfrm flipH="1">
            <a:off x="5927624" y="2762319"/>
            <a:ext cx="722078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497C8A-941F-6C9A-495F-86750BA61A77}"/>
              </a:ext>
            </a:extLst>
          </p:cNvPr>
          <p:cNvCxnSpPr>
            <a:cxnSpLocks/>
          </p:cNvCxnSpPr>
          <p:nvPr/>
        </p:nvCxnSpPr>
        <p:spPr>
          <a:xfrm>
            <a:off x="4626381" y="2999086"/>
            <a:ext cx="0" cy="67351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A61C8D-239C-A030-8FF6-5C8864DC6723}"/>
              </a:ext>
            </a:extLst>
          </p:cNvPr>
          <p:cNvSpPr txBox="1"/>
          <p:nvPr/>
        </p:nvSpPr>
        <p:spPr>
          <a:xfrm>
            <a:off x="3150719" y="3301339"/>
            <a:ext cx="1327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getTransaction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852EB-5E84-628D-EF88-24D103DD6B5E}"/>
              </a:ext>
            </a:extLst>
          </p:cNvPr>
          <p:cNvSpPr txBox="1"/>
          <p:nvPr/>
        </p:nvSpPr>
        <p:spPr>
          <a:xfrm>
            <a:off x="3150719" y="2750562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425E-4FA0-F7A9-3192-398BFB00CDD8}"/>
              </a:ext>
            </a:extLst>
          </p:cNvPr>
          <p:cNvSpPr txBox="1"/>
          <p:nvPr/>
        </p:nvSpPr>
        <p:spPr>
          <a:xfrm>
            <a:off x="5901963" y="2754289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CE636-392E-1EEB-AF2C-8ED1C498F778}"/>
              </a:ext>
            </a:extLst>
          </p:cNvPr>
          <p:cNvSpPr txBox="1"/>
          <p:nvPr/>
        </p:nvSpPr>
        <p:spPr>
          <a:xfrm>
            <a:off x="5498426" y="3335843"/>
            <a:ext cx="1618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Commit / rollback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5B4BD-D28F-C9EB-A787-7E754090B6DE}"/>
              </a:ext>
            </a:extLst>
          </p:cNvPr>
          <p:cNvSpPr txBox="1"/>
          <p:nvPr/>
        </p:nvSpPr>
        <p:spPr>
          <a:xfrm>
            <a:off x="7219569" y="2999086"/>
            <a:ext cx="1991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@Transactional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DF4EB8-BADF-B148-F18A-1C0F2E577DD1}"/>
              </a:ext>
            </a:extLst>
          </p:cNvPr>
          <p:cNvCxnSpPr>
            <a:cxnSpLocks/>
          </p:cNvCxnSpPr>
          <p:nvPr/>
        </p:nvCxnSpPr>
        <p:spPr>
          <a:xfrm>
            <a:off x="5395802" y="2999086"/>
            <a:ext cx="0" cy="67351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99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Krueger</dc:creator>
  <cp:lastModifiedBy>ken Krueger</cp:lastModifiedBy>
  <cp:revision>1</cp:revision>
  <dcterms:created xsi:type="dcterms:W3CDTF">2024-05-11T01:29:53Z</dcterms:created>
  <dcterms:modified xsi:type="dcterms:W3CDTF">2024-05-14T15:58:58Z</dcterms:modified>
</cp:coreProperties>
</file>