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ECC2A-F0C2-4937-9CFD-EB09E1E03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量子解多目標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1B94E8-D286-403B-8732-D9AD633F1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73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406CC-361F-4732-8D63-EA5A9BEE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01A99C-452D-4E5D-AAAE-7F378F59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48" y="2104005"/>
            <a:ext cx="5175248" cy="3881437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297F991-973B-41DC-A353-E49D3DE1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44" y="1652631"/>
            <a:ext cx="5885772" cy="45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A36F4-6030-4022-9AD9-D78A299A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934858-27CE-4748-B674-829295489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61" y="2076698"/>
            <a:ext cx="5175248" cy="3881437"/>
          </a:xfrm>
        </p:spPr>
      </p:pic>
    </p:spTree>
    <p:extLst>
      <p:ext uri="{BB962C8B-B14F-4D97-AF65-F5344CB8AC3E}">
        <p14:creationId xmlns:p14="http://schemas.microsoft.com/office/powerpoint/2010/main" val="74720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888A6-C79E-4100-B5E9-64973ABA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ZDT1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FF98936-9075-4C78-9405-2C58E34BF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33" y="2515532"/>
            <a:ext cx="4588583" cy="3441438"/>
          </a:xfrm>
        </p:spPr>
      </p:pic>
      <p:pic>
        <p:nvPicPr>
          <p:cNvPr id="1026" name="Picture 2" descr="ãNSGA2 ZDT1ãçåçæå°çµæ">
            <a:extLst>
              <a:ext uri="{FF2B5EF4-FFF2-40B4-BE49-F238E27FC236}">
                <a16:creationId xmlns:a16="http://schemas.microsoft.com/office/drawing/2014/main" id="{4A0C5873-85A3-482F-9D40-689874E6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38" y="2184400"/>
            <a:ext cx="5187191" cy="38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5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E90A1-8DB3-4DEF-A1DE-98201546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ZDT2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22A068-48D6-460C-A244-B4C6DE2E6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23" y="2101865"/>
            <a:ext cx="5175248" cy="3881437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BEE904-43EA-4243-BA92-146D0FB6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71" y="1958451"/>
            <a:ext cx="5259198" cy="42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4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A41A7-800D-408A-A6B7-613FEA39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ZDT4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015D0-9068-451D-86EC-6CB9BA73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3" y="2366963"/>
            <a:ext cx="4857426" cy="3643070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4F49096-B726-4469-A395-D400A5F5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2C60C08-1C0D-40A9-AFF9-D088288C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87" y="1988398"/>
            <a:ext cx="4857427" cy="40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02DB2-5324-43D3-A335-E686BDC9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ZDT6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D707A5-91DA-4E7A-8E6E-86421D7D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61" y="2074601"/>
            <a:ext cx="4690582" cy="3857675"/>
          </a:xfrm>
          <a:prstGeom prst="rect">
            <a:avLst/>
          </a:prstGeom>
        </p:spPr>
      </p:pic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8CB53373-6389-48CA-8F20-2950C86DA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374" y="1930400"/>
            <a:ext cx="5175248" cy="3881437"/>
          </a:xfrm>
        </p:spPr>
      </p:pic>
    </p:spTree>
    <p:extLst>
      <p:ext uri="{BB962C8B-B14F-4D97-AF65-F5344CB8AC3E}">
        <p14:creationId xmlns:p14="http://schemas.microsoft.com/office/powerpoint/2010/main" val="90261565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9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多面向</vt:lpstr>
      <vt:lpstr>量子解多目標</vt:lpstr>
      <vt:lpstr>SCH</vt:lpstr>
      <vt:lpstr>FON</vt:lpstr>
      <vt:lpstr>ZDT1</vt:lpstr>
      <vt:lpstr>ZDT2</vt:lpstr>
      <vt:lpstr>ZDT4</vt:lpstr>
      <vt:lpstr>ZDT6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量子解多目標</dc:title>
  <dc:creator>HELLO</dc:creator>
  <cp:lastModifiedBy>HELLO</cp:lastModifiedBy>
  <cp:revision>7</cp:revision>
  <dcterms:created xsi:type="dcterms:W3CDTF">2019-03-06T03:29:15Z</dcterms:created>
  <dcterms:modified xsi:type="dcterms:W3CDTF">2019-03-06T07:47:58Z</dcterms:modified>
</cp:coreProperties>
</file>