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9cd466d29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9cd466d29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ef90d4ee5_0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7ef90d4ee5_0_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ef90d4ee5_0_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7ef90d4ee5_0_2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ef90d4ee5_0_3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7ef90d4ee5_0_3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ef90d4ee5_0_3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ef90d4ee5_0_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ef90d4ee5_0_5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ef90d4ee5_0_5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ef90d4ee5_0_6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ef90d4ee5_0_6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71998" y="2488882"/>
            <a:ext cx="7648003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6939" y="310102"/>
            <a:ext cx="9802495" cy="129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6939" y="1713865"/>
            <a:ext cx="993775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16939" y="310102"/>
            <a:ext cx="9802495" cy="129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916939" y="310102"/>
            <a:ext cx="9802495" cy="129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6939" y="310102"/>
            <a:ext cx="9802495" cy="129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939" y="1713865"/>
            <a:ext cx="993775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.mysql.com/downloads/workbench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1330650" y="2027975"/>
            <a:ext cx="93306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1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Setting up MySQL on the remote server</a:t>
            </a:r>
            <a:endParaRPr sz="5700"/>
          </a:p>
        </p:txBody>
      </p:sp>
      <p:sp>
        <p:nvSpPr>
          <p:cNvPr id="44" name="Google Shape;44;p7"/>
          <p:cNvSpPr txBox="1"/>
          <p:nvPr/>
        </p:nvSpPr>
        <p:spPr>
          <a:xfrm>
            <a:off x="1655175" y="39408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Modified: 9/15/2023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916939" y="310102"/>
            <a:ext cx="98025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 Workbench: Could not fetch tables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916939" y="1713865"/>
            <a:ext cx="9937800" cy="7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500" u="none">
                <a:solidFill>
                  <a:srgbClr val="000000"/>
                </a:solidFill>
              </a:rPr>
              <a:t>SSH into your server</a:t>
            </a:r>
            <a:endParaRPr sz="2500" u="none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500" u="none">
                <a:solidFill>
                  <a:srgbClr val="000000"/>
                </a:solidFill>
              </a:rPr>
              <a:t>$sudo mysql_upgrade -u root -p</a:t>
            </a:r>
            <a:endParaRPr sz="2500" u="none">
              <a:solidFill>
                <a:srgbClr val="000000"/>
              </a:solidFill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916939" y="310102"/>
            <a:ext cx="9802495" cy="129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916939" y="1713865"/>
            <a:ext cx="9937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228600" lvl="0" marL="241300" marR="41275" rtl="0" algn="l">
              <a:lnSpc>
                <a:spcPct val="107142"/>
              </a:lnSpc>
              <a:spcBef>
                <a:spcPts val="10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/>
              <a:t>https://mariadb.com/kb/en/configuring-mariadb-for-remote-client-access/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916939" y="310102"/>
            <a:ext cx="9802495" cy="129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SSH into your VM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916953" y="1795151"/>
            <a:ext cx="111357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209550" lvl="0" marL="241300" marR="51689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host name for your VM is </a:t>
            </a:r>
            <a:r>
              <a:rPr b="1" lang="en-US" sz="2500"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coms-3090-xxx.class.las.iastate.edu</a:t>
            </a:r>
            <a:endParaRPr b="1" sz="2500"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41300" rtl="0" algn="l">
              <a:lnSpc>
                <a:spcPct val="115000"/>
              </a:lnSpc>
              <a:spcBef>
                <a:spcPts val="74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Steps: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Connect to VPN (Cisco Anyconnect to </a:t>
            </a: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vpn.iastate.edu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Open a terminal/command line on your computer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sh your-netid@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coms-3090-xxx.class.las.iastate.edu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Fingerprint prompt - Yes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same password for your net-id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916939" y="310102"/>
            <a:ext cx="9802495" cy="129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Accessing MySQL on VMs</a:t>
            </a:r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916939" y="1448690"/>
            <a:ext cx="9966900" cy="4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2095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MySQL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(MariaDB)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is already installed on the VMs. There is a README.txt file in your home directory. Use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cat README.txt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to read the file.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ACTUALLY READ THE FILE!!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You will find the following command in the README file: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sudo /usr/local/bin/isu_mariadb_initialize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Run above command on your VM to initialize the database (only one person on the team do it)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password for the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root user of the database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will be written into the README.txt file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mysql -u root -p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on your VM to log into the database as root (enter password saved to the README.txt file)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916939" y="310102"/>
            <a:ext cx="9802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new user on the database</a:t>
            </a:r>
            <a:endParaRPr/>
          </a:p>
        </p:txBody>
      </p:sp>
      <p:sp>
        <p:nvSpPr>
          <p:cNvPr id="65" name="Google Shape;65;p10"/>
          <p:cNvSpPr txBox="1"/>
          <p:nvPr/>
        </p:nvSpPr>
        <p:spPr>
          <a:xfrm>
            <a:off x="916951" y="1448700"/>
            <a:ext cx="11075400" cy="4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2095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Once you enter the MariaDB command line interface, use the following command to create a new database user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MariaDB [(none)]&gt;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 CREATE USER 'username'@'%' IDENTIFIED BY 'password';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</a:t>
            </a: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“;” is very important^^^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say “</a:t>
            </a: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OK, 0 rows affected (0.005 sec)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if the user has been created successfully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 all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privileges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user you created: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[(none)]&gt;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 ALL PRIVILEGES ON *.* TO 'username'@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'%'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IDENTIFIED BY 'password';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exit the MariaDB CLI: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MariaDB [(none)]&gt;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exit 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916939" y="310102"/>
            <a:ext cx="9802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Enable firewall on VM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916951" y="1448700"/>
            <a:ext cx="110754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2095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MySQL (MariaDB) uses port 3306 by default, to allow access to this port on the VM, do the following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in the VM bash (</a:t>
            </a:r>
            <a:r>
              <a:rPr b="1"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MariaDB’s CLI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sudo bash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firewall-cmd --add-port=3306/tcp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firewall-cmd --permanent --add-port=3306/tcp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sudo service mysqld start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916939" y="310102"/>
            <a:ext cx="9802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DB from MySQL Workbench</a:t>
            </a:r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554425" y="1448700"/>
            <a:ext cx="114378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3873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MySQL Workbench is a GUI client for MySQL databases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Download MySQL Workbench at </a:t>
            </a: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https://dev.mysql.com/downloads/workbench/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After downloading &amp;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installing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it, use the following parameters to connect to your remote database (next slide)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916939" y="310102"/>
            <a:ext cx="98025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DB from MySQL Workbench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300" y="2061275"/>
            <a:ext cx="2044575" cy="31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50" y="1224275"/>
            <a:ext cx="8054600" cy="53290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916939" y="310102"/>
            <a:ext cx="98025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DB from MySQL Workbench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50" y="1127850"/>
            <a:ext cx="8643100" cy="53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916939" y="310102"/>
            <a:ext cx="98025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new Database (schema)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00" y="1139902"/>
            <a:ext cx="7302999" cy="53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9850" y="1139900"/>
            <a:ext cx="4289751" cy="3066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749850" y="4845200"/>
            <a:ext cx="4289700" cy="129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need to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manually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create tables for now, Hibernate JPA will automatically map your Entities as Tables after you connect your Springboot App with the database.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778240" y="6377940"/>
            <a:ext cx="2804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