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88e0f1c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88e0f1c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88e0f1cd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88e0f1cd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88e0f1cd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88e0f1cd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88e0f1cd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88e0f1cd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.las.iastate.edu/cs309/tutorials/-/tree/springboot_unit2_1_onetoone_mysq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SB to MySQL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Modified: 10/5/2023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Make a schema in MySQL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99" y="1069974"/>
            <a:ext cx="5071949" cy="3612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8276" y="100750"/>
            <a:ext cx="3706650" cy="258217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722558" y="3020596"/>
            <a:ext cx="1771200" cy="1662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need to manually create tables for now, Hibernate JPA will automatically map your Entities as Tables after you connect your Springboot App with the database.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 p</a:t>
            </a:r>
            <a:r>
              <a:rPr lang="en"/>
              <a:t>om.xml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825" y="1896775"/>
            <a:ext cx="3766474" cy="30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24271" t="0"/>
          <a:stretch/>
        </p:blipFill>
        <p:spPr>
          <a:xfrm>
            <a:off x="2802025" y="2945997"/>
            <a:ext cx="2103526" cy="19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14085" l="65738" r="0" t="7923"/>
          <a:stretch/>
        </p:blipFill>
        <p:spPr>
          <a:xfrm>
            <a:off x="7345775" y="139450"/>
            <a:ext cx="1756975" cy="16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68700" y="1154250"/>
            <a:ext cx="45342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Open </a:t>
            </a:r>
            <a:r>
              <a:rPr lang="en" sz="1500">
                <a:solidFill>
                  <a:schemeClr val="dk2"/>
                </a:solidFill>
                <a:highlight>
                  <a:schemeClr val="accent4"/>
                </a:highlight>
              </a:rPr>
              <a:t>Pom.xml</a:t>
            </a:r>
            <a:r>
              <a:rPr lang="en" sz="1500">
                <a:solidFill>
                  <a:schemeClr val="dk2"/>
                </a:solidFill>
              </a:rPr>
              <a:t> in your Springboot application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Add MySQL Connector dependency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Load Maven Changes </a:t>
            </a:r>
            <a:endParaRPr sz="1100"/>
          </a:p>
        </p:txBody>
      </p:sp>
      <p:sp>
        <p:nvSpPr>
          <p:cNvPr id="73" name="Google Shape;73;p15"/>
          <p:cNvSpPr/>
          <p:nvPr/>
        </p:nvSpPr>
        <p:spPr>
          <a:xfrm>
            <a:off x="2624525" y="2811675"/>
            <a:ext cx="345300" cy="345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1</a:t>
            </a:r>
            <a:endParaRPr b="1" sz="1000"/>
          </a:p>
        </p:txBody>
      </p:sp>
      <p:sp>
        <p:nvSpPr>
          <p:cNvPr id="74" name="Google Shape;74;p15"/>
          <p:cNvSpPr/>
          <p:nvPr/>
        </p:nvSpPr>
        <p:spPr>
          <a:xfrm>
            <a:off x="5022400" y="1782325"/>
            <a:ext cx="345300" cy="345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2</a:t>
            </a:r>
            <a:endParaRPr b="1" sz="1000"/>
          </a:p>
        </p:txBody>
      </p:sp>
      <p:sp>
        <p:nvSpPr>
          <p:cNvPr id="75" name="Google Shape;75;p15"/>
          <p:cNvSpPr/>
          <p:nvPr/>
        </p:nvSpPr>
        <p:spPr>
          <a:xfrm>
            <a:off x="7209175" y="31325"/>
            <a:ext cx="345300" cy="345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3</a:t>
            </a:r>
            <a:endParaRPr b="1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25" y="2571750"/>
            <a:ext cx="9030275" cy="2437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 application.properties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3575" y="480600"/>
            <a:ext cx="2332825" cy="19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68700" y="1154250"/>
            <a:ext cx="56136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Open </a:t>
            </a:r>
            <a:r>
              <a:rPr lang="en" sz="1500">
                <a:solidFill>
                  <a:schemeClr val="dk2"/>
                </a:solidFill>
                <a:highlight>
                  <a:schemeClr val="accent4"/>
                </a:highlight>
              </a:rPr>
              <a:t>application.properties</a:t>
            </a:r>
            <a:r>
              <a:rPr lang="en" sz="1500">
                <a:solidFill>
                  <a:schemeClr val="dk2"/>
                </a:solidFill>
              </a:rPr>
              <a:t> in your Springboot application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Modify the content to connect to your remote MySQL DB 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Save the changes and run the application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Example: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191150" y="3908550"/>
            <a:ext cx="3872100" cy="738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AutoNum type="arabicPeriod"/>
            </a:pPr>
            <a:r>
              <a:rPr b="1" lang="en" sz="900">
                <a:solidFill>
                  <a:srgbClr val="FF0000"/>
                </a:solidFill>
              </a:rPr>
              <a:t>Change to your server’s hostname</a:t>
            </a:r>
            <a:endParaRPr b="1" sz="900">
              <a:solidFill>
                <a:srgbClr val="FF0000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AutoNum type="arabicPeriod"/>
            </a:pPr>
            <a:r>
              <a:rPr b="1" lang="en" sz="900">
                <a:solidFill>
                  <a:srgbClr val="FF0000"/>
                </a:solidFill>
              </a:rPr>
              <a:t>Change to the schema you created in your MySQL database</a:t>
            </a:r>
            <a:endParaRPr b="1" sz="900">
              <a:solidFill>
                <a:srgbClr val="FF0000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AutoNum type="arabicPeriod"/>
            </a:pPr>
            <a:r>
              <a:rPr b="1" lang="en" sz="900">
                <a:solidFill>
                  <a:srgbClr val="FF0000"/>
                </a:solidFill>
              </a:rPr>
              <a:t>Change the username &amp; password to the user you created</a:t>
            </a:r>
            <a:endParaRPr b="1" sz="900">
              <a:solidFill>
                <a:srgbClr val="FF0000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493000" y="3229200"/>
            <a:ext cx="23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endParaRPr sz="10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152000" y="3229200"/>
            <a:ext cx="23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endParaRPr sz="10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959250" y="3649175"/>
            <a:ext cx="23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endParaRPr sz="10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Code Example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https://git.las.iastate.edu/cs309/tutorials/-/tree/springboot_unit2_1_onetoone_mysql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