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57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>
        <p:scale>
          <a:sx n="99" d="100"/>
          <a:sy n="99" d="100"/>
        </p:scale>
        <p:origin x="63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AA07-3FD0-4256-A99A-6C1F3035F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B58E8-51A5-4826-AD97-72250B0C9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D6DE-AA7F-4B96-9C30-919CA4E4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8388B-701F-4F79-A552-93485187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D6D9A-CC43-4B14-83A8-A0EFB263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9507-3624-4C7C-A241-FCCBDFCD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11C58-C003-4A0A-A973-C7AAEF536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386CF-31B1-4CC5-B14F-EE35385A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96D8B-CBB8-4442-B4E1-6178D563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4C53-8B39-4BA6-AED6-4B4699C2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3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58DBC-8BFA-4A26-BC6E-D9226DCC2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20D7A-18DA-4C3B-8FD2-A1E6D1CF2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E1D2C-67A5-44EC-B502-49870BB5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F325D-3649-4408-B947-58A441BC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AB68-EDFE-4DD4-B34B-BEBBA2C7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2C89-487A-4321-B641-B2BE12C9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E6E89-DAD3-4191-8C8E-C7F32900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648B3-6DEE-4045-BC9C-41CD8D58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4B490-0168-40F5-BE40-C70E1D05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BEBAD-C882-452B-B217-860F5982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7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2B32-EDCD-4FBB-8EFB-DF48187E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9FCF1-5B68-48AD-B927-A45B1DCE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E4BF2-50F6-448F-BE5A-DCE64047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81848-8230-4E49-8EE5-5C27EA42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C038-A587-4131-B97A-075F3DCB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6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F734-C6E2-4D0F-8568-8C1230D2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80B5-E31F-41BB-B0D3-73DA5CF89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3DE14-4301-4303-B864-55D11069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5D7F6-BED3-41F7-8AC3-E3CE94FD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4D92-266A-4B0E-BA21-E50A0FF0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730EE-65C4-412B-8241-E8E519D5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3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0D19-B5E9-4F26-AEDD-4E31BFF3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FC9C2-7CC6-4ADD-8CBB-7A8138C6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AF4C0-C737-4783-A2EE-52E1C5B28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658A8-D5EE-42FC-AF75-6E0CCF70B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5B7A2-4D66-41E3-A58D-7DB12AF4B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B9277-F068-4126-9408-1A831194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5BFA1-C91F-4682-99C3-12A5F193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9D772-44CB-4F90-BB1A-7F2FE123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F7E8-2E26-47E9-B0A9-ECDF4EC0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7AFC6-EC62-4DB9-820E-2DF88FE9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169C1-2B65-41DE-90C1-858DFF2A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AF809-2BA9-49C1-9118-6E660179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7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2F920-C323-460C-A807-F4B8ECFF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876FF-F118-4944-BC6C-C2C34AA7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CBD2F-F103-43FD-915C-ACC4293C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3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09E8-9ACD-4DDC-B09C-685AAF77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760E3-84CE-4D13-A934-DEA8C95AE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635E5-6CD7-4116-B848-FB03482B9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4D308-2E0E-4985-A176-9114D740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0FF9B-7173-47DB-A89E-5CB3CEFE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DB61F-E7E4-4348-928F-E89017D8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3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BA01-ED55-4834-8E44-C104C9FB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86DC01-ED35-48D8-9F18-74EA3514E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C5DB3-57DC-4437-B283-B1A9E9036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AE342-665F-4F7B-AA17-CE92B92F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E8EAD-320F-42F3-BF73-17A0BDC6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EBEDF-6BB8-4CE2-BD34-C5A42BC9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435E3-A86A-4061-B83F-640CDDCF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D8609-EEC1-48CE-AB2E-7B77618C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6B067-BF6B-4ABF-A61D-68E4BB9D3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42198-0287-4956-B7D8-79F4ED9BC0B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98D1B-05E4-4727-85FC-F17E750A7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15BC-A50B-4BCC-B06B-1B9EEEC94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643435E-4AA1-48AD-8146-06992E2850A6}"/>
              </a:ext>
            </a:extLst>
          </p:cNvPr>
          <p:cNvGrpSpPr/>
          <p:nvPr/>
        </p:nvGrpSpPr>
        <p:grpSpPr>
          <a:xfrm>
            <a:off x="574827" y="1100275"/>
            <a:ext cx="5868765" cy="4530928"/>
            <a:chOff x="2814024" y="1163536"/>
            <a:chExt cx="5868765" cy="4530928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D4B691D-2BC8-4476-B7A6-68834333F6BA}"/>
                </a:ext>
              </a:extLst>
            </p:cNvPr>
            <p:cNvGrpSpPr/>
            <p:nvPr/>
          </p:nvGrpSpPr>
          <p:grpSpPr>
            <a:xfrm>
              <a:off x="3509210" y="1163536"/>
              <a:ext cx="5173579" cy="4530928"/>
              <a:chOff x="3509210" y="1163536"/>
              <a:chExt cx="5173579" cy="4530928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FFA9EECB-6FC5-4E0C-B7F6-717232BF590A}"/>
                  </a:ext>
                </a:extLst>
              </p:cNvPr>
              <p:cNvGrpSpPr/>
              <p:nvPr/>
            </p:nvGrpSpPr>
            <p:grpSpPr>
              <a:xfrm>
                <a:off x="3509210" y="1163536"/>
                <a:ext cx="5173579" cy="4530928"/>
                <a:chOff x="1145406" y="2023876"/>
                <a:chExt cx="5173579" cy="4530928"/>
              </a:xfrm>
            </p:grpSpPr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4D443D21-99E4-4752-8CDC-E8022FC4A4B9}"/>
                    </a:ext>
                  </a:extLst>
                </p:cNvPr>
                <p:cNvGrpSpPr/>
                <p:nvPr/>
              </p:nvGrpSpPr>
              <p:grpSpPr>
                <a:xfrm>
                  <a:off x="1145406" y="2023876"/>
                  <a:ext cx="5173579" cy="4530928"/>
                  <a:chOff x="1145406" y="199870"/>
                  <a:chExt cx="7256296" cy="635493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A73FDD12-D9C9-4C54-84B6-6FB7392F08DE}"/>
                      </a:ext>
                    </a:extLst>
                  </p:cNvPr>
                  <p:cNvSpPr/>
                  <p:nvPr/>
                </p:nvSpPr>
                <p:spPr>
                  <a:xfrm>
                    <a:off x="1217597" y="199870"/>
                    <a:ext cx="7184105" cy="6354934"/>
                  </a:xfrm>
                  <a:prstGeom prst="roundRect">
                    <a:avLst>
                      <a:gd name="adj" fmla="val 5195"/>
                    </a:avLst>
                  </a:prstGeom>
                  <a:gradFill flip="none" rotWithShape="1">
                    <a:gsLst>
                      <a:gs pos="0">
                        <a:schemeClr val="accent5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5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DD37DB30-82A7-45E5-812B-834F148B3A80}"/>
                      </a:ext>
                    </a:extLst>
                  </p:cNvPr>
                  <p:cNvSpPr/>
                  <p:nvPr/>
                </p:nvSpPr>
                <p:spPr>
                  <a:xfrm>
                    <a:off x="1437373" y="413887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9A653BDF-2CDF-43F2-9A1D-693C7E047BE7}"/>
                      </a:ext>
                    </a:extLst>
                  </p:cNvPr>
                  <p:cNvSpPr/>
                  <p:nvPr/>
                </p:nvSpPr>
                <p:spPr>
                  <a:xfrm>
                    <a:off x="7823060" y="413887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76C74E7D-F789-4C8C-A10A-A302E84B386B}"/>
                      </a:ext>
                    </a:extLst>
                  </p:cNvPr>
                  <p:cNvSpPr/>
                  <p:nvPr/>
                </p:nvSpPr>
                <p:spPr>
                  <a:xfrm>
                    <a:off x="1462765" y="6000318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966ECE7-CB4D-4041-9115-B6309DBF78D9}"/>
                      </a:ext>
                    </a:extLst>
                  </p:cNvPr>
                  <p:cNvSpPr/>
                  <p:nvPr/>
                </p:nvSpPr>
                <p:spPr>
                  <a:xfrm>
                    <a:off x="7829970" y="6000131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EA05EF33-D0D2-474F-B6DB-1187A544E2A4}"/>
                      </a:ext>
                    </a:extLst>
                  </p:cNvPr>
                  <p:cNvSpPr/>
                  <p:nvPr/>
                </p:nvSpPr>
                <p:spPr>
                  <a:xfrm>
                    <a:off x="143737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F3E9C147-6E4D-46F1-B371-94B9F7FA491E}"/>
                      </a:ext>
                    </a:extLst>
                  </p:cNvPr>
                  <p:cNvSpPr/>
                  <p:nvPr/>
                </p:nvSpPr>
                <p:spPr>
                  <a:xfrm>
                    <a:off x="170499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6377767-4CDE-47B3-8125-9290493FBBDF}"/>
                      </a:ext>
                    </a:extLst>
                  </p:cNvPr>
                  <p:cNvSpPr/>
                  <p:nvPr/>
                </p:nvSpPr>
                <p:spPr>
                  <a:xfrm>
                    <a:off x="197686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A328D28-AE1C-4AFE-8E8A-CCD66CC1CBB0}"/>
                      </a:ext>
                    </a:extLst>
                  </p:cNvPr>
                  <p:cNvSpPr/>
                  <p:nvPr/>
                </p:nvSpPr>
                <p:spPr>
                  <a:xfrm>
                    <a:off x="224873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E8B5BD53-2730-452F-958E-AA025D6DF316}"/>
                      </a:ext>
                    </a:extLst>
                  </p:cNvPr>
                  <p:cNvSpPr/>
                  <p:nvPr/>
                </p:nvSpPr>
                <p:spPr>
                  <a:xfrm>
                    <a:off x="252060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4CE42C54-310D-4E8D-92DE-85DE808D40E7}"/>
                      </a:ext>
                    </a:extLst>
                  </p:cNvPr>
                  <p:cNvSpPr/>
                  <p:nvPr/>
                </p:nvSpPr>
                <p:spPr>
                  <a:xfrm>
                    <a:off x="279247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FC9C0DCB-1C54-4CBF-B3C8-7D3A6EB9446C}"/>
                      </a:ext>
                    </a:extLst>
                  </p:cNvPr>
                  <p:cNvSpPr/>
                  <p:nvPr/>
                </p:nvSpPr>
                <p:spPr>
                  <a:xfrm>
                    <a:off x="306859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AE34DF9-1159-4714-8F5E-89B73A7D5F44}"/>
                      </a:ext>
                    </a:extLst>
                  </p:cNvPr>
                  <p:cNvSpPr/>
                  <p:nvPr/>
                </p:nvSpPr>
                <p:spPr>
                  <a:xfrm>
                    <a:off x="334471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8FC987AE-675A-4F6D-8463-B2921C3A2B97}"/>
                      </a:ext>
                    </a:extLst>
                  </p:cNvPr>
                  <p:cNvSpPr/>
                  <p:nvPr/>
                </p:nvSpPr>
                <p:spPr>
                  <a:xfrm>
                    <a:off x="361970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280DB750-CD5D-420A-AA58-674C315D02DE}"/>
                      </a:ext>
                    </a:extLst>
                  </p:cNvPr>
                  <p:cNvSpPr/>
                  <p:nvPr/>
                </p:nvSpPr>
                <p:spPr>
                  <a:xfrm>
                    <a:off x="388732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63F5B188-D227-4B17-9D67-372BAE98B24D}"/>
                      </a:ext>
                    </a:extLst>
                  </p:cNvPr>
                  <p:cNvSpPr/>
                  <p:nvPr/>
                </p:nvSpPr>
                <p:spPr>
                  <a:xfrm>
                    <a:off x="415919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3AC14C3-3891-479E-8A5C-DE3E022BCA9A}"/>
                      </a:ext>
                    </a:extLst>
                  </p:cNvPr>
                  <p:cNvSpPr/>
                  <p:nvPr/>
                </p:nvSpPr>
                <p:spPr>
                  <a:xfrm>
                    <a:off x="443106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046AE75-5D2F-489F-95D6-E8A18E18E813}"/>
                      </a:ext>
                    </a:extLst>
                  </p:cNvPr>
                  <p:cNvSpPr/>
                  <p:nvPr/>
                </p:nvSpPr>
                <p:spPr>
                  <a:xfrm>
                    <a:off x="470293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17DE0383-AA2E-4E99-8EDF-B08A1ADE8F68}"/>
                      </a:ext>
                    </a:extLst>
                  </p:cNvPr>
                  <p:cNvSpPr/>
                  <p:nvPr/>
                </p:nvSpPr>
                <p:spPr>
                  <a:xfrm>
                    <a:off x="497480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F61B541B-B27F-4FCD-BDEC-4064B18FE9B3}"/>
                      </a:ext>
                    </a:extLst>
                  </p:cNvPr>
                  <p:cNvSpPr/>
                  <p:nvPr/>
                </p:nvSpPr>
                <p:spPr>
                  <a:xfrm>
                    <a:off x="525092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F3C8A567-EDBD-43A6-B120-95B90EFAC2BF}"/>
                      </a:ext>
                    </a:extLst>
                  </p:cNvPr>
                  <p:cNvSpPr/>
                  <p:nvPr/>
                </p:nvSpPr>
                <p:spPr>
                  <a:xfrm>
                    <a:off x="552704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726EA0F-B65F-459A-AD93-4F9B3E1494EB}"/>
                      </a:ext>
                    </a:extLst>
                  </p:cNvPr>
                  <p:cNvSpPr/>
                  <p:nvPr/>
                </p:nvSpPr>
                <p:spPr>
                  <a:xfrm>
                    <a:off x="5803161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098A3F1-63DE-448E-83CF-195FA68277F5}"/>
                      </a:ext>
                    </a:extLst>
                  </p:cNvPr>
                  <p:cNvSpPr/>
                  <p:nvPr/>
                </p:nvSpPr>
                <p:spPr>
                  <a:xfrm>
                    <a:off x="607078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A591D398-6D77-40AB-AFC7-F0DD92A62F45}"/>
                      </a:ext>
                    </a:extLst>
                  </p:cNvPr>
                  <p:cNvSpPr/>
                  <p:nvPr/>
                </p:nvSpPr>
                <p:spPr>
                  <a:xfrm>
                    <a:off x="634265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3AC1AF9-6653-4EA2-B826-6F70FD68EEBB}"/>
                      </a:ext>
                    </a:extLst>
                  </p:cNvPr>
                  <p:cNvSpPr/>
                  <p:nvPr/>
                </p:nvSpPr>
                <p:spPr>
                  <a:xfrm>
                    <a:off x="661452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0EABF4C2-D5CF-4BC4-BD47-EE803EAA005A}"/>
                      </a:ext>
                    </a:extLst>
                  </p:cNvPr>
                  <p:cNvSpPr/>
                  <p:nvPr/>
                </p:nvSpPr>
                <p:spPr>
                  <a:xfrm>
                    <a:off x="688639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1EC60415-213D-45CA-8364-5008F1249DE4}"/>
                      </a:ext>
                    </a:extLst>
                  </p:cNvPr>
                  <p:cNvSpPr/>
                  <p:nvPr/>
                </p:nvSpPr>
                <p:spPr>
                  <a:xfrm>
                    <a:off x="715826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4F0A50F1-72FA-49A2-B363-D9888001E44C}"/>
                      </a:ext>
                    </a:extLst>
                  </p:cNvPr>
                  <p:cNvSpPr/>
                  <p:nvPr/>
                </p:nvSpPr>
                <p:spPr>
                  <a:xfrm>
                    <a:off x="7434381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59A0DDAB-9A7A-442C-9037-66346B7C1300}"/>
                      </a:ext>
                    </a:extLst>
                  </p:cNvPr>
                  <p:cNvSpPr/>
                  <p:nvPr/>
                </p:nvSpPr>
                <p:spPr>
                  <a:xfrm>
                    <a:off x="7710500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D5EC9A0-E1A8-43B1-AD7B-6C0E18253E53}"/>
                      </a:ext>
                    </a:extLst>
                  </p:cNvPr>
                  <p:cNvSpPr/>
                  <p:nvPr/>
                </p:nvSpPr>
                <p:spPr>
                  <a:xfrm>
                    <a:off x="798493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772EF723-22EE-4C6F-813B-81A89B53915E}"/>
                      </a:ext>
                    </a:extLst>
                  </p:cNvPr>
                  <p:cNvGrpSpPr/>
                  <p:nvPr/>
                </p:nvGrpSpPr>
                <p:grpSpPr>
                  <a:xfrm>
                    <a:off x="6886392" y="171987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CC193DD5-E943-424E-B73A-DF420D3BF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2268A4D4-20DB-4402-87B1-7E8936C4C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CE180341-8115-4F4A-8890-DD4F8EDB0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D4B8315F-9A38-4914-B039-5743B18198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250CA0E4-5558-4706-8BD7-82DA51834E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475635B9-84E5-4EED-899E-FE72E50CC80F}"/>
                      </a:ext>
                    </a:extLst>
                  </p:cNvPr>
                  <p:cNvGrpSpPr/>
                  <p:nvPr/>
                </p:nvGrpSpPr>
                <p:grpSpPr>
                  <a:xfrm>
                    <a:off x="6885111" y="2004079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60305105-7C33-404C-BB4E-5C04A5B33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06433340-0641-4A53-82E8-014CB074F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9C7234D8-D962-4454-BC18-F406848D7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63C5598B-D71E-4969-ABE1-DF5EA40CD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1120C010-16B4-449C-A5EB-6C073BCB3F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8CCD4AE6-DA96-4440-BD7C-A434F9DC08E4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228828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252DAF80-088C-4D73-86A2-F6FF7D9BA1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E333296B-3990-4C46-B606-37533A918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0A8F6906-325E-4F98-8C9F-8B41D1F55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86FD6484-485C-4EAD-97DD-3603EE04E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5A9A2AD0-A705-4B66-BC7F-3F730B529E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6B03C2B4-A43A-45BF-8DB4-3A273A08171E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257249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E49A5EDE-8184-47D3-B3B5-2AF0734437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F3A66F77-1ACF-40E3-A4A5-15980ACA1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4D68FB7-47AD-4CDF-AE4B-4DC9B1D97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005A59C2-A3BD-44FB-A22F-2143C1F67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5B6391A3-F606-482B-A6C9-3CAD9686A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279690FA-0055-460E-8352-2590EADAB1DC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2856703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76900454-A737-4377-9FDC-057E766CC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E93B2E4B-BACA-49C4-A0FB-9F258E84C5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BF2AC200-2969-4D2D-A2A4-E8CAE939A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839A1704-5590-4763-9143-615E7ECC2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BFFBA776-F391-42E3-9EC2-C0CFED254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9805AEE7-377D-4C3A-88EC-BE04C4B19612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314091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505C4619-7EEE-49EB-8BC1-195EE6AE9C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24C023D9-AC00-4605-AEDF-2A298B861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FBA1EA10-4B69-41B5-8856-371306B5B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E59C71B6-2933-481F-AB34-70FF4BA5D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37BDA04E-172F-496E-95DE-891E1739F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3D65769E-3AD9-4A8C-A33F-EEEFC9249637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342355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4B06449A-6D6F-4F02-84A7-25AA68C45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66299FFB-1691-4ADC-A446-5C237882A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D1BBBCDF-7145-4FB4-9BC3-5B7307FA77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B262779C-F5EA-415A-B4E4-D7681DBA07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B8C08F75-18D0-4BFB-98DA-9B03D4B75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5C70C3A0-84CD-49F4-899F-8C6DC0273150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370776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96" name="Oval 95">
                      <a:extLst>
                        <a:ext uri="{FF2B5EF4-FFF2-40B4-BE49-F238E27FC236}">
                          <a16:creationId xmlns:a16="http://schemas.microsoft.com/office/drawing/2014/main" id="{65CCFC42-7962-42F4-B3E2-AB445B95C7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CBCFFFA5-5C78-470A-9A02-3B01D0338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A394D735-8EBB-4EAA-B4CC-E25770151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B8AD0BE6-1630-4AC5-8498-E37232917F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9AD89302-7BE5-416C-B42D-D36543B18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08DDCE31-61A4-4C32-997E-8BA1B4024553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3991973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6FDB6FC6-6AAA-4A3F-90D3-5C0C729DA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>
                      <a:extLst>
                        <a:ext uri="{FF2B5EF4-FFF2-40B4-BE49-F238E27FC236}">
                          <a16:creationId xmlns:a16="http://schemas.microsoft.com/office/drawing/2014/main" id="{932E2B51-817E-4DF9-9DE9-764B5CA98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5B5FAE0C-9DD6-4CF3-9F2A-1578E278E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Oval 104">
                      <a:extLst>
                        <a:ext uri="{FF2B5EF4-FFF2-40B4-BE49-F238E27FC236}">
                          <a16:creationId xmlns:a16="http://schemas.microsoft.com/office/drawing/2014/main" id="{62FD4348-75BD-46B4-8F73-0A056CE9A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>
                      <a:extLst>
                        <a:ext uri="{FF2B5EF4-FFF2-40B4-BE49-F238E27FC236}">
                          <a16:creationId xmlns:a16="http://schemas.microsoft.com/office/drawing/2014/main" id="{A2B1927A-F08D-46E5-9A68-ACB59402D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5869DCF6-C216-4D99-9779-B2ED4D2787E6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4274619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08" name="Oval 107">
                      <a:extLst>
                        <a:ext uri="{FF2B5EF4-FFF2-40B4-BE49-F238E27FC236}">
                          <a16:creationId xmlns:a16="http://schemas.microsoft.com/office/drawing/2014/main" id="{5522080D-3191-4F03-BA2E-B2069FA7B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BB04069C-F7CF-437E-B7C1-E228A07F3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>
                      <a:extLst>
                        <a:ext uri="{FF2B5EF4-FFF2-40B4-BE49-F238E27FC236}">
                          <a16:creationId xmlns:a16="http://schemas.microsoft.com/office/drawing/2014/main" id="{80484DF4-D338-4FC5-B8A9-750A2DAD9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Oval 110">
                      <a:extLst>
                        <a:ext uri="{FF2B5EF4-FFF2-40B4-BE49-F238E27FC236}">
                          <a16:creationId xmlns:a16="http://schemas.microsoft.com/office/drawing/2014/main" id="{0DCD9B02-F978-43CB-AF0D-B82218F449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111">
                      <a:extLst>
                        <a:ext uri="{FF2B5EF4-FFF2-40B4-BE49-F238E27FC236}">
                          <a16:creationId xmlns:a16="http://schemas.microsoft.com/office/drawing/2014/main" id="{A8B35CDE-ECEB-499C-95EE-EF283D392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CD6D5500-4627-40BA-8110-D22D6B80CE05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455882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14" name="Oval 113">
                      <a:extLst>
                        <a:ext uri="{FF2B5EF4-FFF2-40B4-BE49-F238E27FC236}">
                          <a16:creationId xmlns:a16="http://schemas.microsoft.com/office/drawing/2014/main" id="{67A63477-8C00-448A-964F-74246829B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Oval 114">
                      <a:extLst>
                        <a:ext uri="{FF2B5EF4-FFF2-40B4-BE49-F238E27FC236}">
                          <a16:creationId xmlns:a16="http://schemas.microsoft.com/office/drawing/2014/main" id="{51CA822A-C882-43A0-868C-92ABC1B2E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7E051E86-C6F5-466A-AEFA-D377CF58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5F46B001-7A82-43E5-BC02-1C9D3183A4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3CA9E9DD-CEE9-44E7-9E0E-83087F68A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31762978-C65D-4B34-B994-43A8B9A52BA3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484303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FE51C869-843B-4D33-9374-1FF3A8F246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3205003F-90EE-4953-B1F4-DC8A8645C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5524E135-6CBE-4759-87D7-90D0A0114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A469CDBF-9C3D-46A6-8FC5-0621815CC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076E97EE-77DA-4A18-8FA4-E30403AC26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B826B08-745C-46F3-8D7C-F944B7D53C81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512568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8ABA4DA3-DCD6-4C82-99AE-C46B9BC692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4C69637C-02CB-4497-9ABF-CDE1AE1EE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9470CBA8-357E-49BC-A488-EC1115B757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Oval 128">
                      <a:extLst>
                        <a:ext uri="{FF2B5EF4-FFF2-40B4-BE49-F238E27FC236}">
                          <a16:creationId xmlns:a16="http://schemas.microsoft.com/office/drawing/2014/main" id="{7219649E-151C-4CB3-B9DC-E682E7B1CD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0E4328F3-A7FC-45A2-AFFC-158865686C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E3561C1F-6997-4A4B-85F6-0B264E55DF2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978988" y="5883442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376C0F29-0BA5-49DB-B816-332B0C14F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Oval 131">
                      <a:extLst>
                        <a:ext uri="{FF2B5EF4-FFF2-40B4-BE49-F238E27FC236}">
                          <a16:creationId xmlns:a16="http://schemas.microsoft.com/office/drawing/2014/main" id="{A306170A-10BF-452A-90E1-AD6F58663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Oval 132">
                      <a:extLst>
                        <a:ext uri="{FF2B5EF4-FFF2-40B4-BE49-F238E27FC236}">
                          <a16:creationId xmlns:a16="http://schemas.microsoft.com/office/drawing/2014/main" id="{52460F95-3E7C-490B-B1DA-8EE1C259B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F43E8D90-41D8-475F-A1DB-3602484498D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249643" y="588853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7F47CDE8-1F15-4EC7-AE4B-457D34AC6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674925C2-ADF7-4302-8709-D2B01C747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80CE1DAB-22C0-47DF-8F86-9B9968C5A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04544877-4B86-4A07-9716-9D1BD4D1EDD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520298" y="588853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0" name="Oval 139">
                      <a:extLst>
                        <a:ext uri="{FF2B5EF4-FFF2-40B4-BE49-F238E27FC236}">
                          <a16:creationId xmlns:a16="http://schemas.microsoft.com/office/drawing/2014/main" id="{CD945667-B495-4DA8-98EC-2AC2B3593A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Oval 140">
                      <a:extLst>
                        <a:ext uri="{FF2B5EF4-FFF2-40B4-BE49-F238E27FC236}">
                          <a16:creationId xmlns:a16="http://schemas.microsoft.com/office/drawing/2014/main" id="{A64118FA-57ED-4ACD-805D-1D1791E992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714AAC5A-55E6-4B52-B4E8-21A68A9CF9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B026691E-5D6F-4D4F-B7CE-B33927285F7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790953" y="589363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4" name="Oval 143">
                      <a:extLst>
                        <a:ext uri="{FF2B5EF4-FFF2-40B4-BE49-F238E27FC236}">
                          <a16:creationId xmlns:a16="http://schemas.microsoft.com/office/drawing/2014/main" id="{5BDBE81A-0FAA-453A-8C9B-F73D80FC3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284F12BD-7A36-4E29-9C47-6CFC387547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633335BA-9EB6-4D62-8EA5-1C27B9D03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C6231269-8E66-4E59-B7AE-A9CB3526D81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349958" y="5893635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CAEFFBC5-AB14-4E6F-87A4-924A01733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75937CC2-0DD0-490D-ACB4-D0DF9529B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5807DC74-C605-4400-B86F-B3E3CCA6EB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E923E66F-6614-4108-B0BA-25AA3DAC47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620613" y="5898731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05C7D7DD-CF1E-45E6-BBB5-ED53D760E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Oval 152">
                      <a:extLst>
                        <a:ext uri="{FF2B5EF4-FFF2-40B4-BE49-F238E27FC236}">
                          <a16:creationId xmlns:a16="http://schemas.microsoft.com/office/drawing/2014/main" id="{7079CCE6-AE77-4D84-929E-85CE25F1A7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Oval 153">
                      <a:extLst>
                        <a:ext uri="{FF2B5EF4-FFF2-40B4-BE49-F238E27FC236}">
                          <a16:creationId xmlns:a16="http://schemas.microsoft.com/office/drawing/2014/main" id="{1659DDE7-3281-4617-810A-D150A97C1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FB4F86FB-B134-44CB-8156-16B3911799D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891268" y="5898731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56" name="Oval 155">
                      <a:extLst>
                        <a:ext uri="{FF2B5EF4-FFF2-40B4-BE49-F238E27FC236}">
                          <a16:creationId xmlns:a16="http://schemas.microsoft.com/office/drawing/2014/main" id="{1EB8336B-0149-434A-B7A0-7C216D13C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24B4E36D-AEA0-40E3-B00C-7C910FF4BF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ACCB549B-C390-45A9-9F6A-537604C7A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D2375823-2C93-4B5B-9CB8-5BB99065DDF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161923" y="5903827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5A16188E-D74F-4145-AD06-4EB35DDD3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FA9DDBF4-6383-4C55-B3CB-9411E9953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56692E19-E0B6-4FA2-8CF2-778B5CF4A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C84665CE-57AF-458B-B617-AD47D0E7816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705058" y="590382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4" name="Oval 163">
                      <a:extLst>
                        <a:ext uri="{FF2B5EF4-FFF2-40B4-BE49-F238E27FC236}">
                          <a16:creationId xmlns:a16="http://schemas.microsoft.com/office/drawing/2014/main" id="{241F2234-CDA2-428B-BF32-BA883389F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30C60D14-8F32-438E-BD82-66B2D1750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FAB65A98-3DC7-48AD-8F9A-A53E60932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617A1AF9-3217-4DA8-9AD4-2F5E9908693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975713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ECA6EE4E-B210-4CA6-923E-59E9A6362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>
                      <a:extLst>
                        <a:ext uri="{FF2B5EF4-FFF2-40B4-BE49-F238E27FC236}">
                          <a16:creationId xmlns:a16="http://schemas.microsoft.com/office/drawing/2014/main" id="{6B291B11-4AA9-4668-8CBF-CB6C629AF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Oval 169">
                      <a:extLst>
                        <a:ext uri="{FF2B5EF4-FFF2-40B4-BE49-F238E27FC236}">
                          <a16:creationId xmlns:a16="http://schemas.microsoft.com/office/drawing/2014/main" id="{A7525D5A-22DD-4016-A9D5-00AA732F2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E18B8424-9E44-4DFE-B740-75ED808748E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246368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72" name="Oval 171">
                      <a:extLst>
                        <a:ext uri="{FF2B5EF4-FFF2-40B4-BE49-F238E27FC236}">
                          <a16:creationId xmlns:a16="http://schemas.microsoft.com/office/drawing/2014/main" id="{4D0EF96E-0BF0-4AC0-9250-19312AC81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Oval 172">
                      <a:extLst>
                        <a:ext uri="{FF2B5EF4-FFF2-40B4-BE49-F238E27FC236}">
                          <a16:creationId xmlns:a16="http://schemas.microsoft.com/office/drawing/2014/main" id="{D0535027-A549-4C28-B91B-767A73F59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Oval 173">
                      <a:extLst>
                        <a:ext uri="{FF2B5EF4-FFF2-40B4-BE49-F238E27FC236}">
                          <a16:creationId xmlns:a16="http://schemas.microsoft.com/office/drawing/2014/main" id="{4403736A-ABC6-4ED2-AC79-F47DDF93C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C8C4086A-D5BF-48F5-903B-2EAA9487ED8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517023" y="5914020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76" name="Oval 175">
                      <a:extLst>
                        <a:ext uri="{FF2B5EF4-FFF2-40B4-BE49-F238E27FC236}">
                          <a16:creationId xmlns:a16="http://schemas.microsoft.com/office/drawing/2014/main" id="{73C429DD-E2C9-4A68-88A4-FF2FB635B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90B98128-E812-4999-BB85-AF010E997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93AE77E8-1CEF-4C17-A400-2E92E3416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FAC9F648-4772-40E8-843B-F2F78FF368D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72907" y="590382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0" name="Oval 179">
                      <a:extLst>
                        <a:ext uri="{FF2B5EF4-FFF2-40B4-BE49-F238E27FC236}">
                          <a16:creationId xmlns:a16="http://schemas.microsoft.com/office/drawing/2014/main" id="{ECEB17D7-0F4D-406E-81C3-1FE3348B2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4014FF8C-DF53-4D46-B622-795E9AC58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Oval 181">
                      <a:extLst>
                        <a:ext uri="{FF2B5EF4-FFF2-40B4-BE49-F238E27FC236}">
                          <a16:creationId xmlns:a16="http://schemas.microsoft.com/office/drawing/2014/main" id="{F82BF515-0C75-4F09-B15F-EB9F9A389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291F931D-4140-4D17-A5FB-214CC0C1FB7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43562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C3FB6BD4-7D35-4267-9850-14B6DC387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C39B45E5-E0CB-4BF7-AA0B-052BA13FC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7C41A186-0328-47A7-9BB8-1997AAA17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14A53C8B-B29C-4FC3-AEF6-90E7BB22AAA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4217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8" name="Oval 187">
                      <a:extLst>
                        <a:ext uri="{FF2B5EF4-FFF2-40B4-BE49-F238E27FC236}">
                          <a16:creationId xmlns:a16="http://schemas.microsoft.com/office/drawing/2014/main" id="{19C52093-81FD-417C-A01A-87E66066E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Oval 188">
                      <a:extLst>
                        <a:ext uri="{FF2B5EF4-FFF2-40B4-BE49-F238E27FC236}">
                          <a16:creationId xmlns:a16="http://schemas.microsoft.com/office/drawing/2014/main" id="{A043533E-D785-4F22-AD55-B25B0786AF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1DF326BB-D9FF-4D2B-B1F4-37AF6DE18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05A6E9F4-E412-4506-8B87-A87E0DE794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884872" y="5914020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687549AB-3ABA-41AA-851C-DDDF7BC53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6285D7AC-C9AA-4B84-BA07-A60B400DE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" name="Oval 193">
                      <a:extLst>
                        <a:ext uri="{FF2B5EF4-FFF2-40B4-BE49-F238E27FC236}">
                          <a16:creationId xmlns:a16="http://schemas.microsoft.com/office/drawing/2014/main" id="{5654DB6B-32E3-4C6E-97D7-BA46FE19C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5" name="Rectangle: Rounded Corners 194">
                    <a:extLst>
                      <a:ext uri="{FF2B5EF4-FFF2-40B4-BE49-F238E27FC236}">
                        <a16:creationId xmlns:a16="http://schemas.microsoft.com/office/drawing/2014/main" id="{C00753A4-2591-4E43-BDFF-8B61DF1E54A9}"/>
                      </a:ext>
                    </a:extLst>
                  </p:cNvPr>
                  <p:cNvSpPr/>
                  <p:nvPr/>
                </p:nvSpPr>
                <p:spPr>
                  <a:xfrm>
                    <a:off x="1899104" y="351322"/>
                    <a:ext cx="5806272" cy="561010"/>
                  </a:xfrm>
                  <a:prstGeom prst="round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: Rounded Corners 195">
                    <a:extLst>
                      <a:ext uri="{FF2B5EF4-FFF2-40B4-BE49-F238E27FC236}">
                        <a16:creationId xmlns:a16="http://schemas.microsoft.com/office/drawing/2014/main" id="{D45B9F0B-E838-4F5A-BF58-8CC9295ADAD8}"/>
                      </a:ext>
                    </a:extLst>
                  </p:cNvPr>
                  <p:cNvSpPr/>
                  <p:nvPr/>
                </p:nvSpPr>
                <p:spPr>
                  <a:xfrm>
                    <a:off x="1145406" y="2591805"/>
                    <a:ext cx="524577" cy="1669318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: Rounded Corners 196">
                    <a:extLst>
                      <a:ext uri="{FF2B5EF4-FFF2-40B4-BE49-F238E27FC236}">
                        <a16:creationId xmlns:a16="http://schemas.microsoft.com/office/drawing/2014/main" id="{BAF6A91D-5300-4E0F-96FB-EF606D34CAF8}"/>
                      </a:ext>
                    </a:extLst>
                  </p:cNvPr>
                  <p:cNvSpPr/>
                  <p:nvPr/>
                </p:nvSpPr>
                <p:spPr>
                  <a:xfrm>
                    <a:off x="1444719" y="2652101"/>
                    <a:ext cx="1271988" cy="682920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8" name="Rectangle: Rounded Corners 197">
                    <a:extLst>
                      <a:ext uri="{FF2B5EF4-FFF2-40B4-BE49-F238E27FC236}">
                        <a16:creationId xmlns:a16="http://schemas.microsoft.com/office/drawing/2014/main" id="{BDBF374C-B3D8-40AC-80F8-17D9B6E88BEC}"/>
                      </a:ext>
                    </a:extLst>
                  </p:cNvPr>
                  <p:cNvSpPr/>
                  <p:nvPr/>
                </p:nvSpPr>
                <p:spPr>
                  <a:xfrm>
                    <a:off x="1444719" y="3520612"/>
                    <a:ext cx="651615" cy="682920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389C56F6-04C7-4D9B-8BA1-39A1886B7475}"/>
                    </a:ext>
                  </a:extLst>
                </p:cNvPr>
                <p:cNvGrpSpPr/>
                <p:nvPr/>
              </p:nvGrpSpPr>
              <p:grpSpPr>
                <a:xfrm>
                  <a:off x="1315048" y="2751084"/>
                  <a:ext cx="4884481" cy="933936"/>
                  <a:chOff x="1315048" y="2751084"/>
                  <a:chExt cx="4884481" cy="933936"/>
                </a:xfrm>
              </p:grpSpPr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8AFDCF56-0E7F-49B1-BF60-B9D9088484B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222234" y="2845295"/>
                    <a:ext cx="4010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SDA</a:t>
                    </a:r>
                  </a:p>
                </p:txBody>
              </p:sp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74BF5BAC-8F79-46C0-A9DE-5B5D58D8C33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414944" y="2845294"/>
                    <a:ext cx="38985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SCL</a:t>
                    </a:r>
                  </a:p>
                </p:txBody>
              </p:sp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E71FC7E7-B904-428A-8243-C2932C5997D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611795" y="2845292"/>
                    <a:ext cx="3898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TXD</a:t>
                    </a:r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D81CAA3A-89C7-4EC3-8AB2-250AF1CFAAB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800716" y="2845711"/>
                    <a:ext cx="4010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RXD</a:t>
                    </a:r>
                  </a:p>
                </p:txBody>
              </p:sp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1418B07D-3AA1-4CC1-A2C4-6FEA48F3B80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045196" y="2794799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#4</a:t>
                    </a:r>
                  </a:p>
                </p:txBody>
              </p:sp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CCDB69AE-8779-4DCB-8CEF-328DFF19C4E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208046" y="282365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#17</a:t>
                    </a:r>
                  </a:p>
                </p:txBody>
              </p:sp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D5742CDD-150F-4DB5-A5A3-8B0AFF94BEE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407066" y="282225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#18</a:t>
                    </a:r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ABD0B416-69B2-4021-981D-4518D5CEF1E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604560" y="282470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#27</a:t>
                    </a:r>
                  </a:p>
                </p:txBody>
              </p:sp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A2B843B5-7FF1-4636-BA56-FC42A174536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99674" y="282718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#22</a:t>
                    </a:r>
                  </a:p>
                </p:txBody>
              </p:sp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A2B069A8-DA6D-4658-8A0B-F0BBBB0EFD0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991278" y="282316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#23</a:t>
                    </a:r>
                  </a:p>
                </p:txBody>
              </p:sp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749CA12C-5A49-4682-A10F-1193CE715F1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85783" y="282659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#24</a:t>
                    </a: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A0922B7C-EF09-4715-A278-08CF1337847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376982" y="2829261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#25</a:t>
                    </a:r>
                  </a:p>
                </p:txBody>
              </p:sp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D696D521-6C02-4506-A5DC-671FD5A4B55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526086" y="2867141"/>
                    <a:ext cx="44755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MOSI</a:t>
                    </a:r>
                  </a:p>
                </p:txBody>
              </p:sp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72E21A6E-D323-47B7-9354-3430420E2BD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724306" y="2869156"/>
                    <a:ext cx="441146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MISC</a:t>
                    </a:r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0D0808B3-FECE-4E38-A1E8-FA1447D21F1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943126" y="2845292"/>
                    <a:ext cx="3946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CLK</a:t>
                    </a: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97FB0551-FBE5-40AA-8362-CF477A94B6A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146093" y="2839123"/>
                    <a:ext cx="38504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CE0</a:t>
                    </a:r>
                  </a:p>
                </p:txBody>
              </p:sp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8D4A723-BA39-40F6-AB01-68B31404783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336954" y="2841740"/>
                    <a:ext cx="38504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CE1</a:t>
                    </a:r>
                  </a:p>
                </p:txBody>
              </p: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0D6478C9-C8FE-4BCB-AC44-2854C47E6EC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574757" y="2807629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#5</a:t>
                    </a:r>
                  </a:p>
                </p:txBody>
              </p:sp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2C86B1B-AA31-4B85-9106-643604FBC93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770085" y="2806437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#6</a:t>
                    </a:r>
                  </a:p>
                </p:txBody>
              </p:sp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5ED55FEC-CDCA-49F8-B327-634A7C147C2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934303" y="2826471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#12</a:t>
                    </a:r>
                  </a:p>
                </p:txBody>
              </p:sp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6C45B153-9CB3-4146-B002-01B70D701BD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127376" y="282288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#13</a:t>
                    </a:r>
                  </a:p>
                </p:txBody>
              </p:sp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84646E15-33BD-4CEF-A6AD-4A27EB6C5B4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322384" y="2829260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#16</a:t>
                    </a:r>
                  </a:p>
                </p:txBody>
              </p: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07856607-44D3-4437-8E02-B8E46D22B1F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516890" y="2828113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#19</a:t>
                    </a:r>
                  </a:p>
                </p:txBody>
              </p:sp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98E557B4-F7A8-4BCC-BF0A-E5C72B2E3D4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718050" y="283032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#20</a:t>
                    </a: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91335019-E779-4C3A-836B-DCEDD8CAA43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912911" y="283290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#21</a:t>
                    </a:r>
                  </a:p>
                </p:txBody>
              </p: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C465F8B1-8CA7-4BEB-B316-AEBF915D92A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1343" y="3078063"/>
                    <a:ext cx="3866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5.0v</a:t>
                    </a:r>
                  </a:p>
                </p:txBody>
              </p:sp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0E7E9DED-B139-454B-88A4-8EE058A3891F}"/>
                      </a:ext>
                    </a:extLst>
                  </p:cNvPr>
                  <p:cNvSpPr txBox="1"/>
                  <p:nvPr/>
                </p:nvSpPr>
                <p:spPr>
                  <a:xfrm>
                    <a:off x="4895926" y="3273584"/>
                    <a:ext cx="3866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3.3v</a:t>
                    </a:r>
                  </a:p>
                </p:txBody>
              </p:sp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80140307-46CA-44C6-A8B4-58854E551359}"/>
                      </a:ext>
                    </a:extLst>
                  </p:cNvPr>
                  <p:cNvSpPr txBox="1"/>
                  <p:nvPr/>
                </p:nvSpPr>
                <p:spPr>
                  <a:xfrm>
                    <a:off x="4871371" y="3469576"/>
                    <a:ext cx="41229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GND</a:t>
                    </a:r>
                  </a:p>
                </p:txBody>
              </p:sp>
            </p:grp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BBEAE3C7-96A3-448F-9D0C-E20F0FB7B60D}"/>
                    </a:ext>
                  </a:extLst>
                </p:cNvPr>
                <p:cNvSpPr txBox="1"/>
                <p:nvPr/>
              </p:nvSpPr>
              <p:spPr>
                <a:xfrm>
                  <a:off x="1880790" y="5678735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D581928-022B-48BB-8C5D-EF605A675187}"/>
                    </a:ext>
                  </a:extLst>
                </p:cNvPr>
                <p:cNvSpPr txBox="1"/>
                <p:nvPr/>
              </p:nvSpPr>
              <p:spPr>
                <a:xfrm>
                  <a:off x="2072645" y="5682906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43F7E3E-BAD4-4438-A280-F60B09BBE171}"/>
                    </a:ext>
                  </a:extLst>
                </p:cNvPr>
                <p:cNvSpPr txBox="1"/>
                <p:nvPr/>
              </p:nvSpPr>
              <p:spPr>
                <a:xfrm>
                  <a:off x="2268491" y="568426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32C64F2E-3282-4FBF-9E43-2E13F6DD788F}"/>
                    </a:ext>
                  </a:extLst>
                </p:cNvPr>
                <p:cNvSpPr txBox="1"/>
                <p:nvPr/>
              </p:nvSpPr>
              <p:spPr>
                <a:xfrm>
                  <a:off x="2459284" y="568759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D57973C-19C1-493C-A6C6-AAAA9C6EEC88}"/>
                    </a:ext>
                  </a:extLst>
                </p:cNvPr>
                <p:cNvSpPr txBox="1"/>
                <p:nvPr/>
              </p:nvSpPr>
              <p:spPr>
                <a:xfrm>
                  <a:off x="2852019" y="569003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99809CCE-3877-4DEF-9212-BA19579A5176}"/>
                    </a:ext>
                  </a:extLst>
                </p:cNvPr>
                <p:cNvSpPr txBox="1"/>
                <p:nvPr/>
              </p:nvSpPr>
              <p:spPr>
                <a:xfrm>
                  <a:off x="3051312" y="569003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6C2DD95B-8B94-45CD-8441-6E04F9FEBB49}"/>
                    </a:ext>
                  </a:extLst>
                </p:cNvPr>
                <p:cNvSpPr txBox="1"/>
                <p:nvPr/>
              </p:nvSpPr>
              <p:spPr>
                <a:xfrm>
                  <a:off x="3242474" y="5696128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BCE89B60-0A22-4834-A92C-C8897CE3C690}"/>
                    </a:ext>
                  </a:extLst>
                </p:cNvPr>
                <p:cNvSpPr txBox="1"/>
                <p:nvPr/>
              </p:nvSpPr>
              <p:spPr>
                <a:xfrm>
                  <a:off x="3433891" y="5700189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FE4768E5-38D5-4C4B-92FD-46821AACBB56}"/>
                    </a:ext>
                  </a:extLst>
                </p:cNvPr>
                <p:cNvSpPr txBox="1"/>
                <p:nvPr/>
              </p:nvSpPr>
              <p:spPr>
                <a:xfrm>
                  <a:off x="3818496" y="5700189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8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ABE5F917-6726-4D8E-B26F-80F598A931FE}"/>
                    </a:ext>
                  </a:extLst>
                </p:cNvPr>
                <p:cNvSpPr txBox="1"/>
                <p:nvPr/>
              </p:nvSpPr>
              <p:spPr>
                <a:xfrm>
                  <a:off x="4180780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5176FCE-0AD7-4ECD-89D8-D895E27C7749}"/>
                    </a:ext>
                  </a:extLst>
                </p:cNvPr>
                <p:cNvSpPr txBox="1"/>
                <p:nvPr/>
              </p:nvSpPr>
              <p:spPr>
                <a:xfrm>
                  <a:off x="4016083" y="5704472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A1C6A99-86CE-4F82-B852-3E5065D44FE0}"/>
                    </a:ext>
                  </a:extLst>
                </p:cNvPr>
                <p:cNvSpPr txBox="1"/>
                <p:nvPr/>
              </p:nvSpPr>
              <p:spPr>
                <a:xfrm>
                  <a:off x="4376117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11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0812001-631C-4AE4-BB7B-2D8844A955C7}"/>
                    </a:ext>
                  </a:extLst>
                </p:cNvPr>
                <p:cNvSpPr txBox="1"/>
                <p:nvPr/>
              </p:nvSpPr>
              <p:spPr>
                <a:xfrm>
                  <a:off x="4770085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12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CC52EFF7-AEAA-4336-93F5-AA604DAC41CB}"/>
                    </a:ext>
                  </a:extLst>
                </p:cNvPr>
                <p:cNvSpPr txBox="1"/>
                <p:nvPr/>
              </p:nvSpPr>
              <p:spPr>
                <a:xfrm>
                  <a:off x="4959856" y="570599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6EB39A8D-B67B-498B-9B83-B85AB8D0BC86}"/>
                    </a:ext>
                  </a:extLst>
                </p:cNvPr>
                <p:cNvSpPr txBox="1"/>
                <p:nvPr/>
              </p:nvSpPr>
              <p:spPr>
                <a:xfrm>
                  <a:off x="5155734" y="5708624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14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44C32FD4-285A-4709-9816-DA7F3F6FD9A1}"/>
                    </a:ext>
                  </a:extLst>
                </p:cNvPr>
                <p:cNvSpPr txBox="1"/>
                <p:nvPr/>
              </p:nvSpPr>
              <p:spPr>
                <a:xfrm>
                  <a:off x="5349739" y="5711708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245" name="Rectangle: Rounded Corners 244">
                  <a:extLst>
                    <a:ext uri="{FF2B5EF4-FFF2-40B4-BE49-F238E27FC236}">
                      <a16:creationId xmlns:a16="http://schemas.microsoft.com/office/drawing/2014/main" id="{86ACF638-3A17-46AE-861B-9189A9DAFEDB}"/>
                    </a:ext>
                  </a:extLst>
                </p:cNvPr>
                <p:cNvSpPr/>
                <p:nvPr/>
              </p:nvSpPr>
              <p:spPr>
                <a:xfrm>
                  <a:off x="4618829" y="4919460"/>
                  <a:ext cx="206887" cy="1349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020FC1C-EAF3-4A1B-8A07-B1B58ECD15D2}"/>
                  </a:ext>
                </a:extLst>
              </p:cNvPr>
              <p:cNvGrpSpPr/>
              <p:nvPr/>
            </p:nvGrpSpPr>
            <p:grpSpPr>
              <a:xfrm>
                <a:off x="4097576" y="3582559"/>
                <a:ext cx="47889" cy="384091"/>
                <a:chOff x="4083844" y="3596876"/>
                <a:chExt cx="47889" cy="384091"/>
              </a:xfrm>
            </p:grpSpPr>
            <p:sp>
              <p:nvSpPr>
                <p:cNvPr id="248" name="Rectangle: Rounded Corners 247">
                  <a:extLst>
                    <a:ext uri="{FF2B5EF4-FFF2-40B4-BE49-F238E27FC236}">
                      <a16:creationId xmlns:a16="http://schemas.microsoft.com/office/drawing/2014/main" id="{17F54052-061B-4CFB-826D-45EB9F3B389A}"/>
                    </a:ext>
                  </a:extLst>
                </p:cNvPr>
                <p:cNvSpPr/>
                <p:nvPr/>
              </p:nvSpPr>
              <p:spPr>
                <a:xfrm>
                  <a:off x="4085557" y="3596876"/>
                  <a:ext cx="46176" cy="1838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: Rounded Corners 248">
                  <a:extLst>
                    <a:ext uri="{FF2B5EF4-FFF2-40B4-BE49-F238E27FC236}">
                      <a16:creationId xmlns:a16="http://schemas.microsoft.com/office/drawing/2014/main" id="{CD44EEDF-6DD5-4880-92C1-751ABFE58638}"/>
                    </a:ext>
                  </a:extLst>
                </p:cNvPr>
                <p:cNvSpPr/>
                <p:nvPr/>
              </p:nvSpPr>
              <p:spPr>
                <a:xfrm>
                  <a:off x="4083844" y="3797091"/>
                  <a:ext cx="46176" cy="1838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216ADA4-C02D-456B-A8D4-2F48B954F257}"/>
                  </a:ext>
                </a:extLst>
              </p:cNvPr>
              <p:cNvSpPr txBox="1"/>
              <p:nvPr/>
            </p:nvSpPr>
            <p:spPr>
              <a:xfrm>
                <a:off x="4167515" y="3566775"/>
                <a:ext cx="412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1AA0C79-5C8C-4869-8D4B-D90007EF2914}"/>
                  </a:ext>
                </a:extLst>
              </p:cNvPr>
              <p:cNvSpPr txBox="1"/>
              <p:nvPr/>
            </p:nvSpPr>
            <p:spPr>
              <a:xfrm>
                <a:off x="4181817" y="3768529"/>
                <a:ext cx="3016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+5</a:t>
                </a: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F0CFA73A-2198-4AF9-85F1-069B75534975}"/>
                  </a:ext>
                </a:extLst>
              </p:cNvPr>
              <p:cNvSpPr/>
              <p:nvPr/>
            </p:nvSpPr>
            <p:spPr>
              <a:xfrm>
                <a:off x="5900441" y="2969016"/>
                <a:ext cx="435608" cy="43560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D23A9016-5ECB-4390-AC58-ACDE0FCAE828}"/>
                  </a:ext>
                </a:extLst>
              </p:cNvPr>
              <p:cNvGrpSpPr/>
              <p:nvPr/>
            </p:nvGrpSpPr>
            <p:grpSpPr>
              <a:xfrm>
                <a:off x="6066280" y="3052395"/>
                <a:ext cx="94778" cy="277236"/>
                <a:chOff x="6037827" y="3053250"/>
                <a:chExt cx="94778" cy="277236"/>
              </a:xfrm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7C582CED-9958-44EA-97E5-0B0B27E834AD}"/>
                    </a:ext>
                  </a:extLst>
                </p:cNvPr>
                <p:cNvSpPr/>
                <p:nvPr/>
              </p:nvSpPr>
              <p:spPr>
                <a:xfrm>
                  <a:off x="6041589" y="3053250"/>
                  <a:ext cx="91016" cy="9101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37BA1DCE-1B1A-430D-9F21-DEE15CB511EA}"/>
                    </a:ext>
                  </a:extLst>
                </p:cNvPr>
                <p:cNvSpPr/>
                <p:nvPr/>
              </p:nvSpPr>
              <p:spPr>
                <a:xfrm>
                  <a:off x="6037827" y="3239470"/>
                  <a:ext cx="91016" cy="9101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023003F7-7144-4BAA-BD72-D57BB6BA77BA}"/>
                  </a:ext>
                </a:extLst>
              </p:cNvPr>
              <p:cNvSpPr txBox="1"/>
              <p:nvPr/>
            </p:nvSpPr>
            <p:spPr>
              <a:xfrm>
                <a:off x="5969762" y="3099997"/>
                <a:ext cx="28405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C2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7CA0BB9C-A25D-4A58-980D-6064FB47B023}"/>
                  </a:ext>
                </a:extLst>
              </p:cNvPr>
              <p:cNvSpPr txBox="1"/>
              <p:nvPr/>
            </p:nvSpPr>
            <p:spPr>
              <a:xfrm>
                <a:off x="5937210" y="3244741"/>
                <a:ext cx="2295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4E8F1390-B0A5-4A36-A555-EDABF72C82CD}"/>
                </a:ext>
              </a:extLst>
            </p:cNvPr>
            <p:cNvGrpSpPr/>
            <p:nvPr/>
          </p:nvGrpSpPr>
          <p:grpSpPr>
            <a:xfrm>
              <a:off x="3024980" y="5369596"/>
              <a:ext cx="1251649" cy="215444"/>
              <a:chOff x="3044209" y="5369596"/>
              <a:chExt cx="1251649" cy="215444"/>
            </a:xfrm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8D97613-A09E-4481-87F4-8CC9970C9521}"/>
                  </a:ext>
                </a:extLst>
              </p:cNvPr>
              <p:cNvSpPr txBox="1"/>
              <p:nvPr/>
            </p:nvSpPr>
            <p:spPr>
              <a:xfrm>
                <a:off x="3044209" y="5369596"/>
                <a:ext cx="4122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0FF2B9E-F2B8-4491-A4A5-1F1897B26B54}"/>
                  </a:ext>
                </a:extLst>
              </p:cNvPr>
              <p:cNvCxnSpPr>
                <a:cxnSpLocks/>
                <a:stCxn id="133" idx="4"/>
                <a:endCxn id="258" idx="3"/>
              </p:cNvCxnSpPr>
              <p:nvPr/>
            </p:nvCxnSpPr>
            <p:spPr>
              <a:xfrm flipH="1">
                <a:off x="3456501" y="5477318"/>
                <a:ext cx="839357" cy="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578A1780-EDB5-4DF1-81AB-483D97747B77}"/>
                </a:ext>
              </a:extLst>
            </p:cNvPr>
            <p:cNvGrpSpPr/>
            <p:nvPr/>
          </p:nvGrpSpPr>
          <p:grpSpPr>
            <a:xfrm>
              <a:off x="3018430" y="5180040"/>
              <a:ext cx="1259645" cy="215444"/>
              <a:chOff x="3036214" y="5369596"/>
              <a:chExt cx="1259645" cy="215444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395C5546-2AC3-4DF7-B1DF-045F803C701F}"/>
                  </a:ext>
                </a:extLst>
              </p:cNvPr>
              <p:cNvSpPr txBox="1"/>
              <p:nvPr/>
            </p:nvSpPr>
            <p:spPr>
              <a:xfrm>
                <a:off x="3036214" y="5369596"/>
                <a:ext cx="42028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PWR</a:t>
                </a:r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A8AC25D-928A-44EB-B276-BC9FDBF53B05}"/>
                  </a:ext>
                </a:extLst>
              </p:cNvPr>
              <p:cNvCxnSpPr>
                <a:cxnSpLocks/>
                <a:endCxn id="264" idx="3"/>
              </p:cNvCxnSpPr>
              <p:nvPr/>
            </p:nvCxnSpPr>
            <p:spPr>
              <a:xfrm flipH="1">
                <a:off x="3456501" y="5477318"/>
                <a:ext cx="839358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9F7F5A33-D623-453C-9193-29D1EC7C43EF}"/>
                </a:ext>
              </a:extLst>
            </p:cNvPr>
            <p:cNvGrpSpPr/>
            <p:nvPr/>
          </p:nvGrpSpPr>
          <p:grpSpPr>
            <a:xfrm>
              <a:off x="2814024" y="4989199"/>
              <a:ext cx="1463526" cy="215444"/>
              <a:chOff x="2832333" y="5369596"/>
              <a:chExt cx="1463526" cy="21544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B924C3B-13D1-435C-8205-47EB422C20ED}"/>
                  </a:ext>
                </a:extLst>
              </p:cNvPr>
              <p:cNvSpPr txBox="1"/>
              <p:nvPr/>
            </p:nvSpPr>
            <p:spPr>
              <a:xfrm>
                <a:off x="2832333" y="5369596"/>
                <a:ext cx="6241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SIGNAL</a:t>
                </a: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A0011FED-862C-469D-B0C5-32A768C3DCB4}"/>
                  </a:ext>
                </a:extLst>
              </p:cNvPr>
              <p:cNvCxnSpPr>
                <a:cxnSpLocks/>
                <a:endCxn id="268" idx="3"/>
              </p:cNvCxnSpPr>
              <p:nvPr/>
            </p:nvCxnSpPr>
            <p:spPr>
              <a:xfrm flipH="1">
                <a:off x="3456501" y="5477318"/>
                <a:ext cx="839358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0996CCE-51AD-42E5-BA74-220C16B8F9E2}"/>
              </a:ext>
            </a:extLst>
          </p:cNvPr>
          <p:cNvGrpSpPr/>
          <p:nvPr/>
        </p:nvGrpSpPr>
        <p:grpSpPr>
          <a:xfrm>
            <a:off x="1846339" y="1231210"/>
            <a:ext cx="4067690" cy="361127"/>
            <a:chOff x="1881467" y="844798"/>
            <a:chExt cx="2351019" cy="208722"/>
          </a:xfrm>
          <a:solidFill>
            <a:schemeClr val="accent1">
              <a:lumMod val="75000"/>
            </a:schemeClr>
          </a:solidFill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D9E8D0A0-7CDC-461A-B486-F6DF6E2C0379}"/>
                </a:ext>
              </a:extLst>
            </p:cNvPr>
            <p:cNvGrpSpPr/>
            <p:nvPr/>
          </p:nvGrpSpPr>
          <p:grpSpPr>
            <a:xfrm>
              <a:off x="1881467" y="844798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E08F9E6E-3432-4707-86A7-127899814622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F5B91C32-D7BE-412D-BC21-517D36266C18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69A11D04-E7CD-46AE-9709-9D6EA4DA8FC8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3273BD5B-2866-4A93-832B-9E1C0CF1FD58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3BFC8669-B282-457A-A6BC-E7CEF85C6ACC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DCFAC1F5-CF5D-4716-9268-CEF3BB92FDF8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7D5C1212-AF9C-429C-93F4-90AEAAEA7D54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6B28BB35-F9E2-41C8-81E7-5D8F95180430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4618A33F-DEC9-4387-84FA-E14A17A9DDAC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28425206-00BD-4F2C-BE3B-1B82A47394A2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C52CCD26-A1E1-4DC5-B97C-01B993EA2444}"/>
                </a:ext>
              </a:extLst>
            </p:cNvPr>
            <p:cNvGrpSpPr/>
            <p:nvPr/>
          </p:nvGrpSpPr>
          <p:grpSpPr>
            <a:xfrm>
              <a:off x="3071640" y="844990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58556148-CD99-4164-B3E4-15BB3ACC9116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421DFA44-E1D7-4D75-BE38-6D54814DB577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0FB256F3-4162-425E-BEC0-1602934570AD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97390DB6-063A-48C9-B498-8ACEED7A8079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3F40186A-19FB-4C12-B93F-B7993C621B8C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2799E851-2E45-4C6B-BF34-B5062371D01E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8113864D-898D-4159-8C05-63148982C208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6EB3D224-220E-46AD-8E70-BAD090A0B7E2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1F8D5EC4-F253-4D7B-A95C-CAE27CF157CF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30EEA8E3-241C-469F-B8C9-14F5BD69BEFD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83532939-9181-4536-952E-7D463BF1C95D}"/>
                </a:ext>
              </a:extLst>
            </p:cNvPr>
            <p:cNvGrpSpPr/>
            <p:nvPr/>
          </p:nvGrpSpPr>
          <p:grpSpPr>
            <a:xfrm>
              <a:off x="1881467" y="957309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7EF6BF5C-1B77-455E-B43C-99238A9D8059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EA7BD69C-17DC-4B84-9580-95975A8DAB35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E6874141-465D-4F50-8D16-3C29C7A7983F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F1BFCC21-1F54-4E21-9D6A-D02808E6877C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74995127-942D-4988-806E-A4536A019C93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3BF3C14B-7819-4819-AF98-4E406533D739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385CB66D-F0B8-415C-B2E0-D7B7B0F7BFFB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63216FAF-F39C-4E93-97B1-9D1FC76FDB58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94FF9733-68D2-4CB9-8E4D-9985CBC858C1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6167EDDE-6BA2-48FB-9CFD-467F9FC0B306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95C0AB4B-479A-438E-92A7-831C763A569A}"/>
                </a:ext>
              </a:extLst>
            </p:cNvPr>
            <p:cNvGrpSpPr/>
            <p:nvPr/>
          </p:nvGrpSpPr>
          <p:grpSpPr>
            <a:xfrm>
              <a:off x="3071640" y="957501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6ABBC0D2-FB24-4626-8723-65ED970AE734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AA6AB8E8-2CE5-436B-809F-A05A0A3E1298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ACB9F064-B48B-47B6-AC8A-B882F0CDF733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65ED1A4D-E3FC-4A0B-B628-1EA22CD2F4E6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E3816D80-61D6-4B72-9E12-7EA9F9BB89D4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51FD472D-51A2-400D-AA43-CB193F25E7EF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EB25207E-1CBA-4D7F-95F8-A5FDEFA4642B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1C80A209-1250-4D88-952C-03A4B17F42B1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7247F14D-F76F-4E9F-97C5-C60E7A2FD4B8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06890AD2-EB31-470D-8110-BBA449C6F252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842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643435E-4AA1-48AD-8146-06992E2850A6}"/>
              </a:ext>
            </a:extLst>
          </p:cNvPr>
          <p:cNvGrpSpPr/>
          <p:nvPr/>
        </p:nvGrpSpPr>
        <p:grpSpPr>
          <a:xfrm>
            <a:off x="574827" y="1100275"/>
            <a:ext cx="5868765" cy="4530928"/>
            <a:chOff x="2814024" y="1163536"/>
            <a:chExt cx="5868765" cy="4530928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D4B691D-2BC8-4476-B7A6-68834333F6BA}"/>
                </a:ext>
              </a:extLst>
            </p:cNvPr>
            <p:cNvGrpSpPr/>
            <p:nvPr/>
          </p:nvGrpSpPr>
          <p:grpSpPr>
            <a:xfrm>
              <a:off x="3509210" y="1163536"/>
              <a:ext cx="5173579" cy="4530928"/>
              <a:chOff x="3509210" y="1163536"/>
              <a:chExt cx="5173579" cy="4530928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FFA9EECB-6FC5-4E0C-B7F6-717232BF590A}"/>
                  </a:ext>
                </a:extLst>
              </p:cNvPr>
              <p:cNvGrpSpPr/>
              <p:nvPr/>
            </p:nvGrpSpPr>
            <p:grpSpPr>
              <a:xfrm>
                <a:off x="3509210" y="1163536"/>
                <a:ext cx="5173579" cy="4530928"/>
                <a:chOff x="1145406" y="2023876"/>
                <a:chExt cx="5173579" cy="4530928"/>
              </a:xfrm>
            </p:grpSpPr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4D443D21-99E4-4752-8CDC-E8022FC4A4B9}"/>
                    </a:ext>
                  </a:extLst>
                </p:cNvPr>
                <p:cNvGrpSpPr/>
                <p:nvPr/>
              </p:nvGrpSpPr>
              <p:grpSpPr>
                <a:xfrm>
                  <a:off x="1145406" y="2023876"/>
                  <a:ext cx="5173579" cy="4530928"/>
                  <a:chOff x="1145406" y="199870"/>
                  <a:chExt cx="7256296" cy="635493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A73FDD12-D9C9-4C54-84B6-6FB7392F08DE}"/>
                      </a:ext>
                    </a:extLst>
                  </p:cNvPr>
                  <p:cNvSpPr/>
                  <p:nvPr/>
                </p:nvSpPr>
                <p:spPr>
                  <a:xfrm>
                    <a:off x="1217597" y="199870"/>
                    <a:ext cx="7184105" cy="6354934"/>
                  </a:xfrm>
                  <a:prstGeom prst="roundRect">
                    <a:avLst>
                      <a:gd name="adj" fmla="val 5195"/>
                    </a:avLst>
                  </a:prstGeom>
                  <a:gradFill flip="none" rotWithShape="1">
                    <a:gsLst>
                      <a:gs pos="0">
                        <a:schemeClr val="accent5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5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DD37DB30-82A7-45E5-812B-834F148B3A80}"/>
                      </a:ext>
                    </a:extLst>
                  </p:cNvPr>
                  <p:cNvSpPr/>
                  <p:nvPr/>
                </p:nvSpPr>
                <p:spPr>
                  <a:xfrm>
                    <a:off x="1437373" y="413887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9A653BDF-2CDF-43F2-9A1D-693C7E047BE7}"/>
                      </a:ext>
                    </a:extLst>
                  </p:cNvPr>
                  <p:cNvSpPr/>
                  <p:nvPr/>
                </p:nvSpPr>
                <p:spPr>
                  <a:xfrm>
                    <a:off x="7823060" y="413887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76C74E7D-F789-4C8C-A10A-A302E84B386B}"/>
                      </a:ext>
                    </a:extLst>
                  </p:cNvPr>
                  <p:cNvSpPr/>
                  <p:nvPr/>
                </p:nvSpPr>
                <p:spPr>
                  <a:xfrm>
                    <a:off x="1462765" y="6000318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966ECE7-CB4D-4041-9115-B6309DBF78D9}"/>
                      </a:ext>
                    </a:extLst>
                  </p:cNvPr>
                  <p:cNvSpPr/>
                  <p:nvPr/>
                </p:nvSpPr>
                <p:spPr>
                  <a:xfrm>
                    <a:off x="7829970" y="6000131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EA05EF33-D0D2-474F-B6DB-1187A544E2A4}"/>
                      </a:ext>
                    </a:extLst>
                  </p:cNvPr>
                  <p:cNvSpPr/>
                  <p:nvPr/>
                </p:nvSpPr>
                <p:spPr>
                  <a:xfrm>
                    <a:off x="143737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F3E9C147-6E4D-46F1-B371-94B9F7FA491E}"/>
                      </a:ext>
                    </a:extLst>
                  </p:cNvPr>
                  <p:cNvSpPr/>
                  <p:nvPr/>
                </p:nvSpPr>
                <p:spPr>
                  <a:xfrm>
                    <a:off x="170499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6377767-4CDE-47B3-8125-9290493FBBDF}"/>
                      </a:ext>
                    </a:extLst>
                  </p:cNvPr>
                  <p:cNvSpPr/>
                  <p:nvPr/>
                </p:nvSpPr>
                <p:spPr>
                  <a:xfrm>
                    <a:off x="197686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A328D28-AE1C-4AFE-8E8A-CCD66CC1CBB0}"/>
                      </a:ext>
                    </a:extLst>
                  </p:cNvPr>
                  <p:cNvSpPr/>
                  <p:nvPr/>
                </p:nvSpPr>
                <p:spPr>
                  <a:xfrm>
                    <a:off x="224873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E8B5BD53-2730-452F-958E-AA025D6DF316}"/>
                      </a:ext>
                    </a:extLst>
                  </p:cNvPr>
                  <p:cNvSpPr/>
                  <p:nvPr/>
                </p:nvSpPr>
                <p:spPr>
                  <a:xfrm>
                    <a:off x="252060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4CE42C54-310D-4E8D-92DE-85DE808D40E7}"/>
                      </a:ext>
                    </a:extLst>
                  </p:cNvPr>
                  <p:cNvSpPr/>
                  <p:nvPr/>
                </p:nvSpPr>
                <p:spPr>
                  <a:xfrm>
                    <a:off x="279247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FC9C0DCB-1C54-4CBF-B3C8-7D3A6EB9446C}"/>
                      </a:ext>
                    </a:extLst>
                  </p:cNvPr>
                  <p:cNvSpPr/>
                  <p:nvPr/>
                </p:nvSpPr>
                <p:spPr>
                  <a:xfrm>
                    <a:off x="306859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AE34DF9-1159-4714-8F5E-89B73A7D5F44}"/>
                      </a:ext>
                    </a:extLst>
                  </p:cNvPr>
                  <p:cNvSpPr/>
                  <p:nvPr/>
                </p:nvSpPr>
                <p:spPr>
                  <a:xfrm>
                    <a:off x="334471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8FC987AE-675A-4F6D-8463-B2921C3A2B97}"/>
                      </a:ext>
                    </a:extLst>
                  </p:cNvPr>
                  <p:cNvSpPr/>
                  <p:nvPr/>
                </p:nvSpPr>
                <p:spPr>
                  <a:xfrm>
                    <a:off x="361970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280DB750-CD5D-420A-AA58-674C315D02DE}"/>
                      </a:ext>
                    </a:extLst>
                  </p:cNvPr>
                  <p:cNvSpPr/>
                  <p:nvPr/>
                </p:nvSpPr>
                <p:spPr>
                  <a:xfrm>
                    <a:off x="388732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63F5B188-D227-4B17-9D67-372BAE98B24D}"/>
                      </a:ext>
                    </a:extLst>
                  </p:cNvPr>
                  <p:cNvSpPr/>
                  <p:nvPr/>
                </p:nvSpPr>
                <p:spPr>
                  <a:xfrm>
                    <a:off x="415919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3AC14C3-3891-479E-8A5C-DE3E022BCA9A}"/>
                      </a:ext>
                    </a:extLst>
                  </p:cNvPr>
                  <p:cNvSpPr/>
                  <p:nvPr/>
                </p:nvSpPr>
                <p:spPr>
                  <a:xfrm>
                    <a:off x="443106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046AE75-5D2F-489F-95D6-E8A18E18E813}"/>
                      </a:ext>
                    </a:extLst>
                  </p:cNvPr>
                  <p:cNvSpPr/>
                  <p:nvPr/>
                </p:nvSpPr>
                <p:spPr>
                  <a:xfrm>
                    <a:off x="470293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17DE0383-AA2E-4E99-8EDF-B08A1ADE8F68}"/>
                      </a:ext>
                    </a:extLst>
                  </p:cNvPr>
                  <p:cNvSpPr/>
                  <p:nvPr/>
                </p:nvSpPr>
                <p:spPr>
                  <a:xfrm>
                    <a:off x="497480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F61B541B-B27F-4FCD-BDEC-4064B18FE9B3}"/>
                      </a:ext>
                    </a:extLst>
                  </p:cNvPr>
                  <p:cNvSpPr/>
                  <p:nvPr/>
                </p:nvSpPr>
                <p:spPr>
                  <a:xfrm>
                    <a:off x="525092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F3C8A567-EDBD-43A6-B120-95B90EFAC2BF}"/>
                      </a:ext>
                    </a:extLst>
                  </p:cNvPr>
                  <p:cNvSpPr/>
                  <p:nvPr/>
                </p:nvSpPr>
                <p:spPr>
                  <a:xfrm>
                    <a:off x="552704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726EA0F-B65F-459A-AD93-4F9B3E1494EB}"/>
                      </a:ext>
                    </a:extLst>
                  </p:cNvPr>
                  <p:cNvSpPr/>
                  <p:nvPr/>
                </p:nvSpPr>
                <p:spPr>
                  <a:xfrm>
                    <a:off x="5803161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098A3F1-63DE-448E-83CF-195FA68277F5}"/>
                      </a:ext>
                    </a:extLst>
                  </p:cNvPr>
                  <p:cNvSpPr/>
                  <p:nvPr/>
                </p:nvSpPr>
                <p:spPr>
                  <a:xfrm>
                    <a:off x="607078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A591D398-6D77-40AB-AFC7-F0DD92A62F45}"/>
                      </a:ext>
                    </a:extLst>
                  </p:cNvPr>
                  <p:cNvSpPr/>
                  <p:nvPr/>
                </p:nvSpPr>
                <p:spPr>
                  <a:xfrm>
                    <a:off x="634265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3AC1AF9-6653-4EA2-B826-6F70FD68EEBB}"/>
                      </a:ext>
                    </a:extLst>
                  </p:cNvPr>
                  <p:cNvSpPr/>
                  <p:nvPr/>
                </p:nvSpPr>
                <p:spPr>
                  <a:xfrm>
                    <a:off x="661452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0EABF4C2-D5CF-4BC4-BD47-EE803EAA005A}"/>
                      </a:ext>
                    </a:extLst>
                  </p:cNvPr>
                  <p:cNvSpPr/>
                  <p:nvPr/>
                </p:nvSpPr>
                <p:spPr>
                  <a:xfrm>
                    <a:off x="688639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1EC60415-213D-45CA-8364-5008F1249DE4}"/>
                      </a:ext>
                    </a:extLst>
                  </p:cNvPr>
                  <p:cNvSpPr/>
                  <p:nvPr/>
                </p:nvSpPr>
                <p:spPr>
                  <a:xfrm>
                    <a:off x="715826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4F0A50F1-72FA-49A2-B363-D9888001E44C}"/>
                      </a:ext>
                    </a:extLst>
                  </p:cNvPr>
                  <p:cNvSpPr/>
                  <p:nvPr/>
                </p:nvSpPr>
                <p:spPr>
                  <a:xfrm>
                    <a:off x="7434381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59A0DDAB-9A7A-442C-9037-66346B7C1300}"/>
                      </a:ext>
                    </a:extLst>
                  </p:cNvPr>
                  <p:cNvSpPr/>
                  <p:nvPr/>
                </p:nvSpPr>
                <p:spPr>
                  <a:xfrm>
                    <a:off x="7710500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D5EC9A0-E1A8-43B1-AD7B-6C0E18253E53}"/>
                      </a:ext>
                    </a:extLst>
                  </p:cNvPr>
                  <p:cNvSpPr/>
                  <p:nvPr/>
                </p:nvSpPr>
                <p:spPr>
                  <a:xfrm>
                    <a:off x="798493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772EF723-22EE-4C6F-813B-81A89B53915E}"/>
                      </a:ext>
                    </a:extLst>
                  </p:cNvPr>
                  <p:cNvGrpSpPr/>
                  <p:nvPr/>
                </p:nvGrpSpPr>
                <p:grpSpPr>
                  <a:xfrm>
                    <a:off x="6886392" y="171987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CC193DD5-E943-424E-B73A-DF420D3BF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2268A4D4-20DB-4402-87B1-7E8936C4C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CE180341-8115-4F4A-8890-DD4F8EDB0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D4B8315F-9A38-4914-B039-5743B18198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250CA0E4-5558-4706-8BD7-82DA51834E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475635B9-84E5-4EED-899E-FE72E50CC80F}"/>
                      </a:ext>
                    </a:extLst>
                  </p:cNvPr>
                  <p:cNvGrpSpPr/>
                  <p:nvPr/>
                </p:nvGrpSpPr>
                <p:grpSpPr>
                  <a:xfrm>
                    <a:off x="6885111" y="2004079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60305105-7C33-404C-BB4E-5C04A5B33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06433340-0641-4A53-82E8-014CB074F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9C7234D8-D962-4454-BC18-F406848D7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63C5598B-D71E-4969-ABE1-DF5EA40CD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1120C010-16B4-449C-A5EB-6C073BCB3F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8CCD4AE6-DA96-4440-BD7C-A434F9DC08E4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228828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252DAF80-088C-4D73-86A2-F6FF7D9BA1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E333296B-3990-4C46-B606-37533A918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0A8F6906-325E-4F98-8C9F-8B41D1F55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86FD6484-485C-4EAD-97DD-3603EE04E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5A9A2AD0-A705-4B66-BC7F-3F730B529E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6B03C2B4-A43A-45BF-8DB4-3A273A08171E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257249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E49A5EDE-8184-47D3-B3B5-2AF0734437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F3A66F77-1ACF-40E3-A4A5-15980ACA1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4D68FB7-47AD-4CDF-AE4B-4DC9B1D97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005A59C2-A3BD-44FB-A22F-2143C1F67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5B6391A3-F606-482B-A6C9-3CAD9686A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279690FA-0055-460E-8352-2590EADAB1DC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2856703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76900454-A737-4377-9FDC-057E766CC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E93B2E4B-BACA-49C4-A0FB-9F258E84C5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BF2AC200-2969-4D2D-A2A4-E8CAE939A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839A1704-5590-4763-9143-615E7ECC2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BFFBA776-F391-42E3-9EC2-C0CFED254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9805AEE7-377D-4C3A-88EC-BE04C4B19612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314091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505C4619-7EEE-49EB-8BC1-195EE6AE9C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24C023D9-AC00-4605-AEDF-2A298B861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FBA1EA10-4B69-41B5-8856-371306B5B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E59C71B6-2933-481F-AB34-70FF4BA5D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37BDA04E-172F-496E-95DE-891E1739F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3D65769E-3AD9-4A8C-A33F-EEEFC9249637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342355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4B06449A-6D6F-4F02-84A7-25AA68C45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66299FFB-1691-4ADC-A446-5C237882A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D1BBBCDF-7145-4FB4-9BC3-5B7307FA77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B262779C-F5EA-415A-B4E4-D7681DBA07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B8C08F75-18D0-4BFB-98DA-9B03D4B75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5C70C3A0-84CD-49F4-899F-8C6DC0273150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370776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96" name="Oval 95">
                      <a:extLst>
                        <a:ext uri="{FF2B5EF4-FFF2-40B4-BE49-F238E27FC236}">
                          <a16:creationId xmlns:a16="http://schemas.microsoft.com/office/drawing/2014/main" id="{65CCFC42-7962-42F4-B3E2-AB445B95C7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CBCFFFA5-5C78-470A-9A02-3B01D0338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A394D735-8EBB-4EAA-B4CC-E25770151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B8AD0BE6-1630-4AC5-8498-E37232917F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9AD89302-7BE5-416C-B42D-D36543B18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08DDCE31-61A4-4C32-997E-8BA1B4024553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3991973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6FDB6FC6-6AAA-4A3F-90D3-5C0C729DA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>
                      <a:extLst>
                        <a:ext uri="{FF2B5EF4-FFF2-40B4-BE49-F238E27FC236}">
                          <a16:creationId xmlns:a16="http://schemas.microsoft.com/office/drawing/2014/main" id="{932E2B51-817E-4DF9-9DE9-764B5CA98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5B5FAE0C-9DD6-4CF3-9F2A-1578E278E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Oval 104">
                      <a:extLst>
                        <a:ext uri="{FF2B5EF4-FFF2-40B4-BE49-F238E27FC236}">
                          <a16:creationId xmlns:a16="http://schemas.microsoft.com/office/drawing/2014/main" id="{62FD4348-75BD-46B4-8F73-0A056CE9A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>
                      <a:extLst>
                        <a:ext uri="{FF2B5EF4-FFF2-40B4-BE49-F238E27FC236}">
                          <a16:creationId xmlns:a16="http://schemas.microsoft.com/office/drawing/2014/main" id="{A2B1927A-F08D-46E5-9A68-ACB59402D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5869DCF6-C216-4D99-9779-B2ED4D2787E6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4274619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08" name="Oval 107">
                      <a:extLst>
                        <a:ext uri="{FF2B5EF4-FFF2-40B4-BE49-F238E27FC236}">
                          <a16:creationId xmlns:a16="http://schemas.microsoft.com/office/drawing/2014/main" id="{5522080D-3191-4F03-BA2E-B2069FA7B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BB04069C-F7CF-437E-B7C1-E228A07F3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>
                      <a:extLst>
                        <a:ext uri="{FF2B5EF4-FFF2-40B4-BE49-F238E27FC236}">
                          <a16:creationId xmlns:a16="http://schemas.microsoft.com/office/drawing/2014/main" id="{80484DF4-D338-4FC5-B8A9-750A2DAD9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Oval 110">
                      <a:extLst>
                        <a:ext uri="{FF2B5EF4-FFF2-40B4-BE49-F238E27FC236}">
                          <a16:creationId xmlns:a16="http://schemas.microsoft.com/office/drawing/2014/main" id="{0DCD9B02-F978-43CB-AF0D-B82218F449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111">
                      <a:extLst>
                        <a:ext uri="{FF2B5EF4-FFF2-40B4-BE49-F238E27FC236}">
                          <a16:creationId xmlns:a16="http://schemas.microsoft.com/office/drawing/2014/main" id="{A8B35CDE-ECEB-499C-95EE-EF283D392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CD6D5500-4627-40BA-8110-D22D6B80CE05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455882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14" name="Oval 113">
                      <a:extLst>
                        <a:ext uri="{FF2B5EF4-FFF2-40B4-BE49-F238E27FC236}">
                          <a16:creationId xmlns:a16="http://schemas.microsoft.com/office/drawing/2014/main" id="{67A63477-8C00-448A-964F-74246829B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Oval 114">
                      <a:extLst>
                        <a:ext uri="{FF2B5EF4-FFF2-40B4-BE49-F238E27FC236}">
                          <a16:creationId xmlns:a16="http://schemas.microsoft.com/office/drawing/2014/main" id="{51CA822A-C882-43A0-868C-92ABC1B2E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7E051E86-C6F5-466A-AEFA-D377CF58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5F46B001-7A82-43E5-BC02-1C9D3183A4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3CA9E9DD-CEE9-44E7-9E0E-83087F68A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31762978-C65D-4B34-B994-43A8B9A52BA3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484303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FE51C869-843B-4D33-9374-1FF3A8F246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3205003F-90EE-4953-B1F4-DC8A8645C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5524E135-6CBE-4759-87D7-90D0A0114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A469CDBF-9C3D-46A6-8FC5-0621815CC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076E97EE-77DA-4A18-8FA4-E30403AC26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B826B08-745C-46F3-8D7C-F944B7D53C81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512568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8ABA4DA3-DCD6-4C82-99AE-C46B9BC692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4C69637C-02CB-4497-9ABF-CDE1AE1EE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9470CBA8-357E-49BC-A488-EC1115B757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Oval 128">
                      <a:extLst>
                        <a:ext uri="{FF2B5EF4-FFF2-40B4-BE49-F238E27FC236}">
                          <a16:creationId xmlns:a16="http://schemas.microsoft.com/office/drawing/2014/main" id="{7219649E-151C-4CB3-B9DC-E682E7B1CD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0E4328F3-A7FC-45A2-AFFC-158865686C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E3561C1F-6997-4A4B-85F6-0B264E55DF2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978988" y="5883442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376C0F29-0BA5-49DB-B816-332B0C14F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Oval 131">
                      <a:extLst>
                        <a:ext uri="{FF2B5EF4-FFF2-40B4-BE49-F238E27FC236}">
                          <a16:creationId xmlns:a16="http://schemas.microsoft.com/office/drawing/2014/main" id="{A306170A-10BF-452A-90E1-AD6F58663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Oval 132">
                      <a:extLst>
                        <a:ext uri="{FF2B5EF4-FFF2-40B4-BE49-F238E27FC236}">
                          <a16:creationId xmlns:a16="http://schemas.microsoft.com/office/drawing/2014/main" id="{52460F95-3E7C-490B-B1DA-8EE1C259B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F43E8D90-41D8-475F-A1DB-3602484498D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249643" y="588853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7F47CDE8-1F15-4EC7-AE4B-457D34AC6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674925C2-ADF7-4302-8709-D2B01C747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80CE1DAB-22C0-47DF-8F86-9B9968C5A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04544877-4B86-4A07-9716-9D1BD4D1EDD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520298" y="588853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0" name="Oval 139">
                      <a:extLst>
                        <a:ext uri="{FF2B5EF4-FFF2-40B4-BE49-F238E27FC236}">
                          <a16:creationId xmlns:a16="http://schemas.microsoft.com/office/drawing/2014/main" id="{CD945667-B495-4DA8-98EC-2AC2B3593A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Oval 140">
                      <a:extLst>
                        <a:ext uri="{FF2B5EF4-FFF2-40B4-BE49-F238E27FC236}">
                          <a16:creationId xmlns:a16="http://schemas.microsoft.com/office/drawing/2014/main" id="{A64118FA-57ED-4ACD-805D-1D1791E992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714AAC5A-55E6-4B52-B4E8-21A68A9CF9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B026691E-5D6F-4D4F-B7CE-B33927285F7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790953" y="589363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4" name="Oval 143">
                      <a:extLst>
                        <a:ext uri="{FF2B5EF4-FFF2-40B4-BE49-F238E27FC236}">
                          <a16:creationId xmlns:a16="http://schemas.microsoft.com/office/drawing/2014/main" id="{5BDBE81A-0FAA-453A-8C9B-F73D80FC3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284F12BD-7A36-4E29-9C47-6CFC387547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633335BA-9EB6-4D62-8EA5-1C27B9D03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C6231269-8E66-4E59-B7AE-A9CB3526D81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349958" y="5893635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CAEFFBC5-AB14-4E6F-87A4-924A01733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75937CC2-0DD0-490D-ACB4-D0DF9529B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5807DC74-C605-4400-B86F-B3E3CCA6EB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E923E66F-6614-4108-B0BA-25AA3DAC47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620613" y="5898731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05C7D7DD-CF1E-45E6-BBB5-ED53D760E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Oval 152">
                      <a:extLst>
                        <a:ext uri="{FF2B5EF4-FFF2-40B4-BE49-F238E27FC236}">
                          <a16:creationId xmlns:a16="http://schemas.microsoft.com/office/drawing/2014/main" id="{7079CCE6-AE77-4D84-929E-85CE25F1A7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Oval 153">
                      <a:extLst>
                        <a:ext uri="{FF2B5EF4-FFF2-40B4-BE49-F238E27FC236}">
                          <a16:creationId xmlns:a16="http://schemas.microsoft.com/office/drawing/2014/main" id="{1659DDE7-3281-4617-810A-D150A97C1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FB4F86FB-B134-44CB-8156-16B3911799D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891268" y="5898731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56" name="Oval 155">
                      <a:extLst>
                        <a:ext uri="{FF2B5EF4-FFF2-40B4-BE49-F238E27FC236}">
                          <a16:creationId xmlns:a16="http://schemas.microsoft.com/office/drawing/2014/main" id="{1EB8336B-0149-434A-B7A0-7C216D13C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24B4E36D-AEA0-40E3-B00C-7C910FF4BF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ACCB549B-C390-45A9-9F6A-537604C7A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D2375823-2C93-4B5B-9CB8-5BB99065DDF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161923" y="5903827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5A16188E-D74F-4145-AD06-4EB35DDD3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FA9DDBF4-6383-4C55-B3CB-9411E9953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56692E19-E0B6-4FA2-8CF2-778B5CF4A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C84665CE-57AF-458B-B617-AD47D0E7816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705058" y="590382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4" name="Oval 163">
                      <a:extLst>
                        <a:ext uri="{FF2B5EF4-FFF2-40B4-BE49-F238E27FC236}">
                          <a16:creationId xmlns:a16="http://schemas.microsoft.com/office/drawing/2014/main" id="{241F2234-CDA2-428B-BF32-BA883389F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30C60D14-8F32-438E-BD82-66B2D1750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FAB65A98-3DC7-48AD-8F9A-A53E60932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617A1AF9-3217-4DA8-9AD4-2F5E9908693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975713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ECA6EE4E-B210-4CA6-923E-59E9A6362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>
                      <a:extLst>
                        <a:ext uri="{FF2B5EF4-FFF2-40B4-BE49-F238E27FC236}">
                          <a16:creationId xmlns:a16="http://schemas.microsoft.com/office/drawing/2014/main" id="{6B291B11-4AA9-4668-8CBF-CB6C629AF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Oval 169">
                      <a:extLst>
                        <a:ext uri="{FF2B5EF4-FFF2-40B4-BE49-F238E27FC236}">
                          <a16:creationId xmlns:a16="http://schemas.microsoft.com/office/drawing/2014/main" id="{A7525D5A-22DD-4016-A9D5-00AA732F2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E18B8424-9E44-4DFE-B740-75ED808748E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246368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72" name="Oval 171">
                      <a:extLst>
                        <a:ext uri="{FF2B5EF4-FFF2-40B4-BE49-F238E27FC236}">
                          <a16:creationId xmlns:a16="http://schemas.microsoft.com/office/drawing/2014/main" id="{4D0EF96E-0BF0-4AC0-9250-19312AC81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Oval 172">
                      <a:extLst>
                        <a:ext uri="{FF2B5EF4-FFF2-40B4-BE49-F238E27FC236}">
                          <a16:creationId xmlns:a16="http://schemas.microsoft.com/office/drawing/2014/main" id="{D0535027-A549-4C28-B91B-767A73F59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Oval 173">
                      <a:extLst>
                        <a:ext uri="{FF2B5EF4-FFF2-40B4-BE49-F238E27FC236}">
                          <a16:creationId xmlns:a16="http://schemas.microsoft.com/office/drawing/2014/main" id="{4403736A-ABC6-4ED2-AC79-F47DDF93C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C8C4086A-D5BF-48F5-903B-2EAA9487ED8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517023" y="5914020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76" name="Oval 175">
                      <a:extLst>
                        <a:ext uri="{FF2B5EF4-FFF2-40B4-BE49-F238E27FC236}">
                          <a16:creationId xmlns:a16="http://schemas.microsoft.com/office/drawing/2014/main" id="{73C429DD-E2C9-4A68-88A4-FF2FB635B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90B98128-E812-4999-BB85-AF010E997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93AE77E8-1CEF-4C17-A400-2E92E3416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FAC9F648-4772-40E8-843B-F2F78FF368D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72907" y="590382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0" name="Oval 179">
                      <a:extLst>
                        <a:ext uri="{FF2B5EF4-FFF2-40B4-BE49-F238E27FC236}">
                          <a16:creationId xmlns:a16="http://schemas.microsoft.com/office/drawing/2014/main" id="{ECEB17D7-0F4D-406E-81C3-1FE3348B2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4014FF8C-DF53-4D46-B622-795E9AC58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Oval 181">
                      <a:extLst>
                        <a:ext uri="{FF2B5EF4-FFF2-40B4-BE49-F238E27FC236}">
                          <a16:creationId xmlns:a16="http://schemas.microsoft.com/office/drawing/2014/main" id="{F82BF515-0C75-4F09-B15F-EB9F9A389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291F931D-4140-4D17-A5FB-214CC0C1FB7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43562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C3FB6BD4-7D35-4267-9850-14B6DC387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C39B45E5-E0CB-4BF7-AA0B-052BA13FC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7C41A186-0328-47A7-9BB8-1997AAA17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14A53C8B-B29C-4FC3-AEF6-90E7BB22AAA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4217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8" name="Oval 187">
                      <a:extLst>
                        <a:ext uri="{FF2B5EF4-FFF2-40B4-BE49-F238E27FC236}">
                          <a16:creationId xmlns:a16="http://schemas.microsoft.com/office/drawing/2014/main" id="{19C52093-81FD-417C-A01A-87E66066E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Oval 188">
                      <a:extLst>
                        <a:ext uri="{FF2B5EF4-FFF2-40B4-BE49-F238E27FC236}">
                          <a16:creationId xmlns:a16="http://schemas.microsoft.com/office/drawing/2014/main" id="{A043533E-D785-4F22-AD55-B25B0786AF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1DF326BB-D9FF-4D2B-B1F4-37AF6DE18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05A6E9F4-E412-4506-8B87-A87E0DE794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884872" y="5914020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687549AB-3ABA-41AA-851C-DDDF7BC53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6285D7AC-C9AA-4B84-BA07-A60B400DE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" name="Oval 193">
                      <a:extLst>
                        <a:ext uri="{FF2B5EF4-FFF2-40B4-BE49-F238E27FC236}">
                          <a16:creationId xmlns:a16="http://schemas.microsoft.com/office/drawing/2014/main" id="{5654DB6B-32E3-4C6E-97D7-BA46FE19C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5" name="Rectangle: Rounded Corners 194">
                    <a:extLst>
                      <a:ext uri="{FF2B5EF4-FFF2-40B4-BE49-F238E27FC236}">
                        <a16:creationId xmlns:a16="http://schemas.microsoft.com/office/drawing/2014/main" id="{C00753A4-2591-4E43-BDFF-8B61DF1E54A9}"/>
                      </a:ext>
                    </a:extLst>
                  </p:cNvPr>
                  <p:cNvSpPr/>
                  <p:nvPr/>
                </p:nvSpPr>
                <p:spPr>
                  <a:xfrm>
                    <a:off x="1899104" y="351322"/>
                    <a:ext cx="5806272" cy="561010"/>
                  </a:xfrm>
                  <a:prstGeom prst="round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: Rounded Corners 195">
                    <a:extLst>
                      <a:ext uri="{FF2B5EF4-FFF2-40B4-BE49-F238E27FC236}">
                        <a16:creationId xmlns:a16="http://schemas.microsoft.com/office/drawing/2014/main" id="{D45B9F0B-E838-4F5A-BF58-8CC9295ADAD8}"/>
                      </a:ext>
                    </a:extLst>
                  </p:cNvPr>
                  <p:cNvSpPr/>
                  <p:nvPr/>
                </p:nvSpPr>
                <p:spPr>
                  <a:xfrm>
                    <a:off x="1145406" y="2591805"/>
                    <a:ext cx="524577" cy="1669318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: Rounded Corners 196">
                    <a:extLst>
                      <a:ext uri="{FF2B5EF4-FFF2-40B4-BE49-F238E27FC236}">
                        <a16:creationId xmlns:a16="http://schemas.microsoft.com/office/drawing/2014/main" id="{BAF6A91D-5300-4E0F-96FB-EF606D34CAF8}"/>
                      </a:ext>
                    </a:extLst>
                  </p:cNvPr>
                  <p:cNvSpPr/>
                  <p:nvPr/>
                </p:nvSpPr>
                <p:spPr>
                  <a:xfrm>
                    <a:off x="1444719" y="2652101"/>
                    <a:ext cx="1271988" cy="682920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8" name="Rectangle: Rounded Corners 197">
                    <a:extLst>
                      <a:ext uri="{FF2B5EF4-FFF2-40B4-BE49-F238E27FC236}">
                        <a16:creationId xmlns:a16="http://schemas.microsoft.com/office/drawing/2014/main" id="{BDBF374C-B3D8-40AC-80F8-17D9B6E88BEC}"/>
                      </a:ext>
                    </a:extLst>
                  </p:cNvPr>
                  <p:cNvSpPr/>
                  <p:nvPr/>
                </p:nvSpPr>
                <p:spPr>
                  <a:xfrm>
                    <a:off x="1444719" y="3520612"/>
                    <a:ext cx="651615" cy="682920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389C56F6-04C7-4D9B-8BA1-39A1886B7475}"/>
                    </a:ext>
                  </a:extLst>
                </p:cNvPr>
                <p:cNvGrpSpPr/>
                <p:nvPr/>
              </p:nvGrpSpPr>
              <p:grpSpPr>
                <a:xfrm>
                  <a:off x="1315048" y="2751084"/>
                  <a:ext cx="4884481" cy="933936"/>
                  <a:chOff x="1315048" y="2751084"/>
                  <a:chExt cx="4884481" cy="933936"/>
                </a:xfrm>
              </p:grpSpPr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8AFDCF56-0E7F-49B1-BF60-B9D9088484B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222234" y="2845295"/>
                    <a:ext cx="4010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SDA</a:t>
                    </a:r>
                  </a:p>
                </p:txBody>
              </p:sp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74BF5BAC-8F79-46C0-A9DE-5B5D58D8C33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414944" y="2845294"/>
                    <a:ext cx="38985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SCL</a:t>
                    </a:r>
                  </a:p>
                </p:txBody>
              </p:sp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E71FC7E7-B904-428A-8243-C2932C5997D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611795" y="2845292"/>
                    <a:ext cx="3898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TXD</a:t>
                    </a:r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D81CAA3A-89C7-4EC3-8AB2-250AF1CFAAB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800716" y="2845711"/>
                    <a:ext cx="4010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RXD</a:t>
                    </a:r>
                  </a:p>
                </p:txBody>
              </p:sp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1418B07D-3AA1-4CC1-A2C4-6FEA48F3B80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045196" y="2794799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#4</a:t>
                    </a:r>
                  </a:p>
                </p:txBody>
              </p:sp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CCDB69AE-8779-4DCB-8CEF-328DFF19C4E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208046" y="282365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#17</a:t>
                    </a:r>
                  </a:p>
                </p:txBody>
              </p:sp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D5742CDD-150F-4DB5-A5A3-8B0AFF94BEE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407066" y="282225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#18</a:t>
                    </a:r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ABD0B416-69B2-4021-981D-4518D5CEF1E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604560" y="282470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#27</a:t>
                    </a:r>
                  </a:p>
                </p:txBody>
              </p:sp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A2B843B5-7FF1-4636-BA56-FC42A174536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99674" y="282718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#22</a:t>
                    </a:r>
                  </a:p>
                </p:txBody>
              </p:sp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A2B069A8-DA6D-4658-8A0B-F0BBBB0EFD0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991278" y="282316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#23</a:t>
                    </a:r>
                  </a:p>
                </p:txBody>
              </p:sp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749CA12C-5A49-4682-A10F-1193CE715F1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85783" y="282659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#24</a:t>
                    </a: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A0922B7C-EF09-4715-A278-08CF1337847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376982" y="2829261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#25</a:t>
                    </a:r>
                  </a:p>
                </p:txBody>
              </p:sp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D696D521-6C02-4506-A5DC-671FD5A4B55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526086" y="2867141"/>
                    <a:ext cx="44755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MOSI</a:t>
                    </a:r>
                  </a:p>
                </p:txBody>
              </p:sp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72E21A6E-D323-47B7-9354-3430420E2BD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721100" y="2869156"/>
                    <a:ext cx="44755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MISO</a:t>
                    </a:r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0D0808B3-FECE-4E38-A1E8-FA1447D21F1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943126" y="2845292"/>
                    <a:ext cx="3946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CLK</a:t>
                    </a: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97FB0551-FBE5-40AA-8362-CF477A94B6A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146093" y="2839123"/>
                    <a:ext cx="38504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CE0</a:t>
                    </a:r>
                  </a:p>
                </p:txBody>
              </p:sp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8D4A723-BA39-40F6-AB01-68B31404783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336954" y="2841740"/>
                    <a:ext cx="38504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CE1</a:t>
                    </a:r>
                  </a:p>
                </p:txBody>
              </p: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0D6478C9-C8FE-4BCB-AC44-2854C47E6EC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574757" y="2807629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#5</a:t>
                    </a:r>
                  </a:p>
                </p:txBody>
              </p:sp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2C86B1B-AA31-4B85-9106-643604FBC93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770085" y="2806437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#6</a:t>
                    </a:r>
                  </a:p>
                </p:txBody>
              </p:sp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5ED55FEC-CDCA-49F8-B327-634A7C147C2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934303" y="2826471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#12</a:t>
                    </a:r>
                  </a:p>
                </p:txBody>
              </p:sp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6C45B153-9CB3-4146-B002-01B70D701BD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127376" y="282288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#13</a:t>
                    </a:r>
                  </a:p>
                </p:txBody>
              </p:sp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84646E15-33BD-4CEF-A6AD-4A27EB6C5B4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322384" y="2829260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#16</a:t>
                    </a:r>
                  </a:p>
                </p:txBody>
              </p: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07856607-44D3-4437-8E02-B8E46D22B1F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516890" y="2828113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#19</a:t>
                    </a:r>
                  </a:p>
                </p:txBody>
              </p:sp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98E557B4-F7A8-4BCC-BF0A-E5C72B2E3D4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718050" y="283032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#20</a:t>
                    </a: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91335019-E779-4C3A-836B-DCEDD8CAA43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912911" y="283290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#21</a:t>
                    </a:r>
                  </a:p>
                </p:txBody>
              </p: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C465F8B1-8CA7-4BEB-B316-AEBF915D92A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1343" y="3078063"/>
                    <a:ext cx="3866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5.0v</a:t>
                    </a:r>
                  </a:p>
                </p:txBody>
              </p:sp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0E7E9DED-B139-454B-88A4-8EE058A3891F}"/>
                      </a:ext>
                    </a:extLst>
                  </p:cNvPr>
                  <p:cNvSpPr txBox="1"/>
                  <p:nvPr/>
                </p:nvSpPr>
                <p:spPr>
                  <a:xfrm>
                    <a:off x="4895926" y="3273584"/>
                    <a:ext cx="3866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3.3v</a:t>
                    </a:r>
                  </a:p>
                </p:txBody>
              </p:sp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80140307-46CA-44C6-A8B4-58854E551359}"/>
                      </a:ext>
                    </a:extLst>
                  </p:cNvPr>
                  <p:cNvSpPr txBox="1"/>
                  <p:nvPr/>
                </p:nvSpPr>
                <p:spPr>
                  <a:xfrm>
                    <a:off x="4871371" y="3469576"/>
                    <a:ext cx="41229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GND</a:t>
                    </a:r>
                  </a:p>
                </p:txBody>
              </p:sp>
            </p:grp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BBEAE3C7-96A3-448F-9D0C-E20F0FB7B60D}"/>
                    </a:ext>
                  </a:extLst>
                </p:cNvPr>
                <p:cNvSpPr txBox="1"/>
                <p:nvPr/>
              </p:nvSpPr>
              <p:spPr>
                <a:xfrm>
                  <a:off x="1880790" y="5678735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D581928-022B-48BB-8C5D-EF605A675187}"/>
                    </a:ext>
                  </a:extLst>
                </p:cNvPr>
                <p:cNvSpPr txBox="1"/>
                <p:nvPr/>
              </p:nvSpPr>
              <p:spPr>
                <a:xfrm>
                  <a:off x="2072645" y="5682906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43F7E3E-BAD4-4438-A280-F60B09BBE171}"/>
                    </a:ext>
                  </a:extLst>
                </p:cNvPr>
                <p:cNvSpPr txBox="1"/>
                <p:nvPr/>
              </p:nvSpPr>
              <p:spPr>
                <a:xfrm>
                  <a:off x="2268491" y="568426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32C64F2E-3282-4FBF-9E43-2E13F6DD788F}"/>
                    </a:ext>
                  </a:extLst>
                </p:cNvPr>
                <p:cNvSpPr txBox="1"/>
                <p:nvPr/>
              </p:nvSpPr>
              <p:spPr>
                <a:xfrm>
                  <a:off x="2459284" y="568759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D57973C-19C1-493C-A6C6-AAAA9C6EEC88}"/>
                    </a:ext>
                  </a:extLst>
                </p:cNvPr>
                <p:cNvSpPr txBox="1"/>
                <p:nvPr/>
              </p:nvSpPr>
              <p:spPr>
                <a:xfrm>
                  <a:off x="2852019" y="569003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99809CCE-3877-4DEF-9212-BA19579A5176}"/>
                    </a:ext>
                  </a:extLst>
                </p:cNvPr>
                <p:cNvSpPr txBox="1"/>
                <p:nvPr/>
              </p:nvSpPr>
              <p:spPr>
                <a:xfrm>
                  <a:off x="3051312" y="569003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6C2DD95B-8B94-45CD-8441-6E04F9FEBB49}"/>
                    </a:ext>
                  </a:extLst>
                </p:cNvPr>
                <p:cNvSpPr txBox="1"/>
                <p:nvPr/>
              </p:nvSpPr>
              <p:spPr>
                <a:xfrm>
                  <a:off x="3242474" y="5696128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BCE89B60-0A22-4834-A92C-C8897CE3C690}"/>
                    </a:ext>
                  </a:extLst>
                </p:cNvPr>
                <p:cNvSpPr txBox="1"/>
                <p:nvPr/>
              </p:nvSpPr>
              <p:spPr>
                <a:xfrm>
                  <a:off x="3433891" y="5700189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FE4768E5-38D5-4C4B-92FD-46821AACBB56}"/>
                    </a:ext>
                  </a:extLst>
                </p:cNvPr>
                <p:cNvSpPr txBox="1"/>
                <p:nvPr/>
              </p:nvSpPr>
              <p:spPr>
                <a:xfrm>
                  <a:off x="3818496" y="5700189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8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ABE5F917-6726-4D8E-B26F-80F598A931FE}"/>
                    </a:ext>
                  </a:extLst>
                </p:cNvPr>
                <p:cNvSpPr txBox="1"/>
                <p:nvPr/>
              </p:nvSpPr>
              <p:spPr>
                <a:xfrm>
                  <a:off x="4180780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5176FCE-0AD7-4ECD-89D8-D895E27C7749}"/>
                    </a:ext>
                  </a:extLst>
                </p:cNvPr>
                <p:cNvSpPr txBox="1"/>
                <p:nvPr/>
              </p:nvSpPr>
              <p:spPr>
                <a:xfrm>
                  <a:off x="4016083" y="5704472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A1C6A99-86CE-4F82-B852-3E5065D44FE0}"/>
                    </a:ext>
                  </a:extLst>
                </p:cNvPr>
                <p:cNvSpPr txBox="1"/>
                <p:nvPr/>
              </p:nvSpPr>
              <p:spPr>
                <a:xfrm>
                  <a:off x="4376117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11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0812001-631C-4AE4-BB7B-2D8844A955C7}"/>
                    </a:ext>
                  </a:extLst>
                </p:cNvPr>
                <p:cNvSpPr txBox="1"/>
                <p:nvPr/>
              </p:nvSpPr>
              <p:spPr>
                <a:xfrm>
                  <a:off x="4770085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12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CC52EFF7-AEAA-4336-93F5-AA604DAC41CB}"/>
                    </a:ext>
                  </a:extLst>
                </p:cNvPr>
                <p:cNvSpPr txBox="1"/>
                <p:nvPr/>
              </p:nvSpPr>
              <p:spPr>
                <a:xfrm>
                  <a:off x="4959856" y="570599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6EB39A8D-B67B-498B-9B83-B85AB8D0BC86}"/>
                    </a:ext>
                  </a:extLst>
                </p:cNvPr>
                <p:cNvSpPr txBox="1"/>
                <p:nvPr/>
              </p:nvSpPr>
              <p:spPr>
                <a:xfrm>
                  <a:off x="5155734" y="5708624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14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44C32FD4-285A-4709-9816-DA7F3F6FD9A1}"/>
                    </a:ext>
                  </a:extLst>
                </p:cNvPr>
                <p:cNvSpPr txBox="1"/>
                <p:nvPr/>
              </p:nvSpPr>
              <p:spPr>
                <a:xfrm>
                  <a:off x="5349739" y="5711708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245" name="Rectangle: Rounded Corners 244">
                  <a:extLst>
                    <a:ext uri="{FF2B5EF4-FFF2-40B4-BE49-F238E27FC236}">
                      <a16:creationId xmlns:a16="http://schemas.microsoft.com/office/drawing/2014/main" id="{86ACF638-3A17-46AE-861B-9189A9DAFEDB}"/>
                    </a:ext>
                  </a:extLst>
                </p:cNvPr>
                <p:cNvSpPr/>
                <p:nvPr/>
              </p:nvSpPr>
              <p:spPr>
                <a:xfrm>
                  <a:off x="4618829" y="4919460"/>
                  <a:ext cx="206887" cy="1349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020FC1C-EAF3-4A1B-8A07-B1B58ECD15D2}"/>
                  </a:ext>
                </a:extLst>
              </p:cNvPr>
              <p:cNvGrpSpPr/>
              <p:nvPr/>
            </p:nvGrpSpPr>
            <p:grpSpPr>
              <a:xfrm>
                <a:off x="4097576" y="3582559"/>
                <a:ext cx="47889" cy="384091"/>
                <a:chOff x="4083844" y="3596876"/>
                <a:chExt cx="47889" cy="384091"/>
              </a:xfrm>
            </p:grpSpPr>
            <p:sp>
              <p:nvSpPr>
                <p:cNvPr id="248" name="Rectangle: Rounded Corners 247">
                  <a:extLst>
                    <a:ext uri="{FF2B5EF4-FFF2-40B4-BE49-F238E27FC236}">
                      <a16:creationId xmlns:a16="http://schemas.microsoft.com/office/drawing/2014/main" id="{17F54052-061B-4CFB-826D-45EB9F3B389A}"/>
                    </a:ext>
                  </a:extLst>
                </p:cNvPr>
                <p:cNvSpPr/>
                <p:nvPr/>
              </p:nvSpPr>
              <p:spPr>
                <a:xfrm>
                  <a:off x="4085557" y="3596876"/>
                  <a:ext cx="46176" cy="1838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: Rounded Corners 248">
                  <a:extLst>
                    <a:ext uri="{FF2B5EF4-FFF2-40B4-BE49-F238E27FC236}">
                      <a16:creationId xmlns:a16="http://schemas.microsoft.com/office/drawing/2014/main" id="{CD44EEDF-6DD5-4880-92C1-751ABFE58638}"/>
                    </a:ext>
                  </a:extLst>
                </p:cNvPr>
                <p:cNvSpPr/>
                <p:nvPr/>
              </p:nvSpPr>
              <p:spPr>
                <a:xfrm>
                  <a:off x="4083844" y="3797091"/>
                  <a:ext cx="46176" cy="1838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216ADA4-C02D-456B-A8D4-2F48B954F257}"/>
                  </a:ext>
                </a:extLst>
              </p:cNvPr>
              <p:cNvSpPr txBox="1"/>
              <p:nvPr/>
            </p:nvSpPr>
            <p:spPr>
              <a:xfrm>
                <a:off x="4167515" y="3566775"/>
                <a:ext cx="412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1AA0C79-5C8C-4869-8D4B-D90007EF2914}"/>
                  </a:ext>
                </a:extLst>
              </p:cNvPr>
              <p:cNvSpPr txBox="1"/>
              <p:nvPr/>
            </p:nvSpPr>
            <p:spPr>
              <a:xfrm>
                <a:off x="4181817" y="3768529"/>
                <a:ext cx="3016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+5</a:t>
                </a: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F0CFA73A-2198-4AF9-85F1-069B75534975}"/>
                  </a:ext>
                </a:extLst>
              </p:cNvPr>
              <p:cNvSpPr/>
              <p:nvPr/>
            </p:nvSpPr>
            <p:spPr>
              <a:xfrm>
                <a:off x="5900441" y="2969016"/>
                <a:ext cx="435608" cy="43560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D23A9016-5ECB-4390-AC58-ACDE0FCAE828}"/>
                  </a:ext>
                </a:extLst>
              </p:cNvPr>
              <p:cNvGrpSpPr/>
              <p:nvPr/>
            </p:nvGrpSpPr>
            <p:grpSpPr>
              <a:xfrm>
                <a:off x="6066280" y="3052395"/>
                <a:ext cx="94778" cy="277236"/>
                <a:chOff x="6037827" y="3053250"/>
                <a:chExt cx="94778" cy="277236"/>
              </a:xfrm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7C582CED-9958-44EA-97E5-0B0B27E834AD}"/>
                    </a:ext>
                  </a:extLst>
                </p:cNvPr>
                <p:cNvSpPr/>
                <p:nvPr/>
              </p:nvSpPr>
              <p:spPr>
                <a:xfrm>
                  <a:off x="6041589" y="3053250"/>
                  <a:ext cx="91016" cy="9101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37BA1DCE-1B1A-430D-9F21-DEE15CB511EA}"/>
                    </a:ext>
                  </a:extLst>
                </p:cNvPr>
                <p:cNvSpPr/>
                <p:nvPr/>
              </p:nvSpPr>
              <p:spPr>
                <a:xfrm>
                  <a:off x="6037827" y="3239470"/>
                  <a:ext cx="91016" cy="9101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023003F7-7144-4BAA-BD72-D57BB6BA77BA}"/>
                  </a:ext>
                </a:extLst>
              </p:cNvPr>
              <p:cNvSpPr txBox="1"/>
              <p:nvPr/>
            </p:nvSpPr>
            <p:spPr>
              <a:xfrm>
                <a:off x="5969762" y="3099997"/>
                <a:ext cx="28405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C2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7CA0BB9C-A25D-4A58-980D-6064FB47B023}"/>
                  </a:ext>
                </a:extLst>
              </p:cNvPr>
              <p:cNvSpPr txBox="1"/>
              <p:nvPr/>
            </p:nvSpPr>
            <p:spPr>
              <a:xfrm>
                <a:off x="5937210" y="3244741"/>
                <a:ext cx="2295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4E8F1390-B0A5-4A36-A555-EDABF72C82CD}"/>
                </a:ext>
              </a:extLst>
            </p:cNvPr>
            <p:cNvGrpSpPr/>
            <p:nvPr/>
          </p:nvGrpSpPr>
          <p:grpSpPr>
            <a:xfrm>
              <a:off x="3024980" y="5369596"/>
              <a:ext cx="1251649" cy="215444"/>
              <a:chOff x="3044209" y="5369596"/>
              <a:chExt cx="1251649" cy="215444"/>
            </a:xfrm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8D97613-A09E-4481-87F4-8CC9970C9521}"/>
                  </a:ext>
                </a:extLst>
              </p:cNvPr>
              <p:cNvSpPr txBox="1"/>
              <p:nvPr/>
            </p:nvSpPr>
            <p:spPr>
              <a:xfrm>
                <a:off x="3044209" y="5369596"/>
                <a:ext cx="4122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0FF2B9E-F2B8-4491-A4A5-1F1897B26B54}"/>
                  </a:ext>
                </a:extLst>
              </p:cNvPr>
              <p:cNvCxnSpPr>
                <a:cxnSpLocks/>
                <a:stCxn id="133" idx="4"/>
                <a:endCxn id="258" idx="3"/>
              </p:cNvCxnSpPr>
              <p:nvPr/>
            </p:nvCxnSpPr>
            <p:spPr>
              <a:xfrm flipH="1">
                <a:off x="3456501" y="5477318"/>
                <a:ext cx="839357" cy="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578A1780-EDB5-4DF1-81AB-483D97747B77}"/>
                </a:ext>
              </a:extLst>
            </p:cNvPr>
            <p:cNvGrpSpPr/>
            <p:nvPr/>
          </p:nvGrpSpPr>
          <p:grpSpPr>
            <a:xfrm>
              <a:off x="3018430" y="5180040"/>
              <a:ext cx="1259645" cy="215444"/>
              <a:chOff x="3036214" y="5369596"/>
              <a:chExt cx="1259645" cy="215444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395C5546-2AC3-4DF7-B1DF-045F803C701F}"/>
                  </a:ext>
                </a:extLst>
              </p:cNvPr>
              <p:cNvSpPr txBox="1"/>
              <p:nvPr/>
            </p:nvSpPr>
            <p:spPr>
              <a:xfrm>
                <a:off x="3036214" y="5369596"/>
                <a:ext cx="42028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PWR</a:t>
                </a:r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A8AC25D-928A-44EB-B276-BC9FDBF53B05}"/>
                  </a:ext>
                </a:extLst>
              </p:cNvPr>
              <p:cNvCxnSpPr>
                <a:cxnSpLocks/>
                <a:endCxn id="264" idx="3"/>
              </p:cNvCxnSpPr>
              <p:nvPr/>
            </p:nvCxnSpPr>
            <p:spPr>
              <a:xfrm flipH="1">
                <a:off x="3456501" y="5477318"/>
                <a:ext cx="839358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9F7F5A33-D623-453C-9193-29D1EC7C43EF}"/>
                </a:ext>
              </a:extLst>
            </p:cNvPr>
            <p:cNvGrpSpPr/>
            <p:nvPr/>
          </p:nvGrpSpPr>
          <p:grpSpPr>
            <a:xfrm>
              <a:off x="2814024" y="4989199"/>
              <a:ext cx="1463526" cy="215444"/>
              <a:chOff x="2832333" y="5369596"/>
              <a:chExt cx="1463526" cy="21544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B924C3B-13D1-435C-8205-47EB422C20ED}"/>
                  </a:ext>
                </a:extLst>
              </p:cNvPr>
              <p:cNvSpPr txBox="1"/>
              <p:nvPr/>
            </p:nvSpPr>
            <p:spPr>
              <a:xfrm>
                <a:off x="2832333" y="5369596"/>
                <a:ext cx="6241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SIGNAL</a:t>
                </a: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A0011FED-862C-469D-B0C5-32A768C3DCB4}"/>
                  </a:ext>
                </a:extLst>
              </p:cNvPr>
              <p:cNvCxnSpPr>
                <a:cxnSpLocks/>
                <a:endCxn id="268" idx="3"/>
              </p:cNvCxnSpPr>
              <p:nvPr/>
            </p:nvCxnSpPr>
            <p:spPr>
              <a:xfrm flipH="1">
                <a:off x="3456501" y="5477318"/>
                <a:ext cx="839358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0996CCE-51AD-42E5-BA74-220C16B8F9E2}"/>
              </a:ext>
            </a:extLst>
          </p:cNvPr>
          <p:cNvGrpSpPr/>
          <p:nvPr/>
        </p:nvGrpSpPr>
        <p:grpSpPr>
          <a:xfrm>
            <a:off x="1846339" y="1231210"/>
            <a:ext cx="4067690" cy="361127"/>
            <a:chOff x="1881467" y="844798"/>
            <a:chExt cx="2351019" cy="208722"/>
          </a:xfrm>
          <a:solidFill>
            <a:schemeClr val="accent1">
              <a:lumMod val="75000"/>
            </a:schemeClr>
          </a:solidFill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D9E8D0A0-7CDC-461A-B486-F6DF6E2C0379}"/>
                </a:ext>
              </a:extLst>
            </p:cNvPr>
            <p:cNvGrpSpPr/>
            <p:nvPr/>
          </p:nvGrpSpPr>
          <p:grpSpPr>
            <a:xfrm>
              <a:off x="1881467" y="844798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E08F9E6E-3432-4707-86A7-127899814622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F5B91C32-D7BE-412D-BC21-517D36266C18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69A11D04-E7CD-46AE-9709-9D6EA4DA8FC8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3273BD5B-2866-4A93-832B-9E1C0CF1FD58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3BFC8669-B282-457A-A6BC-E7CEF85C6ACC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DCFAC1F5-CF5D-4716-9268-CEF3BB92FDF8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7D5C1212-AF9C-429C-93F4-90AEAAEA7D54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6B28BB35-F9E2-41C8-81E7-5D8F95180430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4618A33F-DEC9-4387-84FA-E14A17A9DDAC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28425206-00BD-4F2C-BE3B-1B82A47394A2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C52CCD26-A1E1-4DC5-B97C-01B993EA2444}"/>
                </a:ext>
              </a:extLst>
            </p:cNvPr>
            <p:cNvGrpSpPr/>
            <p:nvPr/>
          </p:nvGrpSpPr>
          <p:grpSpPr>
            <a:xfrm>
              <a:off x="3071640" y="844990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58556148-CD99-4164-B3E4-15BB3ACC9116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421DFA44-E1D7-4D75-BE38-6D54814DB577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0FB256F3-4162-425E-BEC0-1602934570AD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97390DB6-063A-48C9-B498-8ACEED7A8079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3F40186A-19FB-4C12-B93F-B7993C621B8C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2799E851-2E45-4C6B-BF34-B5062371D01E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8113864D-898D-4159-8C05-63148982C208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6EB3D224-220E-46AD-8E70-BAD090A0B7E2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1F8D5EC4-F253-4D7B-A95C-CAE27CF157CF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30EEA8E3-241C-469F-B8C9-14F5BD69BEFD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83532939-9181-4536-952E-7D463BF1C95D}"/>
                </a:ext>
              </a:extLst>
            </p:cNvPr>
            <p:cNvGrpSpPr/>
            <p:nvPr/>
          </p:nvGrpSpPr>
          <p:grpSpPr>
            <a:xfrm>
              <a:off x="1881467" y="957309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7EF6BF5C-1B77-455E-B43C-99238A9D8059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EA7BD69C-17DC-4B84-9580-95975A8DAB35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E6874141-465D-4F50-8D16-3C29C7A7983F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F1BFCC21-1F54-4E21-9D6A-D02808E6877C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74995127-942D-4988-806E-A4536A019C93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3BF3C14B-7819-4819-AF98-4E406533D739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385CB66D-F0B8-415C-B2E0-D7B7B0F7BFFB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63216FAF-F39C-4E93-97B1-9D1FC76FDB58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94FF9733-68D2-4CB9-8E4D-9985CBC858C1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6167EDDE-6BA2-48FB-9CFD-467F9FC0B306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95C0AB4B-479A-438E-92A7-831C763A569A}"/>
                </a:ext>
              </a:extLst>
            </p:cNvPr>
            <p:cNvGrpSpPr/>
            <p:nvPr/>
          </p:nvGrpSpPr>
          <p:grpSpPr>
            <a:xfrm>
              <a:off x="3071640" y="957501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6ABBC0D2-FB24-4626-8723-65ED970AE734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AA6AB8E8-2CE5-436B-809F-A05A0A3E1298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ACB9F064-B48B-47B6-AC8A-B882F0CDF733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65ED1A4D-E3FC-4A0B-B628-1EA22CD2F4E6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E3816D80-61D6-4B72-9E12-7EA9F9BB89D4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51FD472D-51A2-400D-AA43-CB193F25E7EF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EB25207E-1CBA-4D7F-95F8-A5FDEFA4642B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1C80A209-1250-4D88-952C-03A4B17F42B1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7247F14D-F76F-4E9F-97C5-C60E7A2FD4B8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06890AD2-EB31-470D-8110-BBA449C6F252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4" name="TextBox 313">
            <a:extLst>
              <a:ext uri="{FF2B5EF4-FFF2-40B4-BE49-F238E27FC236}">
                <a16:creationId xmlns:a16="http://schemas.microsoft.com/office/drawing/2014/main" id="{9081A81F-5DD4-4982-BEAC-6387BFF22DD8}"/>
              </a:ext>
            </a:extLst>
          </p:cNvPr>
          <p:cNvSpPr txBox="1"/>
          <p:nvPr/>
        </p:nvSpPr>
        <p:spPr>
          <a:xfrm>
            <a:off x="2011304" y="280685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7/ GPCLK0</a:t>
            </a:r>
          </a:p>
        </p:txBody>
      </p: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DE26F8E5-B62E-4D04-9601-1EB4F844628A}"/>
              </a:ext>
            </a:extLst>
          </p:cNvPr>
          <p:cNvCxnSpPr>
            <a:cxnSpLocks/>
            <a:stCxn id="14" idx="0"/>
            <a:endCxn id="314" idx="2"/>
          </p:cNvCxnSpPr>
          <p:nvPr/>
        </p:nvCxnSpPr>
        <p:spPr>
          <a:xfrm flipV="1">
            <a:off x="2319697" y="557684"/>
            <a:ext cx="3691" cy="117670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78D42771-4BF9-4477-8C82-45ED81269AEB}"/>
              </a:ext>
            </a:extLst>
          </p:cNvPr>
          <p:cNvSpPr txBox="1"/>
          <p:nvPr/>
        </p:nvSpPr>
        <p:spPr>
          <a:xfrm>
            <a:off x="2201055" y="548647"/>
            <a:ext cx="624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0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A10AF2F6-8583-44FA-8107-42D636C7AC19}"/>
              </a:ext>
            </a:extLst>
          </p:cNvPr>
          <p:cNvCxnSpPr>
            <a:cxnSpLocks/>
            <a:stCxn id="15" idx="0"/>
            <a:endCxn id="316" idx="2"/>
          </p:cNvCxnSpPr>
          <p:nvPr/>
        </p:nvCxnSpPr>
        <p:spPr>
          <a:xfrm flipH="1" flipV="1">
            <a:off x="2513139" y="733313"/>
            <a:ext cx="395" cy="100107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16E0D57E-19D7-43EE-9C46-081B621C6916}"/>
              </a:ext>
            </a:extLst>
          </p:cNvPr>
          <p:cNvSpPr txBox="1"/>
          <p:nvPr/>
        </p:nvSpPr>
        <p:spPr>
          <a:xfrm>
            <a:off x="2398859" y="187948"/>
            <a:ext cx="624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1</a:t>
            </a:r>
          </a:p>
        </p:txBody>
      </p: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D308EFAB-D73A-498F-83B5-A72F418F4B6B}"/>
              </a:ext>
            </a:extLst>
          </p:cNvPr>
          <p:cNvCxnSpPr>
            <a:cxnSpLocks/>
            <a:stCxn id="16" idx="0"/>
            <a:endCxn id="318" idx="2"/>
          </p:cNvCxnSpPr>
          <p:nvPr/>
        </p:nvCxnSpPr>
        <p:spPr>
          <a:xfrm flipV="1">
            <a:off x="2710401" y="372614"/>
            <a:ext cx="542" cy="136177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4A939385-6921-4BBC-9D6E-411588D94BEE}"/>
              </a:ext>
            </a:extLst>
          </p:cNvPr>
          <p:cNvSpPr txBox="1"/>
          <p:nvPr/>
        </p:nvSpPr>
        <p:spPr>
          <a:xfrm>
            <a:off x="2596362" y="425025"/>
            <a:ext cx="624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2</a:t>
            </a:r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E7A1FA9B-3F5F-4DE2-B779-F63CB7A09D80}"/>
              </a:ext>
            </a:extLst>
          </p:cNvPr>
          <p:cNvCxnSpPr>
            <a:cxnSpLocks/>
            <a:stCxn id="17" idx="0"/>
            <a:endCxn id="320" idx="2"/>
          </p:cNvCxnSpPr>
          <p:nvPr/>
        </p:nvCxnSpPr>
        <p:spPr>
          <a:xfrm flipV="1">
            <a:off x="2907268" y="609691"/>
            <a:ext cx="1178" cy="11246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A8BE1A4D-4736-4D64-81D1-5A900A029CDB}"/>
              </a:ext>
            </a:extLst>
          </p:cNvPr>
          <p:cNvSpPr txBox="1"/>
          <p:nvPr/>
        </p:nvSpPr>
        <p:spPr>
          <a:xfrm>
            <a:off x="2792144" y="711885"/>
            <a:ext cx="624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3</a:t>
            </a:r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F0E2639F-2F64-42D4-923D-916DDA88D40D}"/>
              </a:ext>
            </a:extLst>
          </p:cNvPr>
          <p:cNvCxnSpPr>
            <a:cxnSpLocks/>
            <a:stCxn id="18" idx="0"/>
            <a:endCxn id="322" idx="2"/>
          </p:cNvCxnSpPr>
          <p:nvPr/>
        </p:nvCxnSpPr>
        <p:spPr>
          <a:xfrm flipV="1">
            <a:off x="3103330" y="896551"/>
            <a:ext cx="898" cy="83783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7CFFB87C-B1F9-46DC-B828-43E712283C31}"/>
              </a:ext>
            </a:extLst>
          </p:cNvPr>
          <p:cNvSpPr txBox="1"/>
          <p:nvPr/>
        </p:nvSpPr>
        <p:spPr>
          <a:xfrm>
            <a:off x="3174724" y="720951"/>
            <a:ext cx="624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5</a:t>
            </a:r>
          </a:p>
        </p:txBody>
      </p: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5293818-7337-4448-ABF9-765EFA6140F5}"/>
              </a:ext>
            </a:extLst>
          </p:cNvPr>
          <p:cNvCxnSpPr>
            <a:cxnSpLocks/>
            <a:endCxn id="324" idx="2"/>
          </p:cNvCxnSpPr>
          <p:nvPr/>
        </p:nvCxnSpPr>
        <p:spPr>
          <a:xfrm flipV="1">
            <a:off x="3485910" y="905617"/>
            <a:ext cx="898" cy="83783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B013134D-2285-4D34-A3A1-BE9BAF825995}"/>
              </a:ext>
            </a:extLst>
          </p:cNvPr>
          <p:cNvSpPr txBox="1"/>
          <p:nvPr/>
        </p:nvSpPr>
        <p:spPr>
          <a:xfrm>
            <a:off x="3368426" y="494780"/>
            <a:ext cx="624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6</a:t>
            </a:r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910EC806-3327-4D77-B1D7-5D1F73F236CB}"/>
              </a:ext>
            </a:extLst>
          </p:cNvPr>
          <p:cNvCxnSpPr>
            <a:cxnSpLocks/>
            <a:stCxn id="21" idx="0"/>
            <a:endCxn id="328" idx="2"/>
          </p:cNvCxnSpPr>
          <p:nvPr/>
        </p:nvCxnSpPr>
        <p:spPr>
          <a:xfrm flipH="1" flipV="1">
            <a:off x="3680510" y="679446"/>
            <a:ext cx="1303" cy="10549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0B03D675-313E-4593-8D14-86BF7C9A4E98}"/>
              </a:ext>
            </a:extLst>
          </p:cNvPr>
          <p:cNvSpPr txBox="1"/>
          <p:nvPr/>
        </p:nvSpPr>
        <p:spPr>
          <a:xfrm>
            <a:off x="4150995" y="497332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10/ CE0</a:t>
            </a: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61C4E31D-5973-4EED-9CCA-4B0CC66E34F1}"/>
              </a:ext>
            </a:extLst>
          </p:cNvPr>
          <p:cNvCxnSpPr>
            <a:cxnSpLocks/>
            <a:endCxn id="332" idx="2"/>
          </p:cNvCxnSpPr>
          <p:nvPr/>
        </p:nvCxnSpPr>
        <p:spPr>
          <a:xfrm flipH="1" flipV="1">
            <a:off x="4463079" y="774331"/>
            <a:ext cx="1304" cy="96261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CB0C0EE2-6606-4E44-891E-D096380546AC}"/>
              </a:ext>
            </a:extLst>
          </p:cNvPr>
          <p:cNvSpPr txBox="1"/>
          <p:nvPr/>
        </p:nvSpPr>
        <p:spPr>
          <a:xfrm>
            <a:off x="4347196" y="265486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11/ CE0</a:t>
            </a:r>
          </a:p>
        </p:txBody>
      </p: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D0CEAEF0-E0A7-46A8-87EC-DFAF629D41A2}"/>
              </a:ext>
            </a:extLst>
          </p:cNvPr>
          <p:cNvCxnSpPr>
            <a:cxnSpLocks/>
            <a:stCxn id="26" idx="0"/>
            <a:endCxn id="334" idx="2"/>
          </p:cNvCxnSpPr>
          <p:nvPr/>
        </p:nvCxnSpPr>
        <p:spPr>
          <a:xfrm flipH="1" flipV="1">
            <a:off x="4659280" y="542485"/>
            <a:ext cx="808" cy="11919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AA3C163D-F86B-46EB-B54F-6A39330426A7}"/>
              </a:ext>
            </a:extLst>
          </p:cNvPr>
          <p:cNvSpPr txBox="1"/>
          <p:nvPr/>
        </p:nvSpPr>
        <p:spPr>
          <a:xfrm>
            <a:off x="4538988" y="500250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21/</a:t>
            </a:r>
          </a:p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GPCLK1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29481471-4BB0-44CA-82BC-DA8F8BD74D8D}"/>
              </a:ext>
            </a:extLst>
          </p:cNvPr>
          <p:cNvCxnSpPr>
            <a:cxnSpLocks/>
            <a:endCxn id="339" idx="2"/>
          </p:cNvCxnSpPr>
          <p:nvPr/>
        </p:nvCxnSpPr>
        <p:spPr>
          <a:xfrm flipH="1" flipV="1">
            <a:off x="4851072" y="777249"/>
            <a:ext cx="1304" cy="96261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347634BC-DD96-4CD8-A15B-4C8E3715CBA4}"/>
              </a:ext>
            </a:extLst>
          </p:cNvPr>
          <p:cNvSpPr txBox="1"/>
          <p:nvPr/>
        </p:nvSpPr>
        <p:spPr>
          <a:xfrm>
            <a:off x="4735189" y="268404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22/</a:t>
            </a:r>
          </a:p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GPCLK2</a:t>
            </a:r>
          </a:p>
        </p:txBody>
      </p: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2FDDFDC-EDBF-47F5-BA43-0ED595A04B56}"/>
              </a:ext>
            </a:extLst>
          </p:cNvPr>
          <p:cNvCxnSpPr>
            <a:cxnSpLocks/>
            <a:endCxn id="341" idx="2"/>
          </p:cNvCxnSpPr>
          <p:nvPr/>
        </p:nvCxnSpPr>
        <p:spPr>
          <a:xfrm flipH="1" flipV="1">
            <a:off x="5047273" y="545403"/>
            <a:ext cx="808" cy="119190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F3465C81-59C0-4A1D-9229-1093E4410027}"/>
              </a:ext>
            </a:extLst>
          </p:cNvPr>
          <p:cNvSpPr txBox="1"/>
          <p:nvPr/>
        </p:nvSpPr>
        <p:spPr>
          <a:xfrm>
            <a:off x="4929728" y="496713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26/</a:t>
            </a:r>
          </a:p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PWM0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F59C883A-5372-4E0A-A0F0-F082BAD625BC}"/>
              </a:ext>
            </a:extLst>
          </p:cNvPr>
          <p:cNvCxnSpPr>
            <a:cxnSpLocks/>
            <a:endCxn id="343" idx="2"/>
          </p:cNvCxnSpPr>
          <p:nvPr/>
        </p:nvCxnSpPr>
        <p:spPr>
          <a:xfrm flipH="1" flipV="1">
            <a:off x="5241812" y="773712"/>
            <a:ext cx="1304" cy="96261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71820B2-D999-46D7-A2D9-9D58E6228F8F}"/>
              </a:ext>
            </a:extLst>
          </p:cNvPr>
          <p:cNvSpPr txBox="1"/>
          <p:nvPr/>
        </p:nvSpPr>
        <p:spPr>
          <a:xfrm>
            <a:off x="5125929" y="264867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23/</a:t>
            </a:r>
          </a:p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PWM1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D1DDD7AE-E194-4BF0-ADED-A4823EE766CB}"/>
              </a:ext>
            </a:extLst>
          </p:cNvPr>
          <p:cNvCxnSpPr>
            <a:cxnSpLocks/>
            <a:endCxn id="345" idx="2"/>
          </p:cNvCxnSpPr>
          <p:nvPr/>
        </p:nvCxnSpPr>
        <p:spPr>
          <a:xfrm flipH="1" flipV="1">
            <a:off x="5438013" y="541866"/>
            <a:ext cx="808" cy="119190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6D087F26-0EF2-4B55-905B-07A7EE319E88}"/>
              </a:ext>
            </a:extLst>
          </p:cNvPr>
          <p:cNvSpPr txBox="1"/>
          <p:nvPr/>
        </p:nvSpPr>
        <p:spPr>
          <a:xfrm>
            <a:off x="5313550" y="509752"/>
            <a:ext cx="624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27</a:t>
            </a:r>
          </a:p>
        </p:txBody>
      </p: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3417381-5848-4931-9E9E-BD04ABA22861}"/>
              </a:ext>
            </a:extLst>
          </p:cNvPr>
          <p:cNvCxnSpPr>
            <a:cxnSpLocks/>
            <a:endCxn id="347" idx="2"/>
          </p:cNvCxnSpPr>
          <p:nvPr/>
        </p:nvCxnSpPr>
        <p:spPr>
          <a:xfrm flipH="1" flipV="1">
            <a:off x="5625634" y="694418"/>
            <a:ext cx="1304" cy="105494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1FDC4626-FC1D-4529-9D28-8562259F008C}"/>
              </a:ext>
            </a:extLst>
          </p:cNvPr>
          <p:cNvSpPr txBox="1"/>
          <p:nvPr/>
        </p:nvSpPr>
        <p:spPr>
          <a:xfrm>
            <a:off x="5509751" y="277906"/>
            <a:ext cx="624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24</a:t>
            </a: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BF728416-7CCC-47A8-8B30-4A2743EF66FE}"/>
              </a:ext>
            </a:extLst>
          </p:cNvPr>
          <p:cNvCxnSpPr>
            <a:cxnSpLocks/>
            <a:endCxn id="349" idx="2"/>
          </p:cNvCxnSpPr>
          <p:nvPr/>
        </p:nvCxnSpPr>
        <p:spPr>
          <a:xfrm flipH="1" flipV="1">
            <a:off x="5821835" y="462572"/>
            <a:ext cx="808" cy="128423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01CB466B-4EFB-4038-8247-37AFEABE4BB1}"/>
              </a:ext>
            </a:extLst>
          </p:cNvPr>
          <p:cNvSpPr txBox="1"/>
          <p:nvPr/>
        </p:nvSpPr>
        <p:spPr>
          <a:xfrm>
            <a:off x="5699134" y="477187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28/</a:t>
            </a:r>
          </a:p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PCM_DIN</a:t>
            </a:r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B1A44C65-6BAB-4895-B798-62D810E72EB2}"/>
              </a:ext>
            </a:extLst>
          </p:cNvPr>
          <p:cNvCxnSpPr>
            <a:cxnSpLocks/>
            <a:endCxn id="351" idx="2"/>
          </p:cNvCxnSpPr>
          <p:nvPr/>
        </p:nvCxnSpPr>
        <p:spPr>
          <a:xfrm flipH="1" flipV="1">
            <a:off x="6011218" y="754186"/>
            <a:ext cx="1304" cy="96261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xtBox 352">
            <a:extLst>
              <a:ext uri="{FF2B5EF4-FFF2-40B4-BE49-F238E27FC236}">
                <a16:creationId xmlns:a16="http://schemas.microsoft.com/office/drawing/2014/main" id="{EAB36342-EDF2-4391-93BD-6CAF6BF856F5}"/>
              </a:ext>
            </a:extLst>
          </p:cNvPr>
          <p:cNvSpPr txBox="1"/>
          <p:nvPr/>
        </p:nvSpPr>
        <p:spPr>
          <a:xfrm>
            <a:off x="5895335" y="245341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29/</a:t>
            </a:r>
          </a:p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PCM_DOUT</a:t>
            </a:r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45272289-972E-4855-9FB6-9607F638199B}"/>
              </a:ext>
            </a:extLst>
          </p:cNvPr>
          <p:cNvCxnSpPr>
            <a:cxnSpLocks/>
            <a:endCxn id="353" idx="2"/>
          </p:cNvCxnSpPr>
          <p:nvPr/>
        </p:nvCxnSpPr>
        <p:spPr>
          <a:xfrm flipH="1" flipV="1">
            <a:off x="6207419" y="522340"/>
            <a:ext cx="808" cy="119190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296C2595-4156-4D89-9E01-5AE640567D2F}"/>
              </a:ext>
            </a:extLst>
          </p:cNvPr>
          <p:cNvSpPr txBox="1"/>
          <p:nvPr/>
        </p:nvSpPr>
        <p:spPr>
          <a:xfrm>
            <a:off x="3557239" y="683729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12/ MOSI</a:t>
            </a: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EDB43112-7922-4477-8084-91F4EDC43901}"/>
              </a:ext>
            </a:extLst>
          </p:cNvPr>
          <p:cNvCxnSpPr>
            <a:cxnSpLocks/>
            <a:stCxn id="22" idx="0"/>
            <a:endCxn id="355" idx="2"/>
          </p:cNvCxnSpPr>
          <p:nvPr/>
        </p:nvCxnSpPr>
        <p:spPr>
          <a:xfrm flipH="1" flipV="1">
            <a:off x="3869323" y="960728"/>
            <a:ext cx="6327" cy="77366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87FAEE59-A1B7-4FBC-9F1E-4F9C260D2D8F}"/>
              </a:ext>
            </a:extLst>
          </p:cNvPr>
          <p:cNvSpPr txBox="1"/>
          <p:nvPr/>
        </p:nvSpPr>
        <p:spPr>
          <a:xfrm>
            <a:off x="3753440" y="279361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13/ MISO</a:t>
            </a:r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81283E2E-BB34-4FBD-BB27-0A8557198DEE}"/>
              </a:ext>
            </a:extLst>
          </p:cNvPr>
          <p:cNvCxnSpPr>
            <a:cxnSpLocks/>
            <a:endCxn id="357" idx="2"/>
          </p:cNvCxnSpPr>
          <p:nvPr/>
        </p:nvCxnSpPr>
        <p:spPr>
          <a:xfrm flipH="1" flipV="1">
            <a:off x="4065524" y="556360"/>
            <a:ext cx="808" cy="119190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79646C20-69A8-4796-98AB-747D1F7EC998}"/>
              </a:ext>
            </a:extLst>
          </p:cNvPr>
          <p:cNvSpPr txBox="1"/>
          <p:nvPr/>
        </p:nvSpPr>
        <p:spPr>
          <a:xfrm>
            <a:off x="3946187" y="683111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14/ CLK</a:t>
            </a:r>
          </a:p>
        </p:txBody>
      </p: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30419074-2327-4F7E-9228-B5BC47A63441}"/>
              </a:ext>
            </a:extLst>
          </p:cNvPr>
          <p:cNvCxnSpPr>
            <a:cxnSpLocks/>
            <a:endCxn id="363" idx="2"/>
          </p:cNvCxnSpPr>
          <p:nvPr/>
        </p:nvCxnSpPr>
        <p:spPr>
          <a:xfrm flipH="1" flipV="1">
            <a:off x="4258271" y="960110"/>
            <a:ext cx="6328" cy="77366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4E69F979-B8DB-4680-8AC0-E151CE27D62D}"/>
              </a:ext>
            </a:extLst>
          </p:cNvPr>
          <p:cNvSpPr txBox="1"/>
          <p:nvPr/>
        </p:nvSpPr>
        <p:spPr>
          <a:xfrm>
            <a:off x="1226896" y="696589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8/ </a:t>
            </a:r>
          </a:p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SDA</a:t>
            </a:r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692ED843-0A51-41CE-B76C-E5004395DC1A}"/>
              </a:ext>
            </a:extLst>
          </p:cNvPr>
          <p:cNvCxnSpPr>
            <a:cxnSpLocks/>
            <a:endCxn id="365" idx="2"/>
          </p:cNvCxnSpPr>
          <p:nvPr/>
        </p:nvCxnSpPr>
        <p:spPr>
          <a:xfrm flipH="1" flipV="1">
            <a:off x="1538980" y="973588"/>
            <a:ext cx="6328" cy="77366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1839BC0E-4C66-4CCD-83E6-31FC0826A521}"/>
              </a:ext>
            </a:extLst>
          </p:cNvPr>
          <p:cNvSpPr txBox="1"/>
          <p:nvPr/>
        </p:nvSpPr>
        <p:spPr>
          <a:xfrm>
            <a:off x="1431231" y="297664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9/ </a:t>
            </a:r>
          </a:p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SCL</a:t>
            </a: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AA6EB129-5139-4371-B120-9D1FF4E4BBC3}"/>
              </a:ext>
            </a:extLst>
          </p:cNvPr>
          <p:cNvCxnSpPr>
            <a:cxnSpLocks/>
            <a:endCxn id="369" idx="2"/>
          </p:cNvCxnSpPr>
          <p:nvPr/>
        </p:nvCxnSpPr>
        <p:spPr>
          <a:xfrm flipV="1">
            <a:off x="1739624" y="574663"/>
            <a:ext cx="3691" cy="117670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FD640D38-B81C-4AD3-8EFF-51F19B8719F2}"/>
              </a:ext>
            </a:extLst>
          </p:cNvPr>
          <p:cNvSpPr txBox="1"/>
          <p:nvPr/>
        </p:nvSpPr>
        <p:spPr>
          <a:xfrm>
            <a:off x="1612393" y="543459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15/</a:t>
            </a:r>
          </a:p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E93C5D17-F2C7-4C1E-971F-3F09B07F2FAF}"/>
              </a:ext>
            </a:extLst>
          </p:cNvPr>
          <p:cNvCxnSpPr>
            <a:cxnSpLocks/>
            <a:endCxn id="373" idx="2"/>
          </p:cNvCxnSpPr>
          <p:nvPr/>
        </p:nvCxnSpPr>
        <p:spPr>
          <a:xfrm flipH="1" flipV="1">
            <a:off x="1924477" y="820458"/>
            <a:ext cx="396" cy="90874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45193250-C622-40B2-B37E-B5F4D4339BF4}"/>
              </a:ext>
            </a:extLst>
          </p:cNvPr>
          <p:cNvSpPr txBox="1"/>
          <p:nvPr/>
        </p:nvSpPr>
        <p:spPr>
          <a:xfrm>
            <a:off x="1808354" y="783433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16/ RXD</a:t>
            </a: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5E29002B-B9C5-49E7-B132-E429843001E3}"/>
              </a:ext>
            </a:extLst>
          </p:cNvPr>
          <p:cNvCxnSpPr>
            <a:cxnSpLocks/>
            <a:stCxn id="13" idx="0"/>
            <a:endCxn id="375" idx="2"/>
          </p:cNvCxnSpPr>
          <p:nvPr/>
        </p:nvCxnSpPr>
        <p:spPr>
          <a:xfrm flipH="1" flipV="1">
            <a:off x="2120438" y="1060432"/>
            <a:ext cx="5422" cy="67395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06E10B3E-A952-4521-961A-72DEB025690C}"/>
              </a:ext>
            </a:extLst>
          </p:cNvPr>
          <p:cNvSpPr txBox="1"/>
          <p:nvPr/>
        </p:nvSpPr>
        <p:spPr>
          <a:xfrm>
            <a:off x="2983426" y="432068"/>
            <a:ext cx="624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4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1BABD688-BD46-45F4-9A7E-5C3F4DB5AC7A}"/>
              </a:ext>
            </a:extLst>
          </p:cNvPr>
          <p:cNvCxnSpPr>
            <a:cxnSpLocks/>
            <a:endCxn id="377" idx="2"/>
          </p:cNvCxnSpPr>
          <p:nvPr/>
        </p:nvCxnSpPr>
        <p:spPr>
          <a:xfrm flipV="1">
            <a:off x="3294332" y="616734"/>
            <a:ext cx="1178" cy="11246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9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643435E-4AA1-48AD-8146-06992E2850A6}"/>
              </a:ext>
            </a:extLst>
          </p:cNvPr>
          <p:cNvGrpSpPr/>
          <p:nvPr/>
        </p:nvGrpSpPr>
        <p:grpSpPr>
          <a:xfrm>
            <a:off x="574827" y="1100275"/>
            <a:ext cx="5868765" cy="4530928"/>
            <a:chOff x="2814024" y="1163536"/>
            <a:chExt cx="5868765" cy="4530928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D4B691D-2BC8-4476-B7A6-68834333F6BA}"/>
                </a:ext>
              </a:extLst>
            </p:cNvPr>
            <p:cNvGrpSpPr/>
            <p:nvPr/>
          </p:nvGrpSpPr>
          <p:grpSpPr>
            <a:xfrm>
              <a:off x="3509210" y="1163536"/>
              <a:ext cx="5173579" cy="4530928"/>
              <a:chOff x="3509210" y="1163536"/>
              <a:chExt cx="5173579" cy="4530928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FFA9EECB-6FC5-4E0C-B7F6-717232BF590A}"/>
                  </a:ext>
                </a:extLst>
              </p:cNvPr>
              <p:cNvGrpSpPr/>
              <p:nvPr/>
            </p:nvGrpSpPr>
            <p:grpSpPr>
              <a:xfrm>
                <a:off x="3509210" y="1163536"/>
                <a:ext cx="5173579" cy="4530928"/>
                <a:chOff x="1145406" y="2023876"/>
                <a:chExt cx="5173579" cy="4530928"/>
              </a:xfrm>
            </p:grpSpPr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4D443D21-99E4-4752-8CDC-E8022FC4A4B9}"/>
                    </a:ext>
                  </a:extLst>
                </p:cNvPr>
                <p:cNvGrpSpPr/>
                <p:nvPr/>
              </p:nvGrpSpPr>
              <p:grpSpPr>
                <a:xfrm>
                  <a:off x="1145406" y="2023876"/>
                  <a:ext cx="5173579" cy="4530928"/>
                  <a:chOff x="1145406" y="199870"/>
                  <a:chExt cx="7256296" cy="635493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A73FDD12-D9C9-4C54-84B6-6FB7392F08DE}"/>
                      </a:ext>
                    </a:extLst>
                  </p:cNvPr>
                  <p:cNvSpPr/>
                  <p:nvPr/>
                </p:nvSpPr>
                <p:spPr>
                  <a:xfrm>
                    <a:off x="1217597" y="199870"/>
                    <a:ext cx="7184105" cy="6354934"/>
                  </a:xfrm>
                  <a:prstGeom prst="roundRect">
                    <a:avLst>
                      <a:gd name="adj" fmla="val 5195"/>
                    </a:avLst>
                  </a:prstGeom>
                  <a:gradFill flip="none" rotWithShape="1">
                    <a:gsLst>
                      <a:gs pos="0">
                        <a:schemeClr val="accent5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5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DD37DB30-82A7-45E5-812B-834F148B3A80}"/>
                      </a:ext>
                    </a:extLst>
                  </p:cNvPr>
                  <p:cNvSpPr/>
                  <p:nvPr/>
                </p:nvSpPr>
                <p:spPr>
                  <a:xfrm>
                    <a:off x="1437373" y="413887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9A653BDF-2CDF-43F2-9A1D-693C7E047BE7}"/>
                      </a:ext>
                    </a:extLst>
                  </p:cNvPr>
                  <p:cNvSpPr/>
                  <p:nvPr/>
                </p:nvSpPr>
                <p:spPr>
                  <a:xfrm>
                    <a:off x="7823060" y="413887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76C74E7D-F789-4C8C-A10A-A302E84B386B}"/>
                      </a:ext>
                    </a:extLst>
                  </p:cNvPr>
                  <p:cNvSpPr/>
                  <p:nvPr/>
                </p:nvSpPr>
                <p:spPr>
                  <a:xfrm>
                    <a:off x="1462765" y="6000318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966ECE7-CB4D-4041-9115-B6309DBF78D9}"/>
                      </a:ext>
                    </a:extLst>
                  </p:cNvPr>
                  <p:cNvSpPr/>
                  <p:nvPr/>
                </p:nvSpPr>
                <p:spPr>
                  <a:xfrm>
                    <a:off x="7829970" y="6000131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EA05EF33-D0D2-474F-B6DB-1187A544E2A4}"/>
                      </a:ext>
                    </a:extLst>
                  </p:cNvPr>
                  <p:cNvSpPr/>
                  <p:nvPr/>
                </p:nvSpPr>
                <p:spPr>
                  <a:xfrm>
                    <a:off x="143737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F3E9C147-6E4D-46F1-B371-94B9F7FA491E}"/>
                      </a:ext>
                    </a:extLst>
                  </p:cNvPr>
                  <p:cNvSpPr/>
                  <p:nvPr/>
                </p:nvSpPr>
                <p:spPr>
                  <a:xfrm>
                    <a:off x="170499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6377767-4CDE-47B3-8125-9290493FBBDF}"/>
                      </a:ext>
                    </a:extLst>
                  </p:cNvPr>
                  <p:cNvSpPr/>
                  <p:nvPr/>
                </p:nvSpPr>
                <p:spPr>
                  <a:xfrm>
                    <a:off x="197686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A328D28-AE1C-4AFE-8E8A-CCD66CC1CBB0}"/>
                      </a:ext>
                    </a:extLst>
                  </p:cNvPr>
                  <p:cNvSpPr/>
                  <p:nvPr/>
                </p:nvSpPr>
                <p:spPr>
                  <a:xfrm>
                    <a:off x="224873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E8B5BD53-2730-452F-958E-AA025D6DF316}"/>
                      </a:ext>
                    </a:extLst>
                  </p:cNvPr>
                  <p:cNvSpPr/>
                  <p:nvPr/>
                </p:nvSpPr>
                <p:spPr>
                  <a:xfrm>
                    <a:off x="252060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4CE42C54-310D-4E8D-92DE-85DE808D40E7}"/>
                      </a:ext>
                    </a:extLst>
                  </p:cNvPr>
                  <p:cNvSpPr/>
                  <p:nvPr/>
                </p:nvSpPr>
                <p:spPr>
                  <a:xfrm>
                    <a:off x="279247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FC9C0DCB-1C54-4CBF-B3C8-7D3A6EB9446C}"/>
                      </a:ext>
                    </a:extLst>
                  </p:cNvPr>
                  <p:cNvSpPr/>
                  <p:nvPr/>
                </p:nvSpPr>
                <p:spPr>
                  <a:xfrm>
                    <a:off x="306859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AE34DF9-1159-4714-8F5E-89B73A7D5F44}"/>
                      </a:ext>
                    </a:extLst>
                  </p:cNvPr>
                  <p:cNvSpPr/>
                  <p:nvPr/>
                </p:nvSpPr>
                <p:spPr>
                  <a:xfrm>
                    <a:off x="334471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8FC987AE-675A-4F6D-8463-B2921C3A2B97}"/>
                      </a:ext>
                    </a:extLst>
                  </p:cNvPr>
                  <p:cNvSpPr/>
                  <p:nvPr/>
                </p:nvSpPr>
                <p:spPr>
                  <a:xfrm>
                    <a:off x="361970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280DB750-CD5D-420A-AA58-674C315D02DE}"/>
                      </a:ext>
                    </a:extLst>
                  </p:cNvPr>
                  <p:cNvSpPr/>
                  <p:nvPr/>
                </p:nvSpPr>
                <p:spPr>
                  <a:xfrm>
                    <a:off x="388732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63F5B188-D227-4B17-9D67-372BAE98B24D}"/>
                      </a:ext>
                    </a:extLst>
                  </p:cNvPr>
                  <p:cNvSpPr/>
                  <p:nvPr/>
                </p:nvSpPr>
                <p:spPr>
                  <a:xfrm>
                    <a:off x="415919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3AC14C3-3891-479E-8A5C-DE3E022BCA9A}"/>
                      </a:ext>
                    </a:extLst>
                  </p:cNvPr>
                  <p:cNvSpPr/>
                  <p:nvPr/>
                </p:nvSpPr>
                <p:spPr>
                  <a:xfrm>
                    <a:off x="443106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046AE75-5D2F-489F-95D6-E8A18E18E813}"/>
                      </a:ext>
                    </a:extLst>
                  </p:cNvPr>
                  <p:cNvSpPr/>
                  <p:nvPr/>
                </p:nvSpPr>
                <p:spPr>
                  <a:xfrm>
                    <a:off x="470293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17DE0383-AA2E-4E99-8EDF-B08A1ADE8F68}"/>
                      </a:ext>
                    </a:extLst>
                  </p:cNvPr>
                  <p:cNvSpPr/>
                  <p:nvPr/>
                </p:nvSpPr>
                <p:spPr>
                  <a:xfrm>
                    <a:off x="497480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F61B541B-B27F-4FCD-BDEC-4064B18FE9B3}"/>
                      </a:ext>
                    </a:extLst>
                  </p:cNvPr>
                  <p:cNvSpPr/>
                  <p:nvPr/>
                </p:nvSpPr>
                <p:spPr>
                  <a:xfrm>
                    <a:off x="525092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F3C8A567-EDBD-43A6-B120-95B90EFAC2BF}"/>
                      </a:ext>
                    </a:extLst>
                  </p:cNvPr>
                  <p:cNvSpPr/>
                  <p:nvPr/>
                </p:nvSpPr>
                <p:spPr>
                  <a:xfrm>
                    <a:off x="552704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726EA0F-B65F-459A-AD93-4F9B3E1494EB}"/>
                      </a:ext>
                    </a:extLst>
                  </p:cNvPr>
                  <p:cNvSpPr/>
                  <p:nvPr/>
                </p:nvSpPr>
                <p:spPr>
                  <a:xfrm>
                    <a:off x="5803161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098A3F1-63DE-448E-83CF-195FA68277F5}"/>
                      </a:ext>
                    </a:extLst>
                  </p:cNvPr>
                  <p:cNvSpPr/>
                  <p:nvPr/>
                </p:nvSpPr>
                <p:spPr>
                  <a:xfrm>
                    <a:off x="607078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A591D398-6D77-40AB-AFC7-F0DD92A62F45}"/>
                      </a:ext>
                    </a:extLst>
                  </p:cNvPr>
                  <p:cNvSpPr/>
                  <p:nvPr/>
                </p:nvSpPr>
                <p:spPr>
                  <a:xfrm>
                    <a:off x="634265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3AC1AF9-6653-4EA2-B826-6F70FD68EEBB}"/>
                      </a:ext>
                    </a:extLst>
                  </p:cNvPr>
                  <p:cNvSpPr/>
                  <p:nvPr/>
                </p:nvSpPr>
                <p:spPr>
                  <a:xfrm>
                    <a:off x="661452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0EABF4C2-D5CF-4BC4-BD47-EE803EAA005A}"/>
                      </a:ext>
                    </a:extLst>
                  </p:cNvPr>
                  <p:cNvSpPr/>
                  <p:nvPr/>
                </p:nvSpPr>
                <p:spPr>
                  <a:xfrm>
                    <a:off x="688639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1EC60415-213D-45CA-8364-5008F1249DE4}"/>
                      </a:ext>
                    </a:extLst>
                  </p:cNvPr>
                  <p:cNvSpPr/>
                  <p:nvPr/>
                </p:nvSpPr>
                <p:spPr>
                  <a:xfrm>
                    <a:off x="715826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4F0A50F1-72FA-49A2-B363-D9888001E44C}"/>
                      </a:ext>
                    </a:extLst>
                  </p:cNvPr>
                  <p:cNvSpPr/>
                  <p:nvPr/>
                </p:nvSpPr>
                <p:spPr>
                  <a:xfrm>
                    <a:off x="7434381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59A0DDAB-9A7A-442C-9037-66346B7C1300}"/>
                      </a:ext>
                    </a:extLst>
                  </p:cNvPr>
                  <p:cNvSpPr/>
                  <p:nvPr/>
                </p:nvSpPr>
                <p:spPr>
                  <a:xfrm>
                    <a:off x="7710500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D5EC9A0-E1A8-43B1-AD7B-6C0E18253E53}"/>
                      </a:ext>
                    </a:extLst>
                  </p:cNvPr>
                  <p:cNvSpPr/>
                  <p:nvPr/>
                </p:nvSpPr>
                <p:spPr>
                  <a:xfrm>
                    <a:off x="798493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772EF723-22EE-4C6F-813B-81A89B53915E}"/>
                      </a:ext>
                    </a:extLst>
                  </p:cNvPr>
                  <p:cNvGrpSpPr/>
                  <p:nvPr/>
                </p:nvGrpSpPr>
                <p:grpSpPr>
                  <a:xfrm>
                    <a:off x="6886392" y="171987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CC193DD5-E943-424E-B73A-DF420D3BF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2268A4D4-20DB-4402-87B1-7E8936C4C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CE180341-8115-4F4A-8890-DD4F8EDB0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D4B8315F-9A38-4914-B039-5743B18198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250CA0E4-5558-4706-8BD7-82DA51834E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475635B9-84E5-4EED-899E-FE72E50CC80F}"/>
                      </a:ext>
                    </a:extLst>
                  </p:cNvPr>
                  <p:cNvGrpSpPr/>
                  <p:nvPr/>
                </p:nvGrpSpPr>
                <p:grpSpPr>
                  <a:xfrm>
                    <a:off x="6885111" y="2004079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60305105-7C33-404C-BB4E-5C04A5B33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06433340-0641-4A53-82E8-014CB074F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9C7234D8-D962-4454-BC18-F406848D7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63C5598B-D71E-4969-ABE1-DF5EA40CD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1120C010-16B4-449C-A5EB-6C073BCB3F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8CCD4AE6-DA96-4440-BD7C-A434F9DC08E4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228828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252DAF80-088C-4D73-86A2-F6FF7D9BA1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E333296B-3990-4C46-B606-37533A918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0A8F6906-325E-4F98-8C9F-8B41D1F55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86FD6484-485C-4EAD-97DD-3603EE04E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5A9A2AD0-A705-4B66-BC7F-3F730B529E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6B03C2B4-A43A-45BF-8DB4-3A273A08171E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257249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E49A5EDE-8184-47D3-B3B5-2AF0734437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F3A66F77-1ACF-40E3-A4A5-15980ACA1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4D68FB7-47AD-4CDF-AE4B-4DC9B1D97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005A59C2-A3BD-44FB-A22F-2143C1F67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5B6391A3-F606-482B-A6C9-3CAD9686A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279690FA-0055-460E-8352-2590EADAB1DC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2856703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76900454-A737-4377-9FDC-057E766CC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E93B2E4B-BACA-49C4-A0FB-9F258E84C5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BF2AC200-2969-4D2D-A2A4-E8CAE939A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839A1704-5590-4763-9143-615E7ECC2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BFFBA776-F391-42E3-9EC2-C0CFED254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9805AEE7-377D-4C3A-88EC-BE04C4B19612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314091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505C4619-7EEE-49EB-8BC1-195EE6AE9C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24C023D9-AC00-4605-AEDF-2A298B861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FBA1EA10-4B69-41B5-8856-371306B5B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E59C71B6-2933-481F-AB34-70FF4BA5D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37BDA04E-172F-496E-95DE-891E1739F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3D65769E-3AD9-4A8C-A33F-EEEFC9249637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342355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4B06449A-6D6F-4F02-84A7-25AA68C45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66299FFB-1691-4ADC-A446-5C237882A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D1BBBCDF-7145-4FB4-9BC3-5B7307FA77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B262779C-F5EA-415A-B4E4-D7681DBA07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B8C08F75-18D0-4BFB-98DA-9B03D4B75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5C70C3A0-84CD-49F4-899F-8C6DC0273150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370776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96" name="Oval 95">
                      <a:extLst>
                        <a:ext uri="{FF2B5EF4-FFF2-40B4-BE49-F238E27FC236}">
                          <a16:creationId xmlns:a16="http://schemas.microsoft.com/office/drawing/2014/main" id="{65CCFC42-7962-42F4-B3E2-AB445B95C7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CBCFFFA5-5C78-470A-9A02-3B01D0338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A394D735-8EBB-4EAA-B4CC-E25770151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B8AD0BE6-1630-4AC5-8498-E37232917F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9AD89302-7BE5-416C-B42D-D36543B18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08DDCE31-61A4-4C32-997E-8BA1B4024553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3991973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6FDB6FC6-6AAA-4A3F-90D3-5C0C729DA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>
                      <a:extLst>
                        <a:ext uri="{FF2B5EF4-FFF2-40B4-BE49-F238E27FC236}">
                          <a16:creationId xmlns:a16="http://schemas.microsoft.com/office/drawing/2014/main" id="{932E2B51-817E-4DF9-9DE9-764B5CA98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5B5FAE0C-9DD6-4CF3-9F2A-1578E278E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Oval 104">
                      <a:extLst>
                        <a:ext uri="{FF2B5EF4-FFF2-40B4-BE49-F238E27FC236}">
                          <a16:creationId xmlns:a16="http://schemas.microsoft.com/office/drawing/2014/main" id="{62FD4348-75BD-46B4-8F73-0A056CE9A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>
                      <a:extLst>
                        <a:ext uri="{FF2B5EF4-FFF2-40B4-BE49-F238E27FC236}">
                          <a16:creationId xmlns:a16="http://schemas.microsoft.com/office/drawing/2014/main" id="{A2B1927A-F08D-46E5-9A68-ACB59402D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5869DCF6-C216-4D99-9779-B2ED4D2787E6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4274619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08" name="Oval 107">
                      <a:extLst>
                        <a:ext uri="{FF2B5EF4-FFF2-40B4-BE49-F238E27FC236}">
                          <a16:creationId xmlns:a16="http://schemas.microsoft.com/office/drawing/2014/main" id="{5522080D-3191-4F03-BA2E-B2069FA7B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BB04069C-F7CF-437E-B7C1-E228A07F3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>
                      <a:extLst>
                        <a:ext uri="{FF2B5EF4-FFF2-40B4-BE49-F238E27FC236}">
                          <a16:creationId xmlns:a16="http://schemas.microsoft.com/office/drawing/2014/main" id="{80484DF4-D338-4FC5-B8A9-750A2DAD9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Oval 110">
                      <a:extLst>
                        <a:ext uri="{FF2B5EF4-FFF2-40B4-BE49-F238E27FC236}">
                          <a16:creationId xmlns:a16="http://schemas.microsoft.com/office/drawing/2014/main" id="{0DCD9B02-F978-43CB-AF0D-B82218F449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111">
                      <a:extLst>
                        <a:ext uri="{FF2B5EF4-FFF2-40B4-BE49-F238E27FC236}">
                          <a16:creationId xmlns:a16="http://schemas.microsoft.com/office/drawing/2014/main" id="{A8B35CDE-ECEB-499C-95EE-EF283D392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CD6D5500-4627-40BA-8110-D22D6B80CE05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455882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14" name="Oval 113">
                      <a:extLst>
                        <a:ext uri="{FF2B5EF4-FFF2-40B4-BE49-F238E27FC236}">
                          <a16:creationId xmlns:a16="http://schemas.microsoft.com/office/drawing/2014/main" id="{67A63477-8C00-448A-964F-74246829B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Oval 114">
                      <a:extLst>
                        <a:ext uri="{FF2B5EF4-FFF2-40B4-BE49-F238E27FC236}">
                          <a16:creationId xmlns:a16="http://schemas.microsoft.com/office/drawing/2014/main" id="{51CA822A-C882-43A0-868C-92ABC1B2E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7E051E86-C6F5-466A-AEFA-D377CF58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5F46B001-7A82-43E5-BC02-1C9D3183A4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3CA9E9DD-CEE9-44E7-9E0E-83087F68A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31762978-C65D-4B34-B994-43A8B9A52BA3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484303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FE51C869-843B-4D33-9374-1FF3A8F246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3205003F-90EE-4953-B1F4-DC8A8645C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5524E135-6CBE-4759-87D7-90D0A0114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A469CDBF-9C3D-46A6-8FC5-0621815CC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076E97EE-77DA-4A18-8FA4-E30403AC26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B826B08-745C-46F3-8D7C-F944B7D53C81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512568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8ABA4DA3-DCD6-4C82-99AE-C46B9BC692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4C69637C-02CB-4497-9ABF-CDE1AE1EE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9470CBA8-357E-49BC-A488-EC1115B757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Oval 128">
                      <a:extLst>
                        <a:ext uri="{FF2B5EF4-FFF2-40B4-BE49-F238E27FC236}">
                          <a16:creationId xmlns:a16="http://schemas.microsoft.com/office/drawing/2014/main" id="{7219649E-151C-4CB3-B9DC-E682E7B1CD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0E4328F3-A7FC-45A2-AFFC-158865686C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E3561C1F-6997-4A4B-85F6-0B264E55DF2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978988" y="5883442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376C0F29-0BA5-49DB-B816-332B0C14F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Oval 131">
                      <a:extLst>
                        <a:ext uri="{FF2B5EF4-FFF2-40B4-BE49-F238E27FC236}">
                          <a16:creationId xmlns:a16="http://schemas.microsoft.com/office/drawing/2014/main" id="{A306170A-10BF-452A-90E1-AD6F58663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Oval 132">
                      <a:extLst>
                        <a:ext uri="{FF2B5EF4-FFF2-40B4-BE49-F238E27FC236}">
                          <a16:creationId xmlns:a16="http://schemas.microsoft.com/office/drawing/2014/main" id="{52460F95-3E7C-490B-B1DA-8EE1C259B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F43E8D90-41D8-475F-A1DB-3602484498D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249643" y="588853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7F47CDE8-1F15-4EC7-AE4B-457D34AC6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674925C2-ADF7-4302-8709-D2B01C747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80CE1DAB-22C0-47DF-8F86-9B9968C5A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04544877-4B86-4A07-9716-9D1BD4D1EDD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520298" y="588853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0" name="Oval 139">
                      <a:extLst>
                        <a:ext uri="{FF2B5EF4-FFF2-40B4-BE49-F238E27FC236}">
                          <a16:creationId xmlns:a16="http://schemas.microsoft.com/office/drawing/2014/main" id="{CD945667-B495-4DA8-98EC-2AC2B3593A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Oval 140">
                      <a:extLst>
                        <a:ext uri="{FF2B5EF4-FFF2-40B4-BE49-F238E27FC236}">
                          <a16:creationId xmlns:a16="http://schemas.microsoft.com/office/drawing/2014/main" id="{A64118FA-57ED-4ACD-805D-1D1791E992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714AAC5A-55E6-4B52-B4E8-21A68A9CF9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B026691E-5D6F-4D4F-B7CE-B33927285F7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790953" y="589363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4" name="Oval 143">
                      <a:extLst>
                        <a:ext uri="{FF2B5EF4-FFF2-40B4-BE49-F238E27FC236}">
                          <a16:creationId xmlns:a16="http://schemas.microsoft.com/office/drawing/2014/main" id="{5BDBE81A-0FAA-453A-8C9B-F73D80FC3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284F12BD-7A36-4E29-9C47-6CFC387547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633335BA-9EB6-4D62-8EA5-1C27B9D03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C6231269-8E66-4E59-B7AE-A9CB3526D81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349958" y="5893635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CAEFFBC5-AB14-4E6F-87A4-924A01733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75937CC2-0DD0-490D-ACB4-D0DF9529B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5807DC74-C605-4400-B86F-B3E3CCA6EB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E923E66F-6614-4108-B0BA-25AA3DAC47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620613" y="5898731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05C7D7DD-CF1E-45E6-BBB5-ED53D760E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Oval 152">
                      <a:extLst>
                        <a:ext uri="{FF2B5EF4-FFF2-40B4-BE49-F238E27FC236}">
                          <a16:creationId xmlns:a16="http://schemas.microsoft.com/office/drawing/2014/main" id="{7079CCE6-AE77-4D84-929E-85CE25F1A7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Oval 153">
                      <a:extLst>
                        <a:ext uri="{FF2B5EF4-FFF2-40B4-BE49-F238E27FC236}">
                          <a16:creationId xmlns:a16="http://schemas.microsoft.com/office/drawing/2014/main" id="{1659DDE7-3281-4617-810A-D150A97C1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FB4F86FB-B134-44CB-8156-16B3911799D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891268" y="5898731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56" name="Oval 155">
                      <a:extLst>
                        <a:ext uri="{FF2B5EF4-FFF2-40B4-BE49-F238E27FC236}">
                          <a16:creationId xmlns:a16="http://schemas.microsoft.com/office/drawing/2014/main" id="{1EB8336B-0149-434A-B7A0-7C216D13C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24B4E36D-AEA0-40E3-B00C-7C910FF4BF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ACCB549B-C390-45A9-9F6A-537604C7A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D2375823-2C93-4B5B-9CB8-5BB99065DDF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161923" y="5903827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5A16188E-D74F-4145-AD06-4EB35DDD3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FA9DDBF4-6383-4C55-B3CB-9411E9953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56692E19-E0B6-4FA2-8CF2-778B5CF4A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C84665CE-57AF-458B-B617-AD47D0E7816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705058" y="590382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4" name="Oval 163">
                      <a:extLst>
                        <a:ext uri="{FF2B5EF4-FFF2-40B4-BE49-F238E27FC236}">
                          <a16:creationId xmlns:a16="http://schemas.microsoft.com/office/drawing/2014/main" id="{241F2234-CDA2-428B-BF32-BA883389F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30C60D14-8F32-438E-BD82-66B2D1750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FAB65A98-3DC7-48AD-8F9A-A53E60932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617A1AF9-3217-4DA8-9AD4-2F5E9908693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975713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ECA6EE4E-B210-4CA6-923E-59E9A6362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>
                      <a:extLst>
                        <a:ext uri="{FF2B5EF4-FFF2-40B4-BE49-F238E27FC236}">
                          <a16:creationId xmlns:a16="http://schemas.microsoft.com/office/drawing/2014/main" id="{6B291B11-4AA9-4668-8CBF-CB6C629AF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Oval 169">
                      <a:extLst>
                        <a:ext uri="{FF2B5EF4-FFF2-40B4-BE49-F238E27FC236}">
                          <a16:creationId xmlns:a16="http://schemas.microsoft.com/office/drawing/2014/main" id="{A7525D5A-22DD-4016-A9D5-00AA732F2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E18B8424-9E44-4DFE-B740-75ED808748E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246368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72" name="Oval 171">
                      <a:extLst>
                        <a:ext uri="{FF2B5EF4-FFF2-40B4-BE49-F238E27FC236}">
                          <a16:creationId xmlns:a16="http://schemas.microsoft.com/office/drawing/2014/main" id="{4D0EF96E-0BF0-4AC0-9250-19312AC81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Oval 172">
                      <a:extLst>
                        <a:ext uri="{FF2B5EF4-FFF2-40B4-BE49-F238E27FC236}">
                          <a16:creationId xmlns:a16="http://schemas.microsoft.com/office/drawing/2014/main" id="{D0535027-A549-4C28-B91B-767A73F59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Oval 173">
                      <a:extLst>
                        <a:ext uri="{FF2B5EF4-FFF2-40B4-BE49-F238E27FC236}">
                          <a16:creationId xmlns:a16="http://schemas.microsoft.com/office/drawing/2014/main" id="{4403736A-ABC6-4ED2-AC79-F47DDF93C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C8C4086A-D5BF-48F5-903B-2EAA9487ED8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517023" y="5914020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76" name="Oval 175">
                      <a:extLst>
                        <a:ext uri="{FF2B5EF4-FFF2-40B4-BE49-F238E27FC236}">
                          <a16:creationId xmlns:a16="http://schemas.microsoft.com/office/drawing/2014/main" id="{73C429DD-E2C9-4A68-88A4-FF2FB635B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90B98128-E812-4999-BB85-AF010E997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93AE77E8-1CEF-4C17-A400-2E92E3416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FAC9F648-4772-40E8-843B-F2F78FF368D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72907" y="590382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0" name="Oval 179">
                      <a:extLst>
                        <a:ext uri="{FF2B5EF4-FFF2-40B4-BE49-F238E27FC236}">
                          <a16:creationId xmlns:a16="http://schemas.microsoft.com/office/drawing/2014/main" id="{ECEB17D7-0F4D-406E-81C3-1FE3348B2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4014FF8C-DF53-4D46-B622-795E9AC58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Oval 181">
                      <a:extLst>
                        <a:ext uri="{FF2B5EF4-FFF2-40B4-BE49-F238E27FC236}">
                          <a16:creationId xmlns:a16="http://schemas.microsoft.com/office/drawing/2014/main" id="{F82BF515-0C75-4F09-B15F-EB9F9A389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291F931D-4140-4D17-A5FB-214CC0C1FB7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43562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C3FB6BD4-7D35-4267-9850-14B6DC387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C39B45E5-E0CB-4BF7-AA0B-052BA13FC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7C41A186-0328-47A7-9BB8-1997AAA17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14A53C8B-B29C-4FC3-AEF6-90E7BB22AAA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4217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8" name="Oval 187">
                      <a:extLst>
                        <a:ext uri="{FF2B5EF4-FFF2-40B4-BE49-F238E27FC236}">
                          <a16:creationId xmlns:a16="http://schemas.microsoft.com/office/drawing/2014/main" id="{19C52093-81FD-417C-A01A-87E66066E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Oval 188">
                      <a:extLst>
                        <a:ext uri="{FF2B5EF4-FFF2-40B4-BE49-F238E27FC236}">
                          <a16:creationId xmlns:a16="http://schemas.microsoft.com/office/drawing/2014/main" id="{A043533E-D785-4F22-AD55-B25B0786AF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1DF326BB-D9FF-4D2B-B1F4-37AF6DE18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05A6E9F4-E412-4506-8B87-A87E0DE794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884872" y="5914020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687549AB-3ABA-41AA-851C-DDDF7BC53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6285D7AC-C9AA-4B84-BA07-A60B400DE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" name="Oval 193">
                      <a:extLst>
                        <a:ext uri="{FF2B5EF4-FFF2-40B4-BE49-F238E27FC236}">
                          <a16:creationId xmlns:a16="http://schemas.microsoft.com/office/drawing/2014/main" id="{5654DB6B-32E3-4C6E-97D7-BA46FE19C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5" name="Rectangle: Rounded Corners 194">
                    <a:extLst>
                      <a:ext uri="{FF2B5EF4-FFF2-40B4-BE49-F238E27FC236}">
                        <a16:creationId xmlns:a16="http://schemas.microsoft.com/office/drawing/2014/main" id="{C00753A4-2591-4E43-BDFF-8B61DF1E54A9}"/>
                      </a:ext>
                    </a:extLst>
                  </p:cNvPr>
                  <p:cNvSpPr/>
                  <p:nvPr/>
                </p:nvSpPr>
                <p:spPr>
                  <a:xfrm>
                    <a:off x="1899104" y="351322"/>
                    <a:ext cx="5806272" cy="561010"/>
                  </a:xfrm>
                  <a:prstGeom prst="round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: Rounded Corners 195">
                    <a:extLst>
                      <a:ext uri="{FF2B5EF4-FFF2-40B4-BE49-F238E27FC236}">
                        <a16:creationId xmlns:a16="http://schemas.microsoft.com/office/drawing/2014/main" id="{D45B9F0B-E838-4F5A-BF58-8CC9295ADAD8}"/>
                      </a:ext>
                    </a:extLst>
                  </p:cNvPr>
                  <p:cNvSpPr/>
                  <p:nvPr/>
                </p:nvSpPr>
                <p:spPr>
                  <a:xfrm>
                    <a:off x="1145406" y="2591805"/>
                    <a:ext cx="524577" cy="1669318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: Rounded Corners 196">
                    <a:extLst>
                      <a:ext uri="{FF2B5EF4-FFF2-40B4-BE49-F238E27FC236}">
                        <a16:creationId xmlns:a16="http://schemas.microsoft.com/office/drawing/2014/main" id="{BAF6A91D-5300-4E0F-96FB-EF606D34CAF8}"/>
                      </a:ext>
                    </a:extLst>
                  </p:cNvPr>
                  <p:cNvSpPr/>
                  <p:nvPr/>
                </p:nvSpPr>
                <p:spPr>
                  <a:xfrm>
                    <a:off x="1444719" y="2652101"/>
                    <a:ext cx="1271988" cy="682920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8" name="Rectangle: Rounded Corners 197">
                    <a:extLst>
                      <a:ext uri="{FF2B5EF4-FFF2-40B4-BE49-F238E27FC236}">
                        <a16:creationId xmlns:a16="http://schemas.microsoft.com/office/drawing/2014/main" id="{BDBF374C-B3D8-40AC-80F8-17D9B6E88BEC}"/>
                      </a:ext>
                    </a:extLst>
                  </p:cNvPr>
                  <p:cNvSpPr/>
                  <p:nvPr/>
                </p:nvSpPr>
                <p:spPr>
                  <a:xfrm>
                    <a:off x="1444719" y="3520612"/>
                    <a:ext cx="651615" cy="682920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389C56F6-04C7-4D9B-8BA1-39A1886B7475}"/>
                    </a:ext>
                  </a:extLst>
                </p:cNvPr>
                <p:cNvGrpSpPr/>
                <p:nvPr/>
              </p:nvGrpSpPr>
              <p:grpSpPr>
                <a:xfrm>
                  <a:off x="1315048" y="2751084"/>
                  <a:ext cx="4884481" cy="933936"/>
                  <a:chOff x="1315048" y="2751084"/>
                  <a:chExt cx="4884481" cy="933936"/>
                </a:xfrm>
              </p:grpSpPr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8AFDCF56-0E7F-49B1-BF60-B9D9088484B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222234" y="2845295"/>
                    <a:ext cx="4010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SDA</a:t>
                    </a:r>
                  </a:p>
                </p:txBody>
              </p:sp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74BF5BAC-8F79-46C0-A9DE-5B5D58D8C33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414944" y="2845294"/>
                    <a:ext cx="38985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SCL</a:t>
                    </a:r>
                  </a:p>
                </p:txBody>
              </p:sp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E71FC7E7-B904-428A-8243-C2932C5997D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611795" y="2845292"/>
                    <a:ext cx="3898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TXD</a:t>
                    </a:r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D81CAA3A-89C7-4EC3-8AB2-250AF1CFAAB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800716" y="2845711"/>
                    <a:ext cx="4010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RXD</a:t>
                    </a:r>
                  </a:p>
                </p:txBody>
              </p:sp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1418B07D-3AA1-4CC1-A2C4-6FEA48F3B80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045196" y="2794799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#4</a:t>
                    </a:r>
                  </a:p>
                </p:txBody>
              </p:sp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CCDB69AE-8779-4DCB-8CEF-328DFF19C4E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208046" y="282365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#17</a:t>
                    </a:r>
                  </a:p>
                </p:txBody>
              </p:sp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D5742CDD-150F-4DB5-A5A3-8B0AFF94BEE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407066" y="282225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#18</a:t>
                    </a:r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ABD0B416-69B2-4021-981D-4518D5CEF1E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604560" y="282470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#27</a:t>
                    </a:r>
                  </a:p>
                </p:txBody>
              </p:sp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A2B843B5-7FF1-4636-BA56-FC42A174536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99674" y="282718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#22</a:t>
                    </a:r>
                  </a:p>
                </p:txBody>
              </p:sp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A2B069A8-DA6D-4658-8A0B-F0BBBB0EFD0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991278" y="282316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#23</a:t>
                    </a:r>
                  </a:p>
                </p:txBody>
              </p:sp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749CA12C-5A49-4682-A10F-1193CE715F1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85783" y="282659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#24</a:t>
                    </a: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A0922B7C-EF09-4715-A278-08CF1337847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376982" y="2829261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#25</a:t>
                    </a:r>
                  </a:p>
                </p:txBody>
              </p:sp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D696D521-6C02-4506-A5DC-671FD5A4B55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526086" y="2867141"/>
                    <a:ext cx="44755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MOSI</a:t>
                    </a:r>
                  </a:p>
                </p:txBody>
              </p:sp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72E21A6E-D323-47B7-9354-3430420E2BD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721100" y="2869156"/>
                    <a:ext cx="44755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MISO</a:t>
                    </a:r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0D0808B3-FECE-4E38-A1E8-FA1447D21F1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943126" y="2845292"/>
                    <a:ext cx="3946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CLK</a:t>
                    </a: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97FB0551-FBE5-40AA-8362-CF477A94B6A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146093" y="2839123"/>
                    <a:ext cx="38504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CE0</a:t>
                    </a:r>
                  </a:p>
                </p:txBody>
              </p:sp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8D4A723-BA39-40F6-AB01-68B31404783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336954" y="2841740"/>
                    <a:ext cx="38504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CE1</a:t>
                    </a:r>
                  </a:p>
                </p:txBody>
              </p: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0D6478C9-C8FE-4BCB-AC44-2854C47E6EC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574757" y="2807629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#5</a:t>
                    </a:r>
                  </a:p>
                </p:txBody>
              </p:sp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2C86B1B-AA31-4B85-9106-643604FBC93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770085" y="2806437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#6</a:t>
                    </a:r>
                  </a:p>
                </p:txBody>
              </p:sp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5ED55FEC-CDCA-49F8-B327-634A7C147C2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934303" y="2826471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#12</a:t>
                    </a:r>
                  </a:p>
                </p:txBody>
              </p:sp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6C45B153-9CB3-4146-B002-01B70D701BD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127376" y="282288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#13</a:t>
                    </a:r>
                  </a:p>
                </p:txBody>
              </p:sp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84646E15-33BD-4CEF-A6AD-4A27EB6C5B4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322384" y="2829260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#16</a:t>
                    </a:r>
                  </a:p>
                </p:txBody>
              </p: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07856607-44D3-4437-8E02-B8E46D22B1F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516890" y="2828113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#19</a:t>
                    </a:r>
                  </a:p>
                </p:txBody>
              </p:sp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98E557B4-F7A8-4BCC-BF0A-E5C72B2E3D4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718050" y="283032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#20</a:t>
                    </a: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91335019-E779-4C3A-836B-DCEDD8CAA43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912911" y="283290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#21</a:t>
                    </a:r>
                  </a:p>
                </p:txBody>
              </p: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C465F8B1-8CA7-4BEB-B316-AEBF915D92A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1343" y="3078063"/>
                    <a:ext cx="3866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5.0v</a:t>
                    </a:r>
                  </a:p>
                </p:txBody>
              </p:sp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0E7E9DED-B139-454B-88A4-8EE058A3891F}"/>
                      </a:ext>
                    </a:extLst>
                  </p:cNvPr>
                  <p:cNvSpPr txBox="1"/>
                  <p:nvPr/>
                </p:nvSpPr>
                <p:spPr>
                  <a:xfrm>
                    <a:off x="4895926" y="3273584"/>
                    <a:ext cx="3866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3.3v</a:t>
                    </a:r>
                  </a:p>
                </p:txBody>
              </p:sp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80140307-46CA-44C6-A8B4-58854E551359}"/>
                      </a:ext>
                    </a:extLst>
                  </p:cNvPr>
                  <p:cNvSpPr txBox="1"/>
                  <p:nvPr/>
                </p:nvSpPr>
                <p:spPr>
                  <a:xfrm>
                    <a:off x="4871371" y="3469576"/>
                    <a:ext cx="41229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GND</a:t>
                    </a:r>
                  </a:p>
                </p:txBody>
              </p:sp>
            </p:grp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BBEAE3C7-96A3-448F-9D0C-E20F0FB7B60D}"/>
                    </a:ext>
                  </a:extLst>
                </p:cNvPr>
                <p:cNvSpPr txBox="1"/>
                <p:nvPr/>
              </p:nvSpPr>
              <p:spPr>
                <a:xfrm>
                  <a:off x="1880790" y="5678735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D581928-022B-48BB-8C5D-EF605A675187}"/>
                    </a:ext>
                  </a:extLst>
                </p:cNvPr>
                <p:cNvSpPr txBox="1"/>
                <p:nvPr/>
              </p:nvSpPr>
              <p:spPr>
                <a:xfrm>
                  <a:off x="2072645" y="5682906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43F7E3E-BAD4-4438-A280-F60B09BBE171}"/>
                    </a:ext>
                  </a:extLst>
                </p:cNvPr>
                <p:cNvSpPr txBox="1"/>
                <p:nvPr/>
              </p:nvSpPr>
              <p:spPr>
                <a:xfrm>
                  <a:off x="2268491" y="568426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32C64F2E-3282-4FBF-9E43-2E13F6DD788F}"/>
                    </a:ext>
                  </a:extLst>
                </p:cNvPr>
                <p:cNvSpPr txBox="1"/>
                <p:nvPr/>
              </p:nvSpPr>
              <p:spPr>
                <a:xfrm>
                  <a:off x="2459284" y="568759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D57973C-19C1-493C-A6C6-AAAA9C6EEC88}"/>
                    </a:ext>
                  </a:extLst>
                </p:cNvPr>
                <p:cNvSpPr txBox="1"/>
                <p:nvPr/>
              </p:nvSpPr>
              <p:spPr>
                <a:xfrm>
                  <a:off x="2852019" y="569003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99809CCE-3877-4DEF-9212-BA19579A5176}"/>
                    </a:ext>
                  </a:extLst>
                </p:cNvPr>
                <p:cNvSpPr txBox="1"/>
                <p:nvPr/>
              </p:nvSpPr>
              <p:spPr>
                <a:xfrm>
                  <a:off x="3051312" y="569003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6C2DD95B-8B94-45CD-8441-6E04F9FEBB49}"/>
                    </a:ext>
                  </a:extLst>
                </p:cNvPr>
                <p:cNvSpPr txBox="1"/>
                <p:nvPr/>
              </p:nvSpPr>
              <p:spPr>
                <a:xfrm>
                  <a:off x="3242474" y="5696128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BCE89B60-0A22-4834-A92C-C8897CE3C690}"/>
                    </a:ext>
                  </a:extLst>
                </p:cNvPr>
                <p:cNvSpPr txBox="1"/>
                <p:nvPr/>
              </p:nvSpPr>
              <p:spPr>
                <a:xfrm>
                  <a:off x="3433891" y="5700189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FE4768E5-38D5-4C4B-92FD-46821AACBB56}"/>
                    </a:ext>
                  </a:extLst>
                </p:cNvPr>
                <p:cNvSpPr txBox="1"/>
                <p:nvPr/>
              </p:nvSpPr>
              <p:spPr>
                <a:xfrm>
                  <a:off x="3818496" y="5700189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8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ABE5F917-6726-4D8E-B26F-80F598A931FE}"/>
                    </a:ext>
                  </a:extLst>
                </p:cNvPr>
                <p:cNvSpPr txBox="1"/>
                <p:nvPr/>
              </p:nvSpPr>
              <p:spPr>
                <a:xfrm>
                  <a:off x="4180780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5176FCE-0AD7-4ECD-89D8-D895E27C7749}"/>
                    </a:ext>
                  </a:extLst>
                </p:cNvPr>
                <p:cNvSpPr txBox="1"/>
                <p:nvPr/>
              </p:nvSpPr>
              <p:spPr>
                <a:xfrm>
                  <a:off x="4016083" y="5704472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A1C6A99-86CE-4F82-B852-3E5065D44FE0}"/>
                    </a:ext>
                  </a:extLst>
                </p:cNvPr>
                <p:cNvSpPr txBox="1"/>
                <p:nvPr/>
              </p:nvSpPr>
              <p:spPr>
                <a:xfrm>
                  <a:off x="4376117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11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0812001-631C-4AE4-BB7B-2D8844A955C7}"/>
                    </a:ext>
                  </a:extLst>
                </p:cNvPr>
                <p:cNvSpPr txBox="1"/>
                <p:nvPr/>
              </p:nvSpPr>
              <p:spPr>
                <a:xfrm>
                  <a:off x="4770085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12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CC52EFF7-AEAA-4336-93F5-AA604DAC41CB}"/>
                    </a:ext>
                  </a:extLst>
                </p:cNvPr>
                <p:cNvSpPr txBox="1"/>
                <p:nvPr/>
              </p:nvSpPr>
              <p:spPr>
                <a:xfrm>
                  <a:off x="4959856" y="570599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6EB39A8D-B67B-498B-9B83-B85AB8D0BC86}"/>
                    </a:ext>
                  </a:extLst>
                </p:cNvPr>
                <p:cNvSpPr txBox="1"/>
                <p:nvPr/>
              </p:nvSpPr>
              <p:spPr>
                <a:xfrm>
                  <a:off x="5155734" y="5708624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14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44C32FD4-285A-4709-9816-DA7F3F6FD9A1}"/>
                    </a:ext>
                  </a:extLst>
                </p:cNvPr>
                <p:cNvSpPr txBox="1"/>
                <p:nvPr/>
              </p:nvSpPr>
              <p:spPr>
                <a:xfrm>
                  <a:off x="5349739" y="5711708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245" name="Rectangle: Rounded Corners 244">
                  <a:extLst>
                    <a:ext uri="{FF2B5EF4-FFF2-40B4-BE49-F238E27FC236}">
                      <a16:creationId xmlns:a16="http://schemas.microsoft.com/office/drawing/2014/main" id="{86ACF638-3A17-46AE-861B-9189A9DAFEDB}"/>
                    </a:ext>
                  </a:extLst>
                </p:cNvPr>
                <p:cNvSpPr/>
                <p:nvPr/>
              </p:nvSpPr>
              <p:spPr>
                <a:xfrm>
                  <a:off x="4618829" y="4919460"/>
                  <a:ext cx="206887" cy="1349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020FC1C-EAF3-4A1B-8A07-B1B58ECD15D2}"/>
                  </a:ext>
                </a:extLst>
              </p:cNvPr>
              <p:cNvGrpSpPr/>
              <p:nvPr/>
            </p:nvGrpSpPr>
            <p:grpSpPr>
              <a:xfrm>
                <a:off x="4097576" y="3582559"/>
                <a:ext cx="47889" cy="384091"/>
                <a:chOff x="4083844" y="3596876"/>
                <a:chExt cx="47889" cy="384091"/>
              </a:xfrm>
            </p:grpSpPr>
            <p:sp>
              <p:nvSpPr>
                <p:cNvPr id="248" name="Rectangle: Rounded Corners 247">
                  <a:extLst>
                    <a:ext uri="{FF2B5EF4-FFF2-40B4-BE49-F238E27FC236}">
                      <a16:creationId xmlns:a16="http://schemas.microsoft.com/office/drawing/2014/main" id="{17F54052-061B-4CFB-826D-45EB9F3B389A}"/>
                    </a:ext>
                  </a:extLst>
                </p:cNvPr>
                <p:cNvSpPr/>
                <p:nvPr/>
              </p:nvSpPr>
              <p:spPr>
                <a:xfrm>
                  <a:off x="4085557" y="3596876"/>
                  <a:ext cx="46176" cy="1838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: Rounded Corners 248">
                  <a:extLst>
                    <a:ext uri="{FF2B5EF4-FFF2-40B4-BE49-F238E27FC236}">
                      <a16:creationId xmlns:a16="http://schemas.microsoft.com/office/drawing/2014/main" id="{CD44EEDF-6DD5-4880-92C1-751ABFE58638}"/>
                    </a:ext>
                  </a:extLst>
                </p:cNvPr>
                <p:cNvSpPr/>
                <p:nvPr/>
              </p:nvSpPr>
              <p:spPr>
                <a:xfrm>
                  <a:off x="4083844" y="3797091"/>
                  <a:ext cx="46176" cy="1838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216ADA4-C02D-456B-A8D4-2F48B954F257}"/>
                  </a:ext>
                </a:extLst>
              </p:cNvPr>
              <p:cNvSpPr txBox="1"/>
              <p:nvPr/>
            </p:nvSpPr>
            <p:spPr>
              <a:xfrm>
                <a:off x="4167515" y="3566775"/>
                <a:ext cx="412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1AA0C79-5C8C-4869-8D4B-D90007EF2914}"/>
                  </a:ext>
                </a:extLst>
              </p:cNvPr>
              <p:cNvSpPr txBox="1"/>
              <p:nvPr/>
            </p:nvSpPr>
            <p:spPr>
              <a:xfrm>
                <a:off x="4181817" y="3768529"/>
                <a:ext cx="3016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+5</a:t>
                </a: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F0CFA73A-2198-4AF9-85F1-069B75534975}"/>
                  </a:ext>
                </a:extLst>
              </p:cNvPr>
              <p:cNvSpPr/>
              <p:nvPr/>
            </p:nvSpPr>
            <p:spPr>
              <a:xfrm>
                <a:off x="5900441" y="2969016"/>
                <a:ext cx="435608" cy="43560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D23A9016-5ECB-4390-AC58-ACDE0FCAE828}"/>
                  </a:ext>
                </a:extLst>
              </p:cNvPr>
              <p:cNvGrpSpPr/>
              <p:nvPr/>
            </p:nvGrpSpPr>
            <p:grpSpPr>
              <a:xfrm>
                <a:off x="6066280" y="3052395"/>
                <a:ext cx="94778" cy="277236"/>
                <a:chOff x="6037827" y="3053250"/>
                <a:chExt cx="94778" cy="277236"/>
              </a:xfrm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7C582CED-9958-44EA-97E5-0B0B27E834AD}"/>
                    </a:ext>
                  </a:extLst>
                </p:cNvPr>
                <p:cNvSpPr/>
                <p:nvPr/>
              </p:nvSpPr>
              <p:spPr>
                <a:xfrm>
                  <a:off x="6041589" y="3053250"/>
                  <a:ext cx="91016" cy="9101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37BA1DCE-1B1A-430D-9F21-DEE15CB511EA}"/>
                    </a:ext>
                  </a:extLst>
                </p:cNvPr>
                <p:cNvSpPr/>
                <p:nvPr/>
              </p:nvSpPr>
              <p:spPr>
                <a:xfrm>
                  <a:off x="6037827" y="3239470"/>
                  <a:ext cx="91016" cy="9101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023003F7-7144-4BAA-BD72-D57BB6BA77BA}"/>
                  </a:ext>
                </a:extLst>
              </p:cNvPr>
              <p:cNvSpPr txBox="1"/>
              <p:nvPr/>
            </p:nvSpPr>
            <p:spPr>
              <a:xfrm>
                <a:off x="5969762" y="3099997"/>
                <a:ext cx="28405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C2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7CA0BB9C-A25D-4A58-980D-6064FB47B023}"/>
                  </a:ext>
                </a:extLst>
              </p:cNvPr>
              <p:cNvSpPr txBox="1"/>
              <p:nvPr/>
            </p:nvSpPr>
            <p:spPr>
              <a:xfrm>
                <a:off x="5937210" y="3244741"/>
                <a:ext cx="2295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4E8F1390-B0A5-4A36-A555-EDABF72C82CD}"/>
                </a:ext>
              </a:extLst>
            </p:cNvPr>
            <p:cNvGrpSpPr/>
            <p:nvPr/>
          </p:nvGrpSpPr>
          <p:grpSpPr>
            <a:xfrm>
              <a:off x="3024980" y="5369596"/>
              <a:ext cx="1251649" cy="215444"/>
              <a:chOff x="3044209" y="5369596"/>
              <a:chExt cx="1251649" cy="215444"/>
            </a:xfrm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8D97613-A09E-4481-87F4-8CC9970C9521}"/>
                  </a:ext>
                </a:extLst>
              </p:cNvPr>
              <p:cNvSpPr txBox="1"/>
              <p:nvPr/>
            </p:nvSpPr>
            <p:spPr>
              <a:xfrm>
                <a:off x="3044209" y="5369596"/>
                <a:ext cx="4122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0FF2B9E-F2B8-4491-A4A5-1F1897B26B54}"/>
                  </a:ext>
                </a:extLst>
              </p:cNvPr>
              <p:cNvCxnSpPr>
                <a:cxnSpLocks/>
                <a:stCxn id="133" idx="4"/>
                <a:endCxn id="258" idx="3"/>
              </p:cNvCxnSpPr>
              <p:nvPr/>
            </p:nvCxnSpPr>
            <p:spPr>
              <a:xfrm flipH="1">
                <a:off x="3456501" y="5477318"/>
                <a:ext cx="839357" cy="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578A1780-EDB5-4DF1-81AB-483D97747B77}"/>
                </a:ext>
              </a:extLst>
            </p:cNvPr>
            <p:cNvGrpSpPr/>
            <p:nvPr/>
          </p:nvGrpSpPr>
          <p:grpSpPr>
            <a:xfrm>
              <a:off x="3018430" y="5180040"/>
              <a:ext cx="1259645" cy="215444"/>
              <a:chOff x="3036214" y="5369596"/>
              <a:chExt cx="1259645" cy="215444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395C5546-2AC3-4DF7-B1DF-045F803C701F}"/>
                  </a:ext>
                </a:extLst>
              </p:cNvPr>
              <p:cNvSpPr txBox="1"/>
              <p:nvPr/>
            </p:nvSpPr>
            <p:spPr>
              <a:xfrm>
                <a:off x="3036214" y="5369596"/>
                <a:ext cx="42028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PWR</a:t>
                </a:r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A8AC25D-928A-44EB-B276-BC9FDBF53B05}"/>
                  </a:ext>
                </a:extLst>
              </p:cNvPr>
              <p:cNvCxnSpPr>
                <a:cxnSpLocks/>
                <a:endCxn id="264" idx="3"/>
              </p:cNvCxnSpPr>
              <p:nvPr/>
            </p:nvCxnSpPr>
            <p:spPr>
              <a:xfrm flipH="1">
                <a:off x="3456501" y="5477318"/>
                <a:ext cx="839358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9F7F5A33-D623-453C-9193-29D1EC7C43EF}"/>
                </a:ext>
              </a:extLst>
            </p:cNvPr>
            <p:cNvGrpSpPr/>
            <p:nvPr/>
          </p:nvGrpSpPr>
          <p:grpSpPr>
            <a:xfrm>
              <a:off x="2814024" y="4989199"/>
              <a:ext cx="1463526" cy="215444"/>
              <a:chOff x="2832333" y="5369596"/>
              <a:chExt cx="1463526" cy="21544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B924C3B-13D1-435C-8205-47EB422C20ED}"/>
                  </a:ext>
                </a:extLst>
              </p:cNvPr>
              <p:cNvSpPr txBox="1"/>
              <p:nvPr/>
            </p:nvSpPr>
            <p:spPr>
              <a:xfrm>
                <a:off x="2832333" y="5369596"/>
                <a:ext cx="6241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SIGNAL</a:t>
                </a: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A0011FED-862C-469D-B0C5-32A768C3DCB4}"/>
                  </a:ext>
                </a:extLst>
              </p:cNvPr>
              <p:cNvCxnSpPr>
                <a:cxnSpLocks/>
                <a:endCxn id="268" idx="3"/>
              </p:cNvCxnSpPr>
              <p:nvPr/>
            </p:nvCxnSpPr>
            <p:spPr>
              <a:xfrm flipH="1">
                <a:off x="3456501" y="5477318"/>
                <a:ext cx="839358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0996CCE-51AD-42E5-BA74-220C16B8F9E2}"/>
              </a:ext>
            </a:extLst>
          </p:cNvPr>
          <p:cNvGrpSpPr/>
          <p:nvPr/>
        </p:nvGrpSpPr>
        <p:grpSpPr>
          <a:xfrm>
            <a:off x="1846339" y="1231210"/>
            <a:ext cx="4067690" cy="361127"/>
            <a:chOff x="1881467" y="844798"/>
            <a:chExt cx="2351019" cy="208722"/>
          </a:xfrm>
          <a:solidFill>
            <a:schemeClr val="accent1">
              <a:lumMod val="75000"/>
            </a:schemeClr>
          </a:solidFill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D9E8D0A0-7CDC-461A-B486-F6DF6E2C0379}"/>
                </a:ext>
              </a:extLst>
            </p:cNvPr>
            <p:cNvGrpSpPr/>
            <p:nvPr/>
          </p:nvGrpSpPr>
          <p:grpSpPr>
            <a:xfrm>
              <a:off x="1881467" y="844798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E08F9E6E-3432-4707-86A7-127899814622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F5B91C32-D7BE-412D-BC21-517D36266C18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69A11D04-E7CD-46AE-9709-9D6EA4DA8FC8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3273BD5B-2866-4A93-832B-9E1C0CF1FD58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3BFC8669-B282-457A-A6BC-E7CEF85C6ACC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DCFAC1F5-CF5D-4716-9268-CEF3BB92FDF8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7D5C1212-AF9C-429C-93F4-90AEAAEA7D54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6B28BB35-F9E2-41C8-81E7-5D8F95180430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4618A33F-DEC9-4387-84FA-E14A17A9DDAC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28425206-00BD-4F2C-BE3B-1B82A47394A2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C52CCD26-A1E1-4DC5-B97C-01B993EA2444}"/>
                </a:ext>
              </a:extLst>
            </p:cNvPr>
            <p:cNvGrpSpPr/>
            <p:nvPr/>
          </p:nvGrpSpPr>
          <p:grpSpPr>
            <a:xfrm>
              <a:off x="3071640" y="844990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58556148-CD99-4164-B3E4-15BB3ACC9116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421DFA44-E1D7-4D75-BE38-6D54814DB577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0FB256F3-4162-425E-BEC0-1602934570AD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97390DB6-063A-48C9-B498-8ACEED7A8079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3F40186A-19FB-4C12-B93F-B7993C621B8C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2799E851-2E45-4C6B-BF34-B5062371D01E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8113864D-898D-4159-8C05-63148982C208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6EB3D224-220E-46AD-8E70-BAD090A0B7E2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1F8D5EC4-F253-4D7B-A95C-CAE27CF157CF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30EEA8E3-241C-469F-B8C9-14F5BD69BEFD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83532939-9181-4536-952E-7D463BF1C95D}"/>
                </a:ext>
              </a:extLst>
            </p:cNvPr>
            <p:cNvGrpSpPr/>
            <p:nvPr/>
          </p:nvGrpSpPr>
          <p:grpSpPr>
            <a:xfrm>
              <a:off x="1881467" y="957309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7EF6BF5C-1B77-455E-B43C-99238A9D8059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EA7BD69C-17DC-4B84-9580-95975A8DAB35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E6874141-465D-4F50-8D16-3C29C7A7983F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F1BFCC21-1F54-4E21-9D6A-D02808E6877C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74995127-942D-4988-806E-A4536A019C93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3BF3C14B-7819-4819-AF98-4E406533D739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385CB66D-F0B8-415C-B2E0-D7B7B0F7BFFB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63216FAF-F39C-4E93-97B1-9D1FC76FDB58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94FF9733-68D2-4CB9-8E4D-9985CBC858C1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6167EDDE-6BA2-48FB-9CFD-467F9FC0B306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95C0AB4B-479A-438E-92A7-831C763A569A}"/>
                </a:ext>
              </a:extLst>
            </p:cNvPr>
            <p:cNvGrpSpPr/>
            <p:nvPr/>
          </p:nvGrpSpPr>
          <p:grpSpPr>
            <a:xfrm>
              <a:off x="3071640" y="957501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6ABBC0D2-FB24-4626-8723-65ED970AE734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AA6AB8E8-2CE5-436B-809F-A05A0A3E1298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ACB9F064-B48B-47B6-AC8A-B882F0CDF733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65ED1A4D-E3FC-4A0B-B628-1EA22CD2F4E6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E3816D80-61D6-4B72-9E12-7EA9F9BB89D4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51FD472D-51A2-400D-AA43-CB193F25E7EF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EB25207E-1CBA-4D7F-95F8-A5FDEFA4642B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1C80A209-1250-4D88-952C-03A4B17F42B1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7247F14D-F76F-4E9F-97C5-C60E7A2FD4B8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06890AD2-EB31-470D-8110-BBA449C6F252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4" name="TextBox 313">
            <a:extLst>
              <a:ext uri="{FF2B5EF4-FFF2-40B4-BE49-F238E27FC236}">
                <a16:creationId xmlns:a16="http://schemas.microsoft.com/office/drawing/2014/main" id="{9081A81F-5DD4-4982-BEAC-6387BFF22DD8}"/>
              </a:ext>
            </a:extLst>
          </p:cNvPr>
          <p:cNvSpPr txBox="1"/>
          <p:nvPr/>
        </p:nvSpPr>
        <p:spPr>
          <a:xfrm>
            <a:off x="2011304" y="280685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7/ GPCLK0</a:t>
            </a:r>
          </a:p>
        </p:txBody>
      </p: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DE26F8E5-B62E-4D04-9601-1EB4F844628A}"/>
              </a:ext>
            </a:extLst>
          </p:cNvPr>
          <p:cNvCxnSpPr>
            <a:cxnSpLocks/>
            <a:stCxn id="14" idx="0"/>
            <a:endCxn id="314" idx="2"/>
          </p:cNvCxnSpPr>
          <p:nvPr/>
        </p:nvCxnSpPr>
        <p:spPr>
          <a:xfrm flipV="1">
            <a:off x="2319697" y="557684"/>
            <a:ext cx="3691" cy="117670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78D42771-4BF9-4477-8C82-45ED81269AEB}"/>
              </a:ext>
            </a:extLst>
          </p:cNvPr>
          <p:cNvSpPr txBox="1"/>
          <p:nvPr/>
        </p:nvSpPr>
        <p:spPr>
          <a:xfrm>
            <a:off x="2201055" y="548647"/>
            <a:ext cx="624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0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A10AF2F6-8583-44FA-8107-42D636C7AC19}"/>
              </a:ext>
            </a:extLst>
          </p:cNvPr>
          <p:cNvCxnSpPr>
            <a:cxnSpLocks/>
            <a:stCxn id="15" idx="0"/>
            <a:endCxn id="316" idx="2"/>
          </p:cNvCxnSpPr>
          <p:nvPr/>
        </p:nvCxnSpPr>
        <p:spPr>
          <a:xfrm flipH="1" flipV="1">
            <a:off x="2513139" y="733313"/>
            <a:ext cx="395" cy="100107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16E0D57E-19D7-43EE-9C46-081B621C6916}"/>
              </a:ext>
            </a:extLst>
          </p:cNvPr>
          <p:cNvSpPr txBox="1"/>
          <p:nvPr/>
        </p:nvSpPr>
        <p:spPr>
          <a:xfrm>
            <a:off x="2398859" y="187948"/>
            <a:ext cx="624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1</a:t>
            </a:r>
          </a:p>
        </p:txBody>
      </p: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D308EFAB-D73A-498F-83B5-A72F418F4B6B}"/>
              </a:ext>
            </a:extLst>
          </p:cNvPr>
          <p:cNvCxnSpPr>
            <a:cxnSpLocks/>
            <a:stCxn id="16" idx="0"/>
            <a:endCxn id="318" idx="2"/>
          </p:cNvCxnSpPr>
          <p:nvPr/>
        </p:nvCxnSpPr>
        <p:spPr>
          <a:xfrm flipV="1">
            <a:off x="2710401" y="372614"/>
            <a:ext cx="542" cy="136177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4A939385-6921-4BBC-9D6E-411588D94BEE}"/>
              </a:ext>
            </a:extLst>
          </p:cNvPr>
          <p:cNvSpPr txBox="1"/>
          <p:nvPr/>
        </p:nvSpPr>
        <p:spPr>
          <a:xfrm>
            <a:off x="2596362" y="425025"/>
            <a:ext cx="624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2</a:t>
            </a:r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E7A1FA9B-3F5F-4DE2-B779-F63CB7A09D80}"/>
              </a:ext>
            </a:extLst>
          </p:cNvPr>
          <p:cNvCxnSpPr>
            <a:cxnSpLocks/>
            <a:stCxn id="17" idx="0"/>
            <a:endCxn id="320" idx="2"/>
          </p:cNvCxnSpPr>
          <p:nvPr/>
        </p:nvCxnSpPr>
        <p:spPr>
          <a:xfrm flipV="1">
            <a:off x="2907268" y="609691"/>
            <a:ext cx="1178" cy="11246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A8BE1A4D-4736-4D64-81D1-5A900A029CDB}"/>
              </a:ext>
            </a:extLst>
          </p:cNvPr>
          <p:cNvSpPr txBox="1"/>
          <p:nvPr/>
        </p:nvSpPr>
        <p:spPr>
          <a:xfrm>
            <a:off x="2792144" y="711885"/>
            <a:ext cx="624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3</a:t>
            </a:r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F0E2639F-2F64-42D4-923D-916DDA88D40D}"/>
              </a:ext>
            </a:extLst>
          </p:cNvPr>
          <p:cNvCxnSpPr>
            <a:cxnSpLocks/>
            <a:stCxn id="18" idx="0"/>
            <a:endCxn id="322" idx="2"/>
          </p:cNvCxnSpPr>
          <p:nvPr/>
        </p:nvCxnSpPr>
        <p:spPr>
          <a:xfrm flipV="1">
            <a:off x="3103330" y="896551"/>
            <a:ext cx="898" cy="83783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7CFFB87C-B1F9-46DC-B828-43E712283C31}"/>
              </a:ext>
            </a:extLst>
          </p:cNvPr>
          <p:cNvSpPr txBox="1"/>
          <p:nvPr/>
        </p:nvSpPr>
        <p:spPr>
          <a:xfrm>
            <a:off x="3174724" y="720951"/>
            <a:ext cx="624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5</a:t>
            </a:r>
          </a:p>
        </p:txBody>
      </p: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45293818-7337-4448-ABF9-765EFA6140F5}"/>
              </a:ext>
            </a:extLst>
          </p:cNvPr>
          <p:cNvCxnSpPr>
            <a:cxnSpLocks/>
            <a:endCxn id="324" idx="2"/>
          </p:cNvCxnSpPr>
          <p:nvPr/>
        </p:nvCxnSpPr>
        <p:spPr>
          <a:xfrm flipV="1">
            <a:off x="3485910" y="905617"/>
            <a:ext cx="898" cy="83783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B013134D-2285-4D34-A3A1-BE9BAF825995}"/>
              </a:ext>
            </a:extLst>
          </p:cNvPr>
          <p:cNvSpPr txBox="1"/>
          <p:nvPr/>
        </p:nvSpPr>
        <p:spPr>
          <a:xfrm>
            <a:off x="3368426" y="494780"/>
            <a:ext cx="624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6</a:t>
            </a:r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910EC806-3327-4D77-B1D7-5D1F73F236CB}"/>
              </a:ext>
            </a:extLst>
          </p:cNvPr>
          <p:cNvCxnSpPr>
            <a:cxnSpLocks/>
            <a:stCxn id="21" idx="0"/>
            <a:endCxn id="328" idx="2"/>
          </p:cNvCxnSpPr>
          <p:nvPr/>
        </p:nvCxnSpPr>
        <p:spPr>
          <a:xfrm flipH="1" flipV="1">
            <a:off x="3680510" y="679446"/>
            <a:ext cx="1303" cy="105494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0B03D675-313E-4593-8D14-86BF7C9A4E98}"/>
              </a:ext>
            </a:extLst>
          </p:cNvPr>
          <p:cNvSpPr txBox="1"/>
          <p:nvPr/>
        </p:nvSpPr>
        <p:spPr>
          <a:xfrm>
            <a:off x="4150995" y="497332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10/ CE0</a:t>
            </a: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61C4E31D-5973-4EED-9CCA-4B0CC66E34F1}"/>
              </a:ext>
            </a:extLst>
          </p:cNvPr>
          <p:cNvCxnSpPr>
            <a:cxnSpLocks/>
            <a:endCxn id="332" idx="2"/>
          </p:cNvCxnSpPr>
          <p:nvPr/>
        </p:nvCxnSpPr>
        <p:spPr>
          <a:xfrm flipH="1" flipV="1">
            <a:off x="4463079" y="774331"/>
            <a:ext cx="1304" cy="96261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CB0C0EE2-6606-4E44-891E-D096380546AC}"/>
              </a:ext>
            </a:extLst>
          </p:cNvPr>
          <p:cNvSpPr txBox="1"/>
          <p:nvPr/>
        </p:nvSpPr>
        <p:spPr>
          <a:xfrm>
            <a:off x="4347196" y="265486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11/ CE0</a:t>
            </a:r>
          </a:p>
        </p:txBody>
      </p: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D0CEAEF0-E0A7-46A8-87EC-DFAF629D41A2}"/>
              </a:ext>
            </a:extLst>
          </p:cNvPr>
          <p:cNvCxnSpPr>
            <a:cxnSpLocks/>
            <a:stCxn id="26" idx="0"/>
            <a:endCxn id="334" idx="2"/>
          </p:cNvCxnSpPr>
          <p:nvPr/>
        </p:nvCxnSpPr>
        <p:spPr>
          <a:xfrm flipH="1" flipV="1">
            <a:off x="4659280" y="542485"/>
            <a:ext cx="808" cy="119190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AA3C163D-F86B-46EB-B54F-6A39330426A7}"/>
              </a:ext>
            </a:extLst>
          </p:cNvPr>
          <p:cNvSpPr txBox="1"/>
          <p:nvPr/>
        </p:nvSpPr>
        <p:spPr>
          <a:xfrm>
            <a:off x="4538988" y="500250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21/</a:t>
            </a:r>
          </a:p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GPCLK1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29481471-4BB0-44CA-82BC-DA8F8BD74D8D}"/>
              </a:ext>
            </a:extLst>
          </p:cNvPr>
          <p:cNvCxnSpPr>
            <a:cxnSpLocks/>
            <a:endCxn id="339" idx="2"/>
          </p:cNvCxnSpPr>
          <p:nvPr/>
        </p:nvCxnSpPr>
        <p:spPr>
          <a:xfrm flipH="1" flipV="1">
            <a:off x="4851072" y="777249"/>
            <a:ext cx="1304" cy="96261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347634BC-DD96-4CD8-A15B-4C8E3715CBA4}"/>
              </a:ext>
            </a:extLst>
          </p:cNvPr>
          <p:cNvSpPr txBox="1"/>
          <p:nvPr/>
        </p:nvSpPr>
        <p:spPr>
          <a:xfrm>
            <a:off x="4735189" y="268404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22/</a:t>
            </a:r>
          </a:p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GPCLK2</a:t>
            </a:r>
          </a:p>
        </p:txBody>
      </p: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2FDDFDC-EDBF-47F5-BA43-0ED595A04B56}"/>
              </a:ext>
            </a:extLst>
          </p:cNvPr>
          <p:cNvCxnSpPr>
            <a:cxnSpLocks/>
            <a:endCxn id="341" idx="2"/>
          </p:cNvCxnSpPr>
          <p:nvPr/>
        </p:nvCxnSpPr>
        <p:spPr>
          <a:xfrm flipH="1" flipV="1">
            <a:off x="5047273" y="545403"/>
            <a:ext cx="808" cy="119190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F3465C81-59C0-4A1D-9229-1093E4410027}"/>
              </a:ext>
            </a:extLst>
          </p:cNvPr>
          <p:cNvSpPr txBox="1"/>
          <p:nvPr/>
        </p:nvSpPr>
        <p:spPr>
          <a:xfrm>
            <a:off x="4929728" y="496713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26/</a:t>
            </a:r>
          </a:p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PWM0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F59C883A-5372-4E0A-A0F0-F082BAD625BC}"/>
              </a:ext>
            </a:extLst>
          </p:cNvPr>
          <p:cNvCxnSpPr>
            <a:cxnSpLocks/>
            <a:endCxn id="343" idx="2"/>
          </p:cNvCxnSpPr>
          <p:nvPr/>
        </p:nvCxnSpPr>
        <p:spPr>
          <a:xfrm flipH="1" flipV="1">
            <a:off x="5241812" y="773712"/>
            <a:ext cx="1304" cy="96261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71820B2-D999-46D7-A2D9-9D58E6228F8F}"/>
              </a:ext>
            </a:extLst>
          </p:cNvPr>
          <p:cNvSpPr txBox="1"/>
          <p:nvPr/>
        </p:nvSpPr>
        <p:spPr>
          <a:xfrm>
            <a:off x="5125929" y="264867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23/</a:t>
            </a:r>
          </a:p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PWM1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D1DDD7AE-E194-4BF0-ADED-A4823EE766CB}"/>
              </a:ext>
            </a:extLst>
          </p:cNvPr>
          <p:cNvCxnSpPr>
            <a:cxnSpLocks/>
            <a:endCxn id="345" idx="2"/>
          </p:cNvCxnSpPr>
          <p:nvPr/>
        </p:nvCxnSpPr>
        <p:spPr>
          <a:xfrm flipH="1" flipV="1">
            <a:off x="5438013" y="541866"/>
            <a:ext cx="808" cy="119190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6D087F26-0EF2-4B55-905B-07A7EE319E88}"/>
              </a:ext>
            </a:extLst>
          </p:cNvPr>
          <p:cNvSpPr txBox="1"/>
          <p:nvPr/>
        </p:nvSpPr>
        <p:spPr>
          <a:xfrm>
            <a:off x="5313550" y="509752"/>
            <a:ext cx="624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27</a:t>
            </a:r>
          </a:p>
        </p:txBody>
      </p: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3417381-5848-4931-9E9E-BD04ABA22861}"/>
              </a:ext>
            </a:extLst>
          </p:cNvPr>
          <p:cNvCxnSpPr>
            <a:cxnSpLocks/>
            <a:endCxn id="347" idx="2"/>
          </p:cNvCxnSpPr>
          <p:nvPr/>
        </p:nvCxnSpPr>
        <p:spPr>
          <a:xfrm flipH="1" flipV="1">
            <a:off x="5625634" y="694418"/>
            <a:ext cx="1304" cy="105494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1FDC4626-FC1D-4529-9D28-8562259F008C}"/>
              </a:ext>
            </a:extLst>
          </p:cNvPr>
          <p:cNvSpPr txBox="1"/>
          <p:nvPr/>
        </p:nvSpPr>
        <p:spPr>
          <a:xfrm>
            <a:off x="5509751" y="277906"/>
            <a:ext cx="624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24</a:t>
            </a: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BF728416-7CCC-47A8-8B30-4A2743EF66FE}"/>
              </a:ext>
            </a:extLst>
          </p:cNvPr>
          <p:cNvCxnSpPr>
            <a:cxnSpLocks/>
            <a:endCxn id="349" idx="2"/>
          </p:cNvCxnSpPr>
          <p:nvPr/>
        </p:nvCxnSpPr>
        <p:spPr>
          <a:xfrm flipH="1" flipV="1">
            <a:off x="5821835" y="462572"/>
            <a:ext cx="808" cy="128423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01CB466B-4EFB-4038-8247-37AFEABE4BB1}"/>
              </a:ext>
            </a:extLst>
          </p:cNvPr>
          <p:cNvSpPr txBox="1"/>
          <p:nvPr/>
        </p:nvSpPr>
        <p:spPr>
          <a:xfrm>
            <a:off x="5699134" y="477187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28/</a:t>
            </a:r>
          </a:p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PCM_DIN</a:t>
            </a:r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B1A44C65-6BAB-4895-B798-62D810E72EB2}"/>
              </a:ext>
            </a:extLst>
          </p:cNvPr>
          <p:cNvCxnSpPr>
            <a:cxnSpLocks/>
            <a:endCxn id="351" idx="2"/>
          </p:cNvCxnSpPr>
          <p:nvPr/>
        </p:nvCxnSpPr>
        <p:spPr>
          <a:xfrm flipH="1" flipV="1">
            <a:off x="6011218" y="754186"/>
            <a:ext cx="1304" cy="96261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xtBox 352">
            <a:extLst>
              <a:ext uri="{FF2B5EF4-FFF2-40B4-BE49-F238E27FC236}">
                <a16:creationId xmlns:a16="http://schemas.microsoft.com/office/drawing/2014/main" id="{EAB36342-EDF2-4391-93BD-6CAF6BF856F5}"/>
              </a:ext>
            </a:extLst>
          </p:cNvPr>
          <p:cNvSpPr txBox="1"/>
          <p:nvPr/>
        </p:nvSpPr>
        <p:spPr>
          <a:xfrm>
            <a:off x="5895335" y="245341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29/</a:t>
            </a:r>
          </a:p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PCM_DOUT</a:t>
            </a:r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45272289-972E-4855-9FB6-9607F638199B}"/>
              </a:ext>
            </a:extLst>
          </p:cNvPr>
          <p:cNvCxnSpPr>
            <a:cxnSpLocks/>
            <a:endCxn id="353" idx="2"/>
          </p:cNvCxnSpPr>
          <p:nvPr/>
        </p:nvCxnSpPr>
        <p:spPr>
          <a:xfrm flipH="1" flipV="1">
            <a:off x="6207419" y="522340"/>
            <a:ext cx="808" cy="119190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296C2595-4156-4D89-9E01-5AE640567D2F}"/>
              </a:ext>
            </a:extLst>
          </p:cNvPr>
          <p:cNvSpPr txBox="1"/>
          <p:nvPr/>
        </p:nvSpPr>
        <p:spPr>
          <a:xfrm>
            <a:off x="3557239" y="683729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12/ MOSI</a:t>
            </a: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EDB43112-7922-4477-8084-91F4EDC43901}"/>
              </a:ext>
            </a:extLst>
          </p:cNvPr>
          <p:cNvCxnSpPr>
            <a:cxnSpLocks/>
            <a:stCxn id="22" idx="0"/>
            <a:endCxn id="355" idx="2"/>
          </p:cNvCxnSpPr>
          <p:nvPr/>
        </p:nvCxnSpPr>
        <p:spPr>
          <a:xfrm flipH="1" flipV="1">
            <a:off x="3869323" y="960728"/>
            <a:ext cx="6327" cy="77366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87FAEE59-A1B7-4FBC-9F1E-4F9C260D2D8F}"/>
              </a:ext>
            </a:extLst>
          </p:cNvPr>
          <p:cNvSpPr txBox="1"/>
          <p:nvPr/>
        </p:nvSpPr>
        <p:spPr>
          <a:xfrm>
            <a:off x="3753440" y="279361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13/ MISO</a:t>
            </a:r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81283E2E-BB34-4FBD-BB27-0A8557198DEE}"/>
              </a:ext>
            </a:extLst>
          </p:cNvPr>
          <p:cNvCxnSpPr>
            <a:cxnSpLocks/>
            <a:endCxn id="357" idx="2"/>
          </p:cNvCxnSpPr>
          <p:nvPr/>
        </p:nvCxnSpPr>
        <p:spPr>
          <a:xfrm flipH="1" flipV="1">
            <a:off x="4065524" y="556360"/>
            <a:ext cx="808" cy="119190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79646C20-69A8-4796-98AB-747D1F7EC998}"/>
              </a:ext>
            </a:extLst>
          </p:cNvPr>
          <p:cNvSpPr txBox="1"/>
          <p:nvPr/>
        </p:nvSpPr>
        <p:spPr>
          <a:xfrm>
            <a:off x="3946187" y="683111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14/ CLK</a:t>
            </a:r>
          </a:p>
        </p:txBody>
      </p: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30419074-2327-4F7E-9228-B5BC47A63441}"/>
              </a:ext>
            </a:extLst>
          </p:cNvPr>
          <p:cNvCxnSpPr>
            <a:cxnSpLocks/>
            <a:endCxn id="363" idx="2"/>
          </p:cNvCxnSpPr>
          <p:nvPr/>
        </p:nvCxnSpPr>
        <p:spPr>
          <a:xfrm flipH="1" flipV="1">
            <a:off x="4258271" y="960110"/>
            <a:ext cx="6328" cy="77366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4E69F979-B8DB-4680-8AC0-E151CE27D62D}"/>
              </a:ext>
            </a:extLst>
          </p:cNvPr>
          <p:cNvSpPr txBox="1"/>
          <p:nvPr/>
        </p:nvSpPr>
        <p:spPr>
          <a:xfrm>
            <a:off x="1226896" y="696589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8/ </a:t>
            </a:r>
          </a:p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SDA</a:t>
            </a:r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692ED843-0A51-41CE-B76C-E5004395DC1A}"/>
              </a:ext>
            </a:extLst>
          </p:cNvPr>
          <p:cNvCxnSpPr>
            <a:cxnSpLocks/>
            <a:endCxn id="365" idx="2"/>
          </p:cNvCxnSpPr>
          <p:nvPr/>
        </p:nvCxnSpPr>
        <p:spPr>
          <a:xfrm flipH="1" flipV="1">
            <a:off x="1538980" y="973588"/>
            <a:ext cx="6328" cy="77366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1839BC0E-4C66-4CCD-83E6-31FC0826A521}"/>
              </a:ext>
            </a:extLst>
          </p:cNvPr>
          <p:cNvSpPr txBox="1"/>
          <p:nvPr/>
        </p:nvSpPr>
        <p:spPr>
          <a:xfrm>
            <a:off x="1431231" y="297664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9/ </a:t>
            </a:r>
          </a:p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SCL</a:t>
            </a: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AA6EB129-5139-4371-B120-9D1FF4E4BBC3}"/>
              </a:ext>
            </a:extLst>
          </p:cNvPr>
          <p:cNvCxnSpPr>
            <a:cxnSpLocks/>
            <a:endCxn id="369" idx="2"/>
          </p:cNvCxnSpPr>
          <p:nvPr/>
        </p:nvCxnSpPr>
        <p:spPr>
          <a:xfrm flipV="1">
            <a:off x="1739624" y="574663"/>
            <a:ext cx="3691" cy="117670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FD640D38-B81C-4AD3-8EFF-51F19B8719F2}"/>
              </a:ext>
            </a:extLst>
          </p:cNvPr>
          <p:cNvSpPr txBox="1"/>
          <p:nvPr/>
        </p:nvSpPr>
        <p:spPr>
          <a:xfrm>
            <a:off x="1612393" y="543459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15/</a:t>
            </a:r>
          </a:p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E93C5D17-F2C7-4C1E-971F-3F09B07F2FAF}"/>
              </a:ext>
            </a:extLst>
          </p:cNvPr>
          <p:cNvCxnSpPr>
            <a:cxnSpLocks/>
            <a:endCxn id="373" idx="2"/>
          </p:cNvCxnSpPr>
          <p:nvPr/>
        </p:nvCxnSpPr>
        <p:spPr>
          <a:xfrm flipH="1" flipV="1">
            <a:off x="1924477" y="820458"/>
            <a:ext cx="396" cy="90874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45193250-C622-40B2-B37E-B5F4D4339BF4}"/>
              </a:ext>
            </a:extLst>
          </p:cNvPr>
          <p:cNvSpPr txBox="1"/>
          <p:nvPr/>
        </p:nvSpPr>
        <p:spPr>
          <a:xfrm>
            <a:off x="1808354" y="783433"/>
            <a:ext cx="62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16/ RXD</a:t>
            </a: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5E29002B-B9C5-49E7-B132-E429843001E3}"/>
              </a:ext>
            </a:extLst>
          </p:cNvPr>
          <p:cNvCxnSpPr>
            <a:cxnSpLocks/>
            <a:stCxn id="13" idx="0"/>
            <a:endCxn id="375" idx="2"/>
          </p:cNvCxnSpPr>
          <p:nvPr/>
        </p:nvCxnSpPr>
        <p:spPr>
          <a:xfrm flipH="1" flipV="1">
            <a:off x="2120438" y="1060432"/>
            <a:ext cx="5422" cy="67395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06E10B3E-A952-4521-961A-72DEB025690C}"/>
              </a:ext>
            </a:extLst>
          </p:cNvPr>
          <p:cNvSpPr txBox="1"/>
          <p:nvPr/>
        </p:nvSpPr>
        <p:spPr>
          <a:xfrm>
            <a:off x="2983426" y="432068"/>
            <a:ext cx="624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GPIO 4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1BABD688-BD46-45F4-9A7E-5C3F4DB5AC7A}"/>
              </a:ext>
            </a:extLst>
          </p:cNvPr>
          <p:cNvCxnSpPr>
            <a:cxnSpLocks/>
            <a:endCxn id="377" idx="2"/>
          </p:cNvCxnSpPr>
          <p:nvPr/>
        </p:nvCxnSpPr>
        <p:spPr>
          <a:xfrm flipV="1">
            <a:off x="3294332" y="616734"/>
            <a:ext cx="1178" cy="1124699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9" name="Picture 2">
            <a:extLst>
              <a:ext uri="{FF2B5EF4-FFF2-40B4-BE49-F238E27FC236}">
                <a16:creationId xmlns:a16="http://schemas.microsoft.com/office/drawing/2014/main" id="{CF714EEE-E7BB-480B-8246-1E50CDD0A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14625" y="-254829"/>
            <a:ext cx="2328301" cy="422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03B586-FEF8-4D74-83E3-D2945157D936}"/>
              </a:ext>
            </a:extLst>
          </p:cNvPr>
          <p:cNvSpPr/>
          <p:nvPr/>
        </p:nvSpPr>
        <p:spPr>
          <a:xfrm>
            <a:off x="7181274" y="1617871"/>
            <a:ext cx="409797" cy="441936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3E47C959-8E60-4943-956B-A411233DBC3F}"/>
              </a:ext>
            </a:extLst>
          </p:cNvPr>
          <p:cNvSpPr/>
          <p:nvPr/>
        </p:nvSpPr>
        <p:spPr>
          <a:xfrm>
            <a:off x="8683959" y="1602462"/>
            <a:ext cx="707701" cy="441936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1A2A22A-08C1-41DC-B6B1-E717A84D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2" y="1193533"/>
            <a:ext cx="5422883" cy="476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643435E-4AA1-48AD-8146-06992E2850A6}"/>
              </a:ext>
            </a:extLst>
          </p:cNvPr>
          <p:cNvGrpSpPr/>
          <p:nvPr/>
        </p:nvGrpSpPr>
        <p:grpSpPr>
          <a:xfrm>
            <a:off x="574827" y="1100275"/>
            <a:ext cx="5868765" cy="4530928"/>
            <a:chOff x="2814024" y="1163536"/>
            <a:chExt cx="5868765" cy="4530928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D4B691D-2BC8-4476-B7A6-68834333F6BA}"/>
                </a:ext>
              </a:extLst>
            </p:cNvPr>
            <p:cNvGrpSpPr/>
            <p:nvPr/>
          </p:nvGrpSpPr>
          <p:grpSpPr>
            <a:xfrm>
              <a:off x="3509210" y="1163536"/>
              <a:ext cx="5173579" cy="4530928"/>
              <a:chOff x="3509210" y="1163536"/>
              <a:chExt cx="5173579" cy="4530928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FFA9EECB-6FC5-4E0C-B7F6-717232BF590A}"/>
                  </a:ext>
                </a:extLst>
              </p:cNvPr>
              <p:cNvGrpSpPr/>
              <p:nvPr/>
            </p:nvGrpSpPr>
            <p:grpSpPr>
              <a:xfrm>
                <a:off x="3509210" y="1163536"/>
                <a:ext cx="5173579" cy="4530928"/>
                <a:chOff x="1145406" y="2023876"/>
                <a:chExt cx="5173579" cy="4530928"/>
              </a:xfrm>
            </p:grpSpPr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4D443D21-99E4-4752-8CDC-E8022FC4A4B9}"/>
                    </a:ext>
                  </a:extLst>
                </p:cNvPr>
                <p:cNvGrpSpPr/>
                <p:nvPr/>
              </p:nvGrpSpPr>
              <p:grpSpPr>
                <a:xfrm>
                  <a:off x="1145406" y="2023876"/>
                  <a:ext cx="5173579" cy="4530928"/>
                  <a:chOff x="1145406" y="199870"/>
                  <a:chExt cx="7256296" cy="635493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A73FDD12-D9C9-4C54-84B6-6FB7392F08DE}"/>
                      </a:ext>
                    </a:extLst>
                  </p:cNvPr>
                  <p:cNvSpPr/>
                  <p:nvPr/>
                </p:nvSpPr>
                <p:spPr>
                  <a:xfrm>
                    <a:off x="1217597" y="199870"/>
                    <a:ext cx="7184105" cy="6354934"/>
                  </a:xfrm>
                  <a:prstGeom prst="roundRect">
                    <a:avLst>
                      <a:gd name="adj" fmla="val 5195"/>
                    </a:avLst>
                  </a:prstGeom>
                  <a:gradFill flip="none" rotWithShape="1">
                    <a:gsLst>
                      <a:gs pos="0">
                        <a:schemeClr val="accent5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5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DD37DB30-82A7-45E5-812B-834F148B3A80}"/>
                      </a:ext>
                    </a:extLst>
                  </p:cNvPr>
                  <p:cNvSpPr/>
                  <p:nvPr/>
                </p:nvSpPr>
                <p:spPr>
                  <a:xfrm>
                    <a:off x="1437373" y="413887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9A653BDF-2CDF-43F2-9A1D-693C7E047BE7}"/>
                      </a:ext>
                    </a:extLst>
                  </p:cNvPr>
                  <p:cNvSpPr/>
                  <p:nvPr/>
                </p:nvSpPr>
                <p:spPr>
                  <a:xfrm>
                    <a:off x="7823060" y="413887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76C74E7D-F789-4C8C-A10A-A302E84B386B}"/>
                      </a:ext>
                    </a:extLst>
                  </p:cNvPr>
                  <p:cNvSpPr/>
                  <p:nvPr/>
                </p:nvSpPr>
                <p:spPr>
                  <a:xfrm>
                    <a:off x="1462765" y="6000318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966ECE7-CB4D-4041-9115-B6309DBF78D9}"/>
                      </a:ext>
                    </a:extLst>
                  </p:cNvPr>
                  <p:cNvSpPr/>
                  <p:nvPr/>
                </p:nvSpPr>
                <p:spPr>
                  <a:xfrm>
                    <a:off x="7829970" y="6000131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EA05EF33-D0D2-474F-B6DB-1187A544E2A4}"/>
                      </a:ext>
                    </a:extLst>
                  </p:cNvPr>
                  <p:cNvSpPr/>
                  <p:nvPr/>
                </p:nvSpPr>
                <p:spPr>
                  <a:xfrm>
                    <a:off x="143737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F3E9C147-6E4D-46F1-B371-94B9F7FA491E}"/>
                      </a:ext>
                    </a:extLst>
                  </p:cNvPr>
                  <p:cNvSpPr/>
                  <p:nvPr/>
                </p:nvSpPr>
                <p:spPr>
                  <a:xfrm>
                    <a:off x="170499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6377767-4CDE-47B3-8125-9290493FBBDF}"/>
                      </a:ext>
                    </a:extLst>
                  </p:cNvPr>
                  <p:cNvSpPr/>
                  <p:nvPr/>
                </p:nvSpPr>
                <p:spPr>
                  <a:xfrm>
                    <a:off x="197686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A328D28-AE1C-4AFE-8E8A-CCD66CC1CBB0}"/>
                      </a:ext>
                    </a:extLst>
                  </p:cNvPr>
                  <p:cNvSpPr/>
                  <p:nvPr/>
                </p:nvSpPr>
                <p:spPr>
                  <a:xfrm>
                    <a:off x="224873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E8B5BD53-2730-452F-958E-AA025D6DF316}"/>
                      </a:ext>
                    </a:extLst>
                  </p:cNvPr>
                  <p:cNvSpPr/>
                  <p:nvPr/>
                </p:nvSpPr>
                <p:spPr>
                  <a:xfrm>
                    <a:off x="252060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4CE42C54-310D-4E8D-92DE-85DE808D40E7}"/>
                      </a:ext>
                    </a:extLst>
                  </p:cNvPr>
                  <p:cNvSpPr/>
                  <p:nvPr/>
                </p:nvSpPr>
                <p:spPr>
                  <a:xfrm>
                    <a:off x="279247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FC9C0DCB-1C54-4CBF-B3C8-7D3A6EB9446C}"/>
                      </a:ext>
                    </a:extLst>
                  </p:cNvPr>
                  <p:cNvSpPr/>
                  <p:nvPr/>
                </p:nvSpPr>
                <p:spPr>
                  <a:xfrm>
                    <a:off x="306859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AE34DF9-1159-4714-8F5E-89B73A7D5F44}"/>
                      </a:ext>
                    </a:extLst>
                  </p:cNvPr>
                  <p:cNvSpPr/>
                  <p:nvPr/>
                </p:nvSpPr>
                <p:spPr>
                  <a:xfrm>
                    <a:off x="334471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8FC987AE-675A-4F6D-8463-B2921C3A2B97}"/>
                      </a:ext>
                    </a:extLst>
                  </p:cNvPr>
                  <p:cNvSpPr/>
                  <p:nvPr/>
                </p:nvSpPr>
                <p:spPr>
                  <a:xfrm>
                    <a:off x="361970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280DB750-CD5D-420A-AA58-674C315D02DE}"/>
                      </a:ext>
                    </a:extLst>
                  </p:cNvPr>
                  <p:cNvSpPr/>
                  <p:nvPr/>
                </p:nvSpPr>
                <p:spPr>
                  <a:xfrm>
                    <a:off x="388732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63F5B188-D227-4B17-9D67-372BAE98B24D}"/>
                      </a:ext>
                    </a:extLst>
                  </p:cNvPr>
                  <p:cNvSpPr/>
                  <p:nvPr/>
                </p:nvSpPr>
                <p:spPr>
                  <a:xfrm>
                    <a:off x="415919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3AC14C3-3891-479E-8A5C-DE3E022BCA9A}"/>
                      </a:ext>
                    </a:extLst>
                  </p:cNvPr>
                  <p:cNvSpPr/>
                  <p:nvPr/>
                </p:nvSpPr>
                <p:spPr>
                  <a:xfrm>
                    <a:off x="443106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046AE75-5D2F-489F-95D6-E8A18E18E813}"/>
                      </a:ext>
                    </a:extLst>
                  </p:cNvPr>
                  <p:cNvSpPr/>
                  <p:nvPr/>
                </p:nvSpPr>
                <p:spPr>
                  <a:xfrm>
                    <a:off x="470293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17DE0383-AA2E-4E99-8EDF-B08A1ADE8F68}"/>
                      </a:ext>
                    </a:extLst>
                  </p:cNvPr>
                  <p:cNvSpPr/>
                  <p:nvPr/>
                </p:nvSpPr>
                <p:spPr>
                  <a:xfrm>
                    <a:off x="497480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F61B541B-B27F-4FCD-BDEC-4064B18FE9B3}"/>
                      </a:ext>
                    </a:extLst>
                  </p:cNvPr>
                  <p:cNvSpPr/>
                  <p:nvPr/>
                </p:nvSpPr>
                <p:spPr>
                  <a:xfrm>
                    <a:off x="525092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F3C8A567-EDBD-43A6-B120-95B90EFAC2BF}"/>
                      </a:ext>
                    </a:extLst>
                  </p:cNvPr>
                  <p:cNvSpPr/>
                  <p:nvPr/>
                </p:nvSpPr>
                <p:spPr>
                  <a:xfrm>
                    <a:off x="552704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726EA0F-B65F-459A-AD93-4F9B3E1494EB}"/>
                      </a:ext>
                    </a:extLst>
                  </p:cNvPr>
                  <p:cNvSpPr/>
                  <p:nvPr/>
                </p:nvSpPr>
                <p:spPr>
                  <a:xfrm>
                    <a:off x="5803161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098A3F1-63DE-448E-83CF-195FA68277F5}"/>
                      </a:ext>
                    </a:extLst>
                  </p:cNvPr>
                  <p:cNvSpPr/>
                  <p:nvPr/>
                </p:nvSpPr>
                <p:spPr>
                  <a:xfrm>
                    <a:off x="607078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A591D398-6D77-40AB-AFC7-F0DD92A62F45}"/>
                      </a:ext>
                    </a:extLst>
                  </p:cNvPr>
                  <p:cNvSpPr/>
                  <p:nvPr/>
                </p:nvSpPr>
                <p:spPr>
                  <a:xfrm>
                    <a:off x="634265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3AC1AF9-6653-4EA2-B826-6F70FD68EEBB}"/>
                      </a:ext>
                    </a:extLst>
                  </p:cNvPr>
                  <p:cNvSpPr/>
                  <p:nvPr/>
                </p:nvSpPr>
                <p:spPr>
                  <a:xfrm>
                    <a:off x="661452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0EABF4C2-D5CF-4BC4-BD47-EE803EAA005A}"/>
                      </a:ext>
                    </a:extLst>
                  </p:cNvPr>
                  <p:cNvSpPr/>
                  <p:nvPr/>
                </p:nvSpPr>
                <p:spPr>
                  <a:xfrm>
                    <a:off x="688639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1EC60415-213D-45CA-8364-5008F1249DE4}"/>
                      </a:ext>
                    </a:extLst>
                  </p:cNvPr>
                  <p:cNvSpPr/>
                  <p:nvPr/>
                </p:nvSpPr>
                <p:spPr>
                  <a:xfrm>
                    <a:off x="715826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4F0A50F1-72FA-49A2-B363-D9888001E44C}"/>
                      </a:ext>
                    </a:extLst>
                  </p:cNvPr>
                  <p:cNvSpPr/>
                  <p:nvPr/>
                </p:nvSpPr>
                <p:spPr>
                  <a:xfrm>
                    <a:off x="7434381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59A0DDAB-9A7A-442C-9037-66346B7C1300}"/>
                      </a:ext>
                    </a:extLst>
                  </p:cNvPr>
                  <p:cNvSpPr/>
                  <p:nvPr/>
                </p:nvSpPr>
                <p:spPr>
                  <a:xfrm>
                    <a:off x="7710500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D5EC9A0-E1A8-43B1-AD7B-6C0E18253E53}"/>
                      </a:ext>
                    </a:extLst>
                  </p:cNvPr>
                  <p:cNvSpPr/>
                  <p:nvPr/>
                </p:nvSpPr>
                <p:spPr>
                  <a:xfrm>
                    <a:off x="798493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772EF723-22EE-4C6F-813B-81A89B53915E}"/>
                      </a:ext>
                    </a:extLst>
                  </p:cNvPr>
                  <p:cNvGrpSpPr/>
                  <p:nvPr/>
                </p:nvGrpSpPr>
                <p:grpSpPr>
                  <a:xfrm>
                    <a:off x="6886392" y="171987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CC193DD5-E943-424E-B73A-DF420D3BF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2268A4D4-20DB-4402-87B1-7E8936C4C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CE180341-8115-4F4A-8890-DD4F8EDB0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D4B8315F-9A38-4914-B039-5743B18198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250CA0E4-5558-4706-8BD7-82DA51834E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475635B9-84E5-4EED-899E-FE72E50CC80F}"/>
                      </a:ext>
                    </a:extLst>
                  </p:cNvPr>
                  <p:cNvGrpSpPr/>
                  <p:nvPr/>
                </p:nvGrpSpPr>
                <p:grpSpPr>
                  <a:xfrm>
                    <a:off x="6885111" y="2004079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60305105-7C33-404C-BB4E-5C04A5B33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06433340-0641-4A53-82E8-014CB074F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9C7234D8-D962-4454-BC18-F406848D7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63C5598B-D71E-4969-ABE1-DF5EA40CD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1120C010-16B4-449C-A5EB-6C073BCB3F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8CCD4AE6-DA96-4440-BD7C-A434F9DC08E4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228828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252DAF80-088C-4D73-86A2-F6FF7D9BA1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E333296B-3990-4C46-B606-37533A918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0A8F6906-325E-4F98-8C9F-8B41D1F55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86FD6484-485C-4EAD-97DD-3603EE04E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5A9A2AD0-A705-4B66-BC7F-3F730B529E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6B03C2B4-A43A-45BF-8DB4-3A273A08171E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257249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E49A5EDE-8184-47D3-B3B5-2AF0734437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F3A66F77-1ACF-40E3-A4A5-15980ACA1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4D68FB7-47AD-4CDF-AE4B-4DC9B1D97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005A59C2-A3BD-44FB-A22F-2143C1F67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5B6391A3-F606-482B-A6C9-3CAD9686A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279690FA-0055-460E-8352-2590EADAB1DC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2856703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76900454-A737-4377-9FDC-057E766CC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E93B2E4B-BACA-49C4-A0FB-9F258E84C5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BF2AC200-2969-4D2D-A2A4-E8CAE939A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839A1704-5590-4763-9143-615E7ECC2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BFFBA776-F391-42E3-9EC2-C0CFED254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9805AEE7-377D-4C3A-88EC-BE04C4B19612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314091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505C4619-7EEE-49EB-8BC1-195EE6AE9C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24C023D9-AC00-4605-AEDF-2A298B861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FBA1EA10-4B69-41B5-8856-371306B5B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E59C71B6-2933-481F-AB34-70FF4BA5D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37BDA04E-172F-496E-95DE-891E1739F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3D65769E-3AD9-4A8C-A33F-EEEFC9249637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342355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4B06449A-6D6F-4F02-84A7-25AA68C45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66299FFB-1691-4ADC-A446-5C237882A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D1BBBCDF-7145-4FB4-9BC3-5B7307FA77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B262779C-F5EA-415A-B4E4-D7681DBA07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B8C08F75-18D0-4BFB-98DA-9B03D4B75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5C70C3A0-84CD-49F4-899F-8C6DC0273150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370776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96" name="Oval 95">
                      <a:extLst>
                        <a:ext uri="{FF2B5EF4-FFF2-40B4-BE49-F238E27FC236}">
                          <a16:creationId xmlns:a16="http://schemas.microsoft.com/office/drawing/2014/main" id="{65CCFC42-7962-42F4-B3E2-AB445B95C7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CBCFFFA5-5C78-470A-9A02-3B01D0338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A394D735-8EBB-4EAA-B4CC-E25770151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B8AD0BE6-1630-4AC5-8498-E37232917F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9AD89302-7BE5-416C-B42D-D36543B18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08DDCE31-61A4-4C32-997E-8BA1B4024553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3991973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6FDB6FC6-6AAA-4A3F-90D3-5C0C729DA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>
                      <a:extLst>
                        <a:ext uri="{FF2B5EF4-FFF2-40B4-BE49-F238E27FC236}">
                          <a16:creationId xmlns:a16="http://schemas.microsoft.com/office/drawing/2014/main" id="{932E2B51-817E-4DF9-9DE9-764B5CA98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5B5FAE0C-9DD6-4CF3-9F2A-1578E278E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Oval 104">
                      <a:extLst>
                        <a:ext uri="{FF2B5EF4-FFF2-40B4-BE49-F238E27FC236}">
                          <a16:creationId xmlns:a16="http://schemas.microsoft.com/office/drawing/2014/main" id="{62FD4348-75BD-46B4-8F73-0A056CE9A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>
                      <a:extLst>
                        <a:ext uri="{FF2B5EF4-FFF2-40B4-BE49-F238E27FC236}">
                          <a16:creationId xmlns:a16="http://schemas.microsoft.com/office/drawing/2014/main" id="{A2B1927A-F08D-46E5-9A68-ACB59402D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5869DCF6-C216-4D99-9779-B2ED4D2787E6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4274619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08" name="Oval 107">
                      <a:extLst>
                        <a:ext uri="{FF2B5EF4-FFF2-40B4-BE49-F238E27FC236}">
                          <a16:creationId xmlns:a16="http://schemas.microsoft.com/office/drawing/2014/main" id="{5522080D-3191-4F03-BA2E-B2069FA7B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BB04069C-F7CF-437E-B7C1-E228A07F3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>
                      <a:extLst>
                        <a:ext uri="{FF2B5EF4-FFF2-40B4-BE49-F238E27FC236}">
                          <a16:creationId xmlns:a16="http://schemas.microsoft.com/office/drawing/2014/main" id="{80484DF4-D338-4FC5-B8A9-750A2DAD9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Oval 110">
                      <a:extLst>
                        <a:ext uri="{FF2B5EF4-FFF2-40B4-BE49-F238E27FC236}">
                          <a16:creationId xmlns:a16="http://schemas.microsoft.com/office/drawing/2014/main" id="{0DCD9B02-F978-43CB-AF0D-B82218F449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111">
                      <a:extLst>
                        <a:ext uri="{FF2B5EF4-FFF2-40B4-BE49-F238E27FC236}">
                          <a16:creationId xmlns:a16="http://schemas.microsoft.com/office/drawing/2014/main" id="{A8B35CDE-ECEB-499C-95EE-EF283D392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CD6D5500-4627-40BA-8110-D22D6B80CE05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455882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14" name="Oval 113">
                      <a:extLst>
                        <a:ext uri="{FF2B5EF4-FFF2-40B4-BE49-F238E27FC236}">
                          <a16:creationId xmlns:a16="http://schemas.microsoft.com/office/drawing/2014/main" id="{67A63477-8C00-448A-964F-74246829B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Oval 114">
                      <a:extLst>
                        <a:ext uri="{FF2B5EF4-FFF2-40B4-BE49-F238E27FC236}">
                          <a16:creationId xmlns:a16="http://schemas.microsoft.com/office/drawing/2014/main" id="{51CA822A-C882-43A0-868C-92ABC1B2E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7E051E86-C6F5-466A-AEFA-D377CF58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5F46B001-7A82-43E5-BC02-1C9D3183A4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3CA9E9DD-CEE9-44E7-9E0E-83087F68A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31762978-C65D-4B34-B994-43A8B9A52BA3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484303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FE51C869-843B-4D33-9374-1FF3A8F246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3205003F-90EE-4953-B1F4-DC8A8645C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5524E135-6CBE-4759-87D7-90D0A0114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A469CDBF-9C3D-46A6-8FC5-0621815CC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076E97EE-77DA-4A18-8FA4-E30403AC26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B826B08-745C-46F3-8D7C-F944B7D53C81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512568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8ABA4DA3-DCD6-4C82-99AE-C46B9BC692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4C69637C-02CB-4497-9ABF-CDE1AE1EE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9470CBA8-357E-49BC-A488-EC1115B757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Oval 128">
                      <a:extLst>
                        <a:ext uri="{FF2B5EF4-FFF2-40B4-BE49-F238E27FC236}">
                          <a16:creationId xmlns:a16="http://schemas.microsoft.com/office/drawing/2014/main" id="{7219649E-151C-4CB3-B9DC-E682E7B1CD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0E4328F3-A7FC-45A2-AFFC-158865686C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E3561C1F-6997-4A4B-85F6-0B264E55DF2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978988" y="5883442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376C0F29-0BA5-49DB-B816-332B0C14F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Oval 131">
                      <a:extLst>
                        <a:ext uri="{FF2B5EF4-FFF2-40B4-BE49-F238E27FC236}">
                          <a16:creationId xmlns:a16="http://schemas.microsoft.com/office/drawing/2014/main" id="{A306170A-10BF-452A-90E1-AD6F58663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Oval 132">
                      <a:extLst>
                        <a:ext uri="{FF2B5EF4-FFF2-40B4-BE49-F238E27FC236}">
                          <a16:creationId xmlns:a16="http://schemas.microsoft.com/office/drawing/2014/main" id="{52460F95-3E7C-490B-B1DA-8EE1C259B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F43E8D90-41D8-475F-A1DB-3602484498D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249643" y="588853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7F47CDE8-1F15-4EC7-AE4B-457D34AC6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674925C2-ADF7-4302-8709-D2B01C747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80CE1DAB-22C0-47DF-8F86-9B9968C5A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04544877-4B86-4A07-9716-9D1BD4D1EDD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520298" y="588853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0" name="Oval 139">
                      <a:extLst>
                        <a:ext uri="{FF2B5EF4-FFF2-40B4-BE49-F238E27FC236}">
                          <a16:creationId xmlns:a16="http://schemas.microsoft.com/office/drawing/2014/main" id="{CD945667-B495-4DA8-98EC-2AC2B3593A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Oval 140">
                      <a:extLst>
                        <a:ext uri="{FF2B5EF4-FFF2-40B4-BE49-F238E27FC236}">
                          <a16:creationId xmlns:a16="http://schemas.microsoft.com/office/drawing/2014/main" id="{A64118FA-57ED-4ACD-805D-1D1791E992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714AAC5A-55E6-4B52-B4E8-21A68A9CF9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B026691E-5D6F-4D4F-B7CE-B33927285F7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790953" y="589363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4" name="Oval 143">
                      <a:extLst>
                        <a:ext uri="{FF2B5EF4-FFF2-40B4-BE49-F238E27FC236}">
                          <a16:creationId xmlns:a16="http://schemas.microsoft.com/office/drawing/2014/main" id="{5BDBE81A-0FAA-453A-8C9B-F73D80FC3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284F12BD-7A36-4E29-9C47-6CFC387547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633335BA-9EB6-4D62-8EA5-1C27B9D03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C6231269-8E66-4E59-B7AE-A9CB3526D81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349958" y="5893635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CAEFFBC5-AB14-4E6F-87A4-924A01733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75937CC2-0DD0-490D-ACB4-D0DF9529B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5807DC74-C605-4400-B86F-B3E3CCA6EB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E923E66F-6614-4108-B0BA-25AA3DAC47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620613" y="5898731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05C7D7DD-CF1E-45E6-BBB5-ED53D760E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Oval 152">
                      <a:extLst>
                        <a:ext uri="{FF2B5EF4-FFF2-40B4-BE49-F238E27FC236}">
                          <a16:creationId xmlns:a16="http://schemas.microsoft.com/office/drawing/2014/main" id="{7079CCE6-AE77-4D84-929E-85CE25F1A7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Oval 153">
                      <a:extLst>
                        <a:ext uri="{FF2B5EF4-FFF2-40B4-BE49-F238E27FC236}">
                          <a16:creationId xmlns:a16="http://schemas.microsoft.com/office/drawing/2014/main" id="{1659DDE7-3281-4617-810A-D150A97C1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FB4F86FB-B134-44CB-8156-16B3911799D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891268" y="5898731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56" name="Oval 155">
                      <a:extLst>
                        <a:ext uri="{FF2B5EF4-FFF2-40B4-BE49-F238E27FC236}">
                          <a16:creationId xmlns:a16="http://schemas.microsoft.com/office/drawing/2014/main" id="{1EB8336B-0149-434A-B7A0-7C216D13C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24B4E36D-AEA0-40E3-B00C-7C910FF4BF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ACCB549B-C390-45A9-9F6A-537604C7A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D2375823-2C93-4B5B-9CB8-5BB99065DDF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161923" y="5903827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5A16188E-D74F-4145-AD06-4EB35DDD3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FA9DDBF4-6383-4C55-B3CB-9411E9953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56692E19-E0B6-4FA2-8CF2-778B5CF4A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C84665CE-57AF-458B-B617-AD47D0E7816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705058" y="590382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4" name="Oval 163">
                      <a:extLst>
                        <a:ext uri="{FF2B5EF4-FFF2-40B4-BE49-F238E27FC236}">
                          <a16:creationId xmlns:a16="http://schemas.microsoft.com/office/drawing/2014/main" id="{241F2234-CDA2-428B-BF32-BA883389F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30C60D14-8F32-438E-BD82-66B2D1750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FAB65A98-3DC7-48AD-8F9A-A53E60932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617A1AF9-3217-4DA8-9AD4-2F5E9908693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975713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ECA6EE4E-B210-4CA6-923E-59E9A6362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>
                      <a:extLst>
                        <a:ext uri="{FF2B5EF4-FFF2-40B4-BE49-F238E27FC236}">
                          <a16:creationId xmlns:a16="http://schemas.microsoft.com/office/drawing/2014/main" id="{6B291B11-4AA9-4668-8CBF-CB6C629AF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Oval 169">
                      <a:extLst>
                        <a:ext uri="{FF2B5EF4-FFF2-40B4-BE49-F238E27FC236}">
                          <a16:creationId xmlns:a16="http://schemas.microsoft.com/office/drawing/2014/main" id="{A7525D5A-22DD-4016-A9D5-00AA732F2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E18B8424-9E44-4DFE-B740-75ED808748E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246368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72" name="Oval 171">
                      <a:extLst>
                        <a:ext uri="{FF2B5EF4-FFF2-40B4-BE49-F238E27FC236}">
                          <a16:creationId xmlns:a16="http://schemas.microsoft.com/office/drawing/2014/main" id="{4D0EF96E-0BF0-4AC0-9250-19312AC81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Oval 172">
                      <a:extLst>
                        <a:ext uri="{FF2B5EF4-FFF2-40B4-BE49-F238E27FC236}">
                          <a16:creationId xmlns:a16="http://schemas.microsoft.com/office/drawing/2014/main" id="{D0535027-A549-4C28-B91B-767A73F59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Oval 173">
                      <a:extLst>
                        <a:ext uri="{FF2B5EF4-FFF2-40B4-BE49-F238E27FC236}">
                          <a16:creationId xmlns:a16="http://schemas.microsoft.com/office/drawing/2014/main" id="{4403736A-ABC6-4ED2-AC79-F47DDF93C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C8C4086A-D5BF-48F5-903B-2EAA9487ED8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517023" y="5914020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76" name="Oval 175">
                      <a:extLst>
                        <a:ext uri="{FF2B5EF4-FFF2-40B4-BE49-F238E27FC236}">
                          <a16:creationId xmlns:a16="http://schemas.microsoft.com/office/drawing/2014/main" id="{73C429DD-E2C9-4A68-88A4-FF2FB635B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90B98128-E812-4999-BB85-AF010E997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93AE77E8-1CEF-4C17-A400-2E92E3416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FAC9F648-4772-40E8-843B-F2F78FF368D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72907" y="590382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0" name="Oval 179">
                      <a:extLst>
                        <a:ext uri="{FF2B5EF4-FFF2-40B4-BE49-F238E27FC236}">
                          <a16:creationId xmlns:a16="http://schemas.microsoft.com/office/drawing/2014/main" id="{ECEB17D7-0F4D-406E-81C3-1FE3348B2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4014FF8C-DF53-4D46-B622-795E9AC58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Oval 181">
                      <a:extLst>
                        <a:ext uri="{FF2B5EF4-FFF2-40B4-BE49-F238E27FC236}">
                          <a16:creationId xmlns:a16="http://schemas.microsoft.com/office/drawing/2014/main" id="{F82BF515-0C75-4F09-B15F-EB9F9A389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291F931D-4140-4D17-A5FB-214CC0C1FB7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43562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C3FB6BD4-7D35-4267-9850-14B6DC387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C39B45E5-E0CB-4BF7-AA0B-052BA13FC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7C41A186-0328-47A7-9BB8-1997AAA17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14A53C8B-B29C-4FC3-AEF6-90E7BB22AAA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4217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8" name="Oval 187">
                      <a:extLst>
                        <a:ext uri="{FF2B5EF4-FFF2-40B4-BE49-F238E27FC236}">
                          <a16:creationId xmlns:a16="http://schemas.microsoft.com/office/drawing/2014/main" id="{19C52093-81FD-417C-A01A-87E66066E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Oval 188">
                      <a:extLst>
                        <a:ext uri="{FF2B5EF4-FFF2-40B4-BE49-F238E27FC236}">
                          <a16:creationId xmlns:a16="http://schemas.microsoft.com/office/drawing/2014/main" id="{A043533E-D785-4F22-AD55-B25B0786AF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1DF326BB-D9FF-4D2B-B1F4-37AF6DE18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05A6E9F4-E412-4506-8B87-A87E0DE794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884872" y="5914020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687549AB-3ABA-41AA-851C-DDDF7BC53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6285D7AC-C9AA-4B84-BA07-A60B400DE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" name="Oval 193">
                      <a:extLst>
                        <a:ext uri="{FF2B5EF4-FFF2-40B4-BE49-F238E27FC236}">
                          <a16:creationId xmlns:a16="http://schemas.microsoft.com/office/drawing/2014/main" id="{5654DB6B-32E3-4C6E-97D7-BA46FE19C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5" name="Rectangle: Rounded Corners 194">
                    <a:extLst>
                      <a:ext uri="{FF2B5EF4-FFF2-40B4-BE49-F238E27FC236}">
                        <a16:creationId xmlns:a16="http://schemas.microsoft.com/office/drawing/2014/main" id="{C00753A4-2591-4E43-BDFF-8B61DF1E54A9}"/>
                      </a:ext>
                    </a:extLst>
                  </p:cNvPr>
                  <p:cNvSpPr/>
                  <p:nvPr/>
                </p:nvSpPr>
                <p:spPr>
                  <a:xfrm>
                    <a:off x="1899104" y="351322"/>
                    <a:ext cx="5806272" cy="561010"/>
                  </a:xfrm>
                  <a:prstGeom prst="round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: Rounded Corners 195">
                    <a:extLst>
                      <a:ext uri="{FF2B5EF4-FFF2-40B4-BE49-F238E27FC236}">
                        <a16:creationId xmlns:a16="http://schemas.microsoft.com/office/drawing/2014/main" id="{D45B9F0B-E838-4F5A-BF58-8CC9295ADAD8}"/>
                      </a:ext>
                    </a:extLst>
                  </p:cNvPr>
                  <p:cNvSpPr/>
                  <p:nvPr/>
                </p:nvSpPr>
                <p:spPr>
                  <a:xfrm>
                    <a:off x="1145406" y="2591805"/>
                    <a:ext cx="524577" cy="1669318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: Rounded Corners 196">
                    <a:extLst>
                      <a:ext uri="{FF2B5EF4-FFF2-40B4-BE49-F238E27FC236}">
                        <a16:creationId xmlns:a16="http://schemas.microsoft.com/office/drawing/2014/main" id="{BAF6A91D-5300-4E0F-96FB-EF606D34CAF8}"/>
                      </a:ext>
                    </a:extLst>
                  </p:cNvPr>
                  <p:cNvSpPr/>
                  <p:nvPr/>
                </p:nvSpPr>
                <p:spPr>
                  <a:xfrm>
                    <a:off x="1444719" y="2652101"/>
                    <a:ext cx="1271988" cy="682920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8" name="Rectangle: Rounded Corners 197">
                    <a:extLst>
                      <a:ext uri="{FF2B5EF4-FFF2-40B4-BE49-F238E27FC236}">
                        <a16:creationId xmlns:a16="http://schemas.microsoft.com/office/drawing/2014/main" id="{BDBF374C-B3D8-40AC-80F8-17D9B6E88BEC}"/>
                      </a:ext>
                    </a:extLst>
                  </p:cNvPr>
                  <p:cNvSpPr/>
                  <p:nvPr/>
                </p:nvSpPr>
                <p:spPr>
                  <a:xfrm>
                    <a:off x="1444719" y="3520612"/>
                    <a:ext cx="651615" cy="682920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389C56F6-04C7-4D9B-8BA1-39A1886B7475}"/>
                    </a:ext>
                  </a:extLst>
                </p:cNvPr>
                <p:cNvGrpSpPr/>
                <p:nvPr/>
              </p:nvGrpSpPr>
              <p:grpSpPr>
                <a:xfrm>
                  <a:off x="1315048" y="2751084"/>
                  <a:ext cx="4884481" cy="933936"/>
                  <a:chOff x="1315048" y="2751084"/>
                  <a:chExt cx="4884481" cy="933936"/>
                </a:xfrm>
              </p:grpSpPr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8AFDCF56-0E7F-49B1-BF60-B9D9088484B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222234" y="2845295"/>
                    <a:ext cx="4010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SDA</a:t>
                    </a:r>
                  </a:p>
                </p:txBody>
              </p:sp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74BF5BAC-8F79-46C0-A9DE-5B5D58D8C33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414944" y="2845294"/>
                    <a:ext cx="38985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SCL</a:t>
                    </a:r>
                  </a:p>
                </p:txBody>
              </p:sp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E71FC7E7-B904-428A-8243-C2932C5997D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611795" y="2845292"/>
                    <a:ext cx="3898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TXD</a:t>
                    </a:r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D81CAA3A-89C7-4EC3-8AB2-250AF1CFAAB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800716" y="2845711"/>
                    <a:ext cx="4010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RXD</a:t>
                    </a:r>
                  </a:p>
                </p:txBody>
              </p:sp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1418B07D-3AA1-4CC1-A2C4-6FEA48F3B80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045196" y="2794799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#4</a:t>
                    </a:r>
                  </a:p>
                </p:txBody>
              </p:sp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CCDB69AE-8779-4DCB-8CEF-328DFF19C4E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208046" y="282365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#17</a:t>
                    </a:r>
                  </a:p>
                </p:txBody>
              </p:sp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D5742CDD-150F-4DB5-A5A3-8B0AFF94BEE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407066" y="282225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#18</a:t>
                    </a:r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ABD0B416-69B2-4021-981D-4518D5CEF1E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604560" y="282470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#27</a:t>
                    </a:r>
                  </a:p>
                </p:txBody>
              </p:sp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A2B843B5-7FF1-4636-BA56-FC42A174536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99674" y="282718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#22</a:t>
                    </a:r>
                  </a:p>
                </p:txBody>
              </p:sp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A2B069A8-DA6D-4658-8A0B-F0BBBB0EFD0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991278" y="282316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#23</a:t>
                    </a:r>
                  </a:p>
                </p:txBody>
              </p:sp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749CA12C-5A49-4682-A10F-1193CE715F1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85783" y="282659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#24</a:t>
                    </a: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A0922B7C-EF09-4715-A278-08CF1337847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376982" y="2829261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#25</a:t>
                    </a:r>
                  </a:p>
                </p:txBody>
              </p:sp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D696D521-6C02-4506-A5DC-671FD5A4B55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526086" y="2867141"/>
                    <a:ext cx="44755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MOSI</a:t>
                    </a:r>
                  </a:p>
                </p:txBody>
              </p:sp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72E21A6E-D323-47B7-9354-3430420E2BD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724306" y="2869156"/>
                    <a:ext cx="441146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MISC</a:t>
                    </a:r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0D0808B3-FECE-4E38-A1E8-FA1447D21F1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943126" y="2845292"/>
                    <a:ext cx="3946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CLK</a:t>
                    </a: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97FB0551-FBE5-40AA-8362-CF477A94B6A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146093" y="2839123"/>
                    <a:ext cx="38504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CE0</a:t>
                    </a:r>
                  </a:p>
                </p:txBody>
              </p:sp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8D4A723-BA39-40F6-AB01-68B31404783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336954" y="2841740"/>
                    <a:ext cx="38504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CE1</a:t>
                    </a:r>
                  </a:p>
                </p:txBody>
              </p: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0D6478C9-C8FE-4BCB-AC44-2854C47E6EC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574757" y="2807629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#5</a:t>
                    </a:r>
                  </a:p>
                </p:txBody>
              </p:sp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2C86B1B-AA31-4B85-9106-643604FBC93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770085" y="2806437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#6</a:t>
                    </a:r>
                  </a:p>
                </p:txBody>
              </p:sp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5ED55FEC-CDCA-49F8-B327-634A7C147C2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934303" y="2826471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#12</a:t>
                    </a:r>
                  </a:p>
                </p:txBody>
              </p:sp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6C45B153-9CB3-4146-B002-01B70D701BD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127376" y="282288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#13</a:t>
                    </a:r>
                  </a:p>
                </p:txBody>
              </p:sp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84646E15-33BD-4CEF-A6AD-4A27EB6C5B4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322384" y="2829260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#16</a:t>
                    </a:r>
                  </a:p>
                </p:txBody>
              </p: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07856607-44D3-4437-8E02-B8E46D22B1F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516890" y="2828113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#19</a:t>
                    </a:r>
                  </a:p>
                </p:txBody>
              </p:sp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98E557B4-F7A8-4BCC-BF0A-E5C72B2E3D4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718050" y="283032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#20</a:t>
                    </a: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91335019-E779-4C3A-836B-DCEDD8CAA43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912911" y="283290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#21</a:t>
                    </a:r>
                  </a:p>
                </p:txBody>
              </p: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C465F8B1-8CA7-4BEB-B316-AEBF915D92A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1343" y="3078063"/>
                    <a:ext cx="3866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5.0v</a:t>
                    </a:r>
                  </a:p>
                </p:txBody>
              </p:sp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0E7E9DED-B139-454B-88A4-8EE058A3891F}"/>
                      </a:ext>
                    </a:extLst>
                  </p:cNvPr>
                  <p:cNvSpPr txBox="1"/>
                  <p:nvPr/>
                </p:nvSpPr>
                <p:spPr>
                  <a:xfrm>
                    <a:off x="4895926" y="3273584"/>
                    <a:ext cx="3866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3.3v</a:t>
                    </a:r>
                  </a:p>
                </p:txBody>
              </p:sp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80140307-46CA-44C6-A8B4-58854E551359}"/>
                      </a:ext>
                    </a:extLst>
                  </p:cNvPr>
                  <p:cNvSpPr txBox="1"/>
                  <p:nvPr/>
                </p:nvSpPr>
                <p:spPr>
                  <a:xfrm>
                    <a:off x="4871371" y="3469576"/>
                    <a:ext cx="41229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GND</a:t>
                    </a:r>
                  </a:p>
                </p:txBody>
              </p:sp>
            </p:grp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BBEAE3C7-96A3-448F-9D0C-E20F0FB7B60D}"/>
                    </a:ext>
                  </a:extLst>
                </p:cNvPr>
                <p:cNvSpPr txBox="1"/>
                <p:nvPr/>
              </p:nvSpPr>
              <p:spPr>
                <a:xfrm>
                  <a:off x="1880790" y="5678735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D581928-022B-48BB-8C5D-EF605A675187}"/>
                    </a:ext>
                  </a:extLst>
                </p:cNvPr>
                <p:cNvSpPr txBox="1"/>
                <p:nvPr/>
              </p:nvSpPr>
              <p:spPr>
                <a:xfrm>
                  <a:off x="2072645" y="5682906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43F7E3E-BAD4-4438-A280-F60B09BBE171}"/>
                    </a:ext>
                  </a:extLst>
                </p:cNvPr>
                <p:cNvSpPr txBox="1"/>
                <p:nvPr/>
              </p:nvSpPr>
              <p:spPr>
                <a:xfrm>
                  <a:off x="2268491" y="568426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32C64F2E-3282-4FBF-9E43-2E13F6DD788F}"/>
                    </a:ext>
                  </a:extLst>
                </p:cNvPr>
                <p:cNvSpPr txBox="1"/>
                <p:nvPr/>
              </p:nvSpPr>
              <p:spPr>
                <a:xfrm>
                  <a:off x="2459284" y="568759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D57973C-19C1-493C-A6C6-AAAA9C6EEC88}"/>
                    </a:ext>
                  </a:extLst>
                </p:cNvPr>
                <p:cNvSpPr txBox="1"/>
                <p:nvPr/>
              </p:nvSpPr>
              <p:spPr>
                <a:xfrm>
                  <a:off x="2852019" y="569003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99809CCE-3877-4DEF-9212-BA19579A5176}"/>
                    </a:ext>
                  </a:extLst>
                </p:cNvPr>
                <p:cNvSpPr txBox="1"/>
                <p:nvPr/>
              </p:nvSpPr>
              <p:spPr>
                <a:xfrm>
                  <a:off x="3051312" y="569003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6C2DD95B-8B94-45CD-8441-6E04F9FEBB49}"/>
                    </a:ext>
                  </a:extLst>
                </p:cNvPr>
                <p:cNvSpPr txBox="1"/>
                <p:nvPr/>
              </p:nvSpPr>
              <p:spPr>
                <a:xfrm>
                  <a:off x="3242474" y="5696128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BCE89B60-0A22-4834-A92C-C8897CE3C690}"/>
                    </a:ext>
                  </a:extLst>
                </p:cNvPr>
                <p:cNvSpPr txBox="1"/>
                <p:nvPr/>
              </p:nvSpPr>
              <p:spPr>
                <a:xfrm>
                  <a:off x="3433891" y="5700189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FE4768E5-38D5-4C4B-92FD-46821AACBB56}"/>
                    </a:ext>
                  </a:extLst>
                </p:cNvPr>
                <p:cNvSpPr txBox="1"/>
                <p:nvPr/>
              </p:nvSpPr>
              <p:spPr>
                <a:xfrm>
                  <a:off x="3818496" y="5700189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8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ABE5F917-6726-4D8E-B26F-80F598A931FE}"/>
                    </a:ext>
                  </a:extLst>
                </p:cNvPr>
                <p:cNvSpPr txBox="1"/>
                <p:nvPr/>
              </p:nvSpPr>
              <p:spPr>
                <a:xfrm>
                  <a:off x="4180780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5176FCE-0AD7-4ECD-89D8-D895E27C7749}"/>
                    </a:ext>
                  </a:extLst>
                </p:cNvPr>
                <p:cNvSpPr txBox="1"/>
                <p:nvPr/>
              </p:nvSpPr>
              <p:spPr>
                <a:xfrm>
                  <a:off x="4016083" y="5704472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A1C6A99-86CE-4F82-B852-3E5065D44FE0}"/>
                    </a:ext>
                  </a:extLst>
                </p:cNvPr>
                <p:cNvSpPr txBox="1"/>
                <p:nvPr/>
              </p:nvSpPr>
              <p:spPr>
                <a:xfrm>
                  <a:off x="4376117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11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0812001-631C-4AE4-BB7B-2D8844A955C7}"/>
                    </a:ext>
                  </a:extLst>
                </p:cNvPr>
                <p:cNvSpPr txBox="1"/>
                <p:nvPr/>
              </p:nvSpPr>
              <p:spPr>
                <a:xfrm>
                  <a:off x="4770085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12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CC52EFF7-AEAA-4336-93F5-AA604DAC41CB}"/>
                    </a:ext>
                  </a:extLst>
                </p:cNvPr>
                <p:cNvSpPr txBox="1"/>
                <p:nvPr/>
              </p:nvSpPr>
              <p:spPr>
                <a:xfrm>
                  <a:off x="4959856" y="570599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6EB39A8D-B67B-498B-9B83-B85AB8D0BC86}"/>
                    </a:ext>
                  </a:extLst>
                </p:cNvPr>
                <p:cNvSpPr txBox="1"/>
                <p:nvPr/>
              </p:nvSpPr>
              <p:spPr>
                <a:xfrm>
                  <a:off x="5155734" y="5708624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14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44C32FD4-285A-4709-9816-DA7F3F6FD9A1}"/>
                    </a:ext>
                  </a:extLst>
                </p:cNvPr>
                <p:cNvSpPr txBox="1"/>
                <p:nvPr/>
              </p:nvSpPr>
              <p:spPr>
                <a:xfrm>
                  <a:off x="5349739" y="5711708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245" name="Rectangle: Rounded Corners 244">
                  <a:extLst>
                    <a:ext uri="{FF2B5EF4-FFF2-40B4-BE49-F238E27FC236}">
                      <a16:creationId xmlns:a16="http://schemas.microsoft.com/office/drawing/2014/main" id="{86ACF638-3A17-46AE-861B-9189A9DAFEDB}"/>
                    </a:ext>
                  </a:extLst>
                </p:cNvPr>
                <p:cNvSpPr/>
                <p:nvPr/>
              </p:nvSpPr>
              <p:spPr>
                <a:xfrm>
                  <a:off x="4618829" y="4919460"/>
                  <a:ext cx="206887" cy="1349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020FC1C-EAF3-4A1B-8A07-B1B58ECD15D2}"/>
                  </a:ext>
                </a:extLst>
              </p:cNvPr>
              <p:cNvGrpSpPr/>
              <p:nvPr/>
            </p:nvGrpSpPr>
            <p:grpSpPr>
              <a:xfrm>
                <a:off x="4097576" y="3582559"/>
                <a:ext cx="47889" cy="384091"/>
                <a:chOff x="4083844" y="3596876"/>
                <a:chExt cx="47889" cy="384091"/>
              </a:xfrm>
            </p:grpSpPr>
            <p:sp>
              <p:nvSpPr>
                <p:cNvPr id="248" name="Rectangle: Rounded Corners 247">
                  <a:extLst>
                    <a:ext uri="{FF2B5EF4-FFF2-40B4-BE49-F238E27FC236}">
                      <a16:creationId xmlns:a16="http://schemas.microsoft.com/office/drawing/2014/main" id="{17F54052-061B-4CFB-826D-45EB9F3B389A}"/>
                    </a:ext>
                  </a:extLst>
                </p:cNvPr>
                <p:cNvSpPr/>
                <p:nvPr/>
              </p:nvSpPr>
              <p:spPr>
                <a:xfrm>
                  <a:off x="4085557" y="3596876"/>
                  <a:ext cx="46176" cy="1838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: Rounded Corners 248">
                  <a:extLst>
                    <a:ext uri="{FF2B5EF4-FFF2-40B4-BE49-F238E27FC236}">
                      <a16:creationId xmlns:a16="http://schemas.microsoft.com/office/drawing/2014/main" id="{CD44EEDF-6DD5-4880-92C1-751ABFE58638}"/>
                    </a:ext>
                  </a:extLst>
                </p:cNvPr>
                <p:cNvSpPr/>
                <p:nvPr/>
              </p:nvSpPr>
              <p:spPr>
                <a:xfrm>
                  <a:off x="4083844" y="3797091"/>
                  <a:ext cx="46176" cy="1838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216ADA4-C02D-456B-A8D4-2F48B954F257}"/>
                  </a:ext>
                </a:extLst>
              </p:cNvPr>
              <p:cNvSpPr txBox="1"/>
              <p:nvPr/>
            </p:nvSpPr>
            <p:spPr>
              <a:xfrm>
                <a:off x="4167515" y="3566775"/>
                <a:ext cx="412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1AA0C79-5C8C-4869-8D4B-D90007EF2914}"/>
                  </a:ext>
                </a:extLst>
              </p:cNvPr>
              <p:cNvSpPr txBox="1"/>
              <p:nvPr/>
            </p:nvSpPr>
            <p:spPr>
              <a:xfrm>
                <a:off x="4181817" y="3768529"/>
                <a:ext cx="3016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+5</a:t>
                </a: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F0CFA73A-2198-4AF9-85F1-069B75534975}"/>
                  </a:ext>
                </a:extLst>
              </p:cNvPr>
              <p:cNvSpPr/>
              <p:nvPr/>
            </p:nvSpPr>
            <p:spPr>
              <a:xfrm>
                <a:off x="5900441" y="2969016"/>
                <a:ext cx="435608" cy="43560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D23A9016-5ECB-4390-AC58-ACDE0FCAE828}"/>
                  </a:ext>
                </a:extLst>
              </p:cNvPr>
              <p:cNvGrpSpPr/>
              <p:nvPr/>
            </p:nvGrpSpPr>
            <p:grpSpPr>
              <a:xfrm>
                <a:off x="6066280" y="3052395"/>
                <a:ext cx="94778" cy="277236"/>
                <a:chOff x="6037827" y="3053250"/>
                <a:chExt cx="94778" cy="277236"/>
              </a:xfrm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7C582CED-9958-44EA-97E5-0B0B27E834AD}"/>
                    </a:ext>
                  </a:extLst>
                </p:cNvPr>
                <p:cNvSpPr/>
                <p:nvPr/>
              </p:nvSpPr>
              <p:spPr>
                <a:xfrm>
                  <a:off x="6041589" y="3053250"/>
                  <a:ext cx="91016" cy="9101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37BA1DCE-1B1A-430D-9F21-DEE15CB511EA}"/>
                    </a:ext>
                  </a:extLst>
                </p:cNvPr>
                <p:cNvSpPr/>
                <p:nvPr/>
              </p:nvSpPr>
              <p:spPr>
                <a:xfrm>
                  <a:off x="6037827" y="3239470"/>
                  <a:ext cx="91016" cy="9101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023003F7-7144-4BAA-BD72-D57BB6BA77BA}"/>
                  </a:ext>
                </a:extLst>
              </p:cNvPr>
              <p:cNvSpPr txBox="1"/>
              <p:nvPr/>
            </p:nvSpPr>
            <p:spPr>
              <a:xfrm>
                <a:off x="5969762" y="3099997"/>
                <a:ext cx="28405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C2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7CA0BB9C-A25D-4A58-980D-6064FB47B023}"/>
                  </a:ext>
                </a:extLst>
              </p:cNvPr>
              <p:cNvSpPr txBox="1"/>
              <p:nvPr/>
            </p:nvSpPr>
            <p:spPr>
              <a:xfrm>
                <a:off x="5937210" y="3244741"/>
                <a:ext cx="2295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4E8F1390-B0A5-4A36-A555-EDABF72C82CD}"/>
                </a:ext>
              </a:extLst>
            </p:cNvPr>
            <p:cNvGrpSpPr/>
            <p:nvPr/>
          </p:nvGrpSpPr>
          <p:grpSpPr>
            <a:xfrm>
              <a:off x="3024980" y="5369596"/>
              <a:ext cx="1251649" cy="215444"/>
              <a:chOff x="3044209" y="5369596"/>
              <a:chExt cx="1251649" cy="215444"/>
            </a:xfrm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8D97613-A09E-4481-87F4-8CC9970C9521}"/>
                  </a:ext>
                </a:extLst>
              </p:cNvPr>
              <p:cNvSpPr txBox="1"/>
              <p:nvPr/>
            </p:nvSpPr>
            <p:spPr>
              <a:xfrm>
                <a:off x="3044209" y="5369596"/>
                <a:ext cx="4122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0FF2B9E-F2B8-4491-A4A5-1F1897B26B54}"/>
                  </a:ext>
                </a:extLst>
              </p:cNvPr>
              <p:cNvCxnSpPr>
                <a:cxnSpLocks/>
                <a:stCxn id="133" idx="4"/>
                <a:endCxn id="258" idx="3"/>
              </p:cNvCxnSpPr>
              <p:nvPr/>
            </p:nvCxnSpPr>
            <p:spPr>
              <a:xfrm flipH="1">
                <a:off x="3456501" y="5477318"/>
                <a:ext cx="839357" cy="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578A1780-EDB5-4DF1-81AB-483D97747B77}"/>
                </a:ext>
              </a:extLst>
            </p:cNvPr>
            <p:cNvGrpSpPr/>
            <p:nvPr/>
          </p:nvGrpSpPr>
          <p:grpSpPr>
            <a:xfrm>
              <a:off x="3018430" y="5180040"/>
              <a:ext cx="1259645" cy="215444"/>
              <a:chOff x="3036214" y="5369596"/>
              <a:chExt cx="1259645" cy="215444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395C5546-2AC3-4DF7-B1DF-045F803C701F}"/>
                  </a:ext>
                </a:extLst>
              </p:cNvPr>
              <p:cNvSpPr txBox="1"/>
              <p:nvPr/>
            </p:nvSpPr>
            <p:spPr>
              <a:xfrm>
                <a:off x="3036214" y="5369596"/>
                <a:ext cx="42028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PWR</a:t>
                </a:r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A8AC25D-928A-44EB-B276-BC9FDBF53B05}"/>
                  </a:ext>
                </a:extLst>
              </p:cNvPr>
              <p:cNvCxnSpPr>
                <a:cxnSpLocks/>
                <a:endCxn id="264" idx="3"/>
              </p:cNvCxnSpPr>
              <p:nvPr/>
            </p:nvCxnSpPr>
            <p:spPr>
              <a:xfrm flipH="1">
                <a:off x="3456501" y="5477318"/>
                <a:ext cx="839358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9F7F5A33-D623-453C-9193-29D1EC7C43EF}"/>
                </a:ext>
              </a:extLst>
            </p:cNvPr>
            <p:cNvGrpSpPr/>
            <p:nvPr/>
          </p:nvGrpSpPr>
          <p:grpSpPr>
            <a:xfrm>
              <a:off x="2814024" y="4989199"/>
              <a:ext cx="1463526" cy="215444"/>
              <a:chOff x="2832333" y="5369596"/>
              <a:chExt cx="1463526" cy="21544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B924C3B-13D1-435C-8205-47EB422C20ED}"/>
                  </a:ext>
                </a:extLst>
              </p:cNvPr>
              <p:cNvSpPr txBox="1"/>
              <p:nvPr/>
            </p:nvSpPr>
            <p:spPr>
              <a:xfrm>
                <a:off x="2832333" y="5369596"/>
                <a:ext cx="6241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SIGNAL</a:t>
                </a: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A0011FED-862C-469D-B0C5-32A768C3DCB4}"/>
                  </a:ext>
                </a:extLst>
              </p:cNvPr>
              <p:cNvCxnSpPr>
                <a:cxnSpLocks/>
                <a:endCxn id="268" idx="3"/>
              </p:cNvCxnSpPr>
              <p:nvPr/>
            </p:nvCxnSpPr>
            <p:spPr>
              <a:xfrm flipH="1">
                <a:off x="3456501" y="5477318"/>
                <a:ext cx="839358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A341E0-5358-488A-8718-CF349E5CEB9D}"/>
              </a:ext>
            </a:extLst>
          </p:cNvPr>
          <p:cNvSpPr/>
          <p:nvPr/>
        </p:nvSpPr>
        <p:spPr>
          <a:xfrm>
            <a:off x="6808426" y="5165556"/>
            <a:ext cx="569868" cy="27719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BAA8F8A8-3E50-479B-8DBF-D88EB019DECD}"/>
              </a:ext>
            </a:extLst>
          </p:cNvPr>
          <p:cNvCxnSpPr>
            <a:cxnSpLocks/>
            <a:stCxn id="2" idx="1"/>
            <a:endCxn id="194" idx="0"/>
          </p:cNvCxnSpPr>
          <p:nvPr/>
        </p:nvCxnSpPr>
        <p:spPr>
          <a:xfrm flipH="1">
            <a:off x="5692844" y="5304154"/>
            <a:ext cx="1115582" cy="1317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54283745-051B-432F-AACB-3F8BC63FD5F7}"/>
              </a:ext>
            </a:extLst>
          </p:cNvPr>
          <p:cNvSpPr txBox="1"/>
          <p:nvPr/>
        </p:nvSpPr>
        <p:spPr>
          <a:xfrm>
            <a:off x="7560636" y="5188962"/>
            <a:ext cx="1426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LED Connection Example</a:t>
            </a:r>
          </a:p>
        </p:txBody>
      </p: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B384CAC5-7FB2-42AC-A57E-F8CD31CDA828}"/>
              </a:ext>
            </a:extLst>
          </p:cNvPr>
          <p:cNvCxnSpPr>
            <a:stCxn id="192" idx="0"/>
            <a:endCxn id="2" idx="1"/>
          </p:cNvCxnSpPr>
          <p:nvPr/>
        </p:nvCxnSpPr>
        <p:spPr>
          <a:xfrm>
            <a:off x="5692844" y="5051214"/>
            <a:ext cx="1115582" cy="252940"/>
          </a:xfrm>
          <a:prstGeom prst="bentConnector3">
            <a:avLst>
              <a:gd name="adj1" fmla="val 30963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0F843829-91DC-40F1-8272-CFBA95A1B7D4}"/>
              </a:ext>
            </a:extLst>
          </p:cNvPr>
          <p:cNvGrpSpPr/>
          <p:nvPr/>
        </p:nvGrpSpPr>
        <p:grpSpPr>
          <a:xfrm>
            <a:off x="1846339" y="1231210"/>
            <a:ext cx="4067690" cy="361127"/>
            <a:chOff x="1881467" y="844798"/>
            <a:chExt cx="2351019" cy="208722"/>
          </a:xfrm>
          <a:solidFill>
            <a:schemeClr val="accent1">
              <a:lumMod val="7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EA64721-3EDB-4F97-BC0D-DA033A965582}"/>
                </a:ext>
              </a:extLst>
            </p:cNvPr>
            <p:cNvGrpSpPr/>
            <p:nvPr/>
          </p:nvGrpSpPr>
          <p:grpSpPr>
            <a:xfrm>
              <a:off x="1881467" y="844798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0E74C4CA-28EE-4FA3-AED4-63A069C0B94F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5059A906-E012-4A23-A79A-A3FAF9170AE7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72AAEC30-A178-42C4-879D-549DC395D219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62F8D7CB-7F80-4312-B700-CB34EB9361D9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E1AE7029-C50F-49F0-A2EF-73356BBE0C39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A72FD242-9ED6-4154-9EC8-7269F574581C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9CEC2E08-1F21-4652-81F3-9E0C3AF89598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B5EBDD20-FDA7-4506-AC9F-AD480A3794B6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9D4F5F94-DD7B-4D41-A756-F04AADF8BC38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33380C00-2765-469E-B1D7-4D149B984934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29A3EC82-C5FF-482E-B4C0-428405D17F20}"/>
                </a:ext>
              </a:extLst>
            </p:cNvPr>
            <p:cNvGrpSpPr/>
            <p:nvPr/>
          </p:nvGrpSpPr>
          <p:grpSpPr>
            <a:xfrm>
              <a:off x="3071640" y="844990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D211D8A5-799F-43D2-9C4D-01525E332DBC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7081BE34-4C05-4F77-982C-14F327F632EA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541ED6E0-D966-4A44-9ED1-FF66DB58191F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A70F0F1E-5F93-4F64-AFED-554D1EC13DCA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6D4F36C4-C8EB-485C-A2F2-4A9DDE51D4BF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FDC210F4-7EE7-4385-A267-E5E07E108586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58EF34E6-7D39-4419-9CC9-EFFE65DC26D6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A304DC87-7516-4CCF-886E-5AD67413E489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8235A78D-3CA9-4CEC-8FC8-E4674E2AFB98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41E9DA20-A798-491F-8BFC-890F8D24EC06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11A021C2-FDDB-4378-A798-55CEA0CFF8F4}"/>
                </a:ext>
              </a:extLst>
            </p:cNvPr>
            <p:cNvGrpSpPr/>
            <p:nvPr/>
          </p:nvGrpSpPr>
          <p:grpSpPr>
            <a:xfrm>
              <a:off x="1881467" y="957309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B85E0ECE-0438-464C-8035-9B84C1E0B2F7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CD566BEF-5FC3-4D72-9F9A-9DA4F396FEB0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745E7C7E-DECD-4DCC-ADA2-07F86DE8F617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EA655220-6866-41D6-AD2F-EA0E856AE069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2BEA1DC4-C26B-4F39-B00D-F3C24CA0A30C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847A0231-5EC6-48D6-A756-43C74A1894C3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EEC85EB9-B690-449F-A147-7735ABEBDD2E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3BED26C8-4FF8-4D9A-A511-790A59563662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0648C287-C8A7-414E-AD64-05D45E96A203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0E172F57-129F-4ADA-8E2D-C5CA95F49A14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0F7C9F19-B818-49B7-9693-9610A6790009}"/>
                </a:ext>
              </a:extLst>
            </p:cNvPr>
            <p:cNvGrpSpPr/>
            <p:nvPr/>
          </p:nvGrpSpPr>
          <p:grpSpPr>
            <a:xfrm>
              <a:off x="3071640" y="957501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5176F85D-A5E7-4637-AAA5-0BF7F72C8F92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6ED36EBC-6D38-434D-B56D-2D313ABFA0C4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5BB58EA8-DA1F-40CE-981A-259A241E41D5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376325D1-4CBC-41C8-941A-7DD84CE9F233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D0842868-443B-4316-BA08-1E40E75657B0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11A1E816-680A-4894-8A70-40F48DDE33CB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ECDB43DB-27E4-44A9-BADE-8F32388F4C3C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2B867BF8-677A-4E39-B249-7AF5B7B17778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5DFBCB51-D863-4E97-8F58-DFF948593658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620D12E6-93EE-458B-8665-AF95EC20213C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254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643435E-4AA1-48AD-8146-06992E2850A6}"/>
              </a:ext>
            </a:extLst>
          </p:cNvPr>
          <p:cNvGrpSpPr/>
          <p:nvPr/>
        </p:nvGrpSpPr>
        <p:grpSpPr>
          <a:xfrm>
            <a:off x="574827" y="1100275"/>
            <a:ext cx="5868765" cy="4530928"/>
            <a:chOff x="2814024" y="1163536"/>
            <a:chExt cx="5868765" cy="4530928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D4B691D-2BC8-4476-B7A6-68834333F6BA}"/>
                </a:ext>
              </a:extLst>
            </p:cNvPr>
            <p:cNvGrpSpPr/>
            <p:nvPr/>
          </p:nvGrpSpPr>
          <p:grpSpPr>
            <a:xfrm>
              <a:off x="3509210" y="1163536"/>
              <a:ext cx="5173579" cy="4530928"/>
              <a:chOff x="3509210" y="1163536"/>
              <a:chExt cx="5173579" cy="4530928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FFA9EECB-6FC5-4E0C-B7F6-717232BF590A}"/>
                  </a:ext>
                </a:extLst>
              </p:cNvPr>
              <p:cNvGrpSpPr/>
              <p:nvPr/>
            </p:nvGrpSpPr>
            <p:grpSpPr>
              <a:xfrm>
                <a:off x="3509210" y="1163536"/>
                <a:ext cx="5173579" cy="4530928"/>
                <a:chOff x="1145406" y="2023876"/>
                <a:chExt cx="5173579" cy="4530928"/>
              </a:xfrm>
            </p:grpSpPr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4D443D21-99E4-4752-8CDC-E8022FC4A4B9}"/>
                    </a:ext>
                  </a:extLst>
                </p:cNvPr>
                <p:cNvGrpSpPr/>
                <p:nvPr/>
              </p:nvGrpSpPr>
              <p:grpSpPr>
                <a:xfrm>
                  <a:off x="1145406" y="2023876"/>
                  <a:ext cx="5173579" cy="4530928"/>
                  <a:chOff x="1145406" y="199870"/>
                  <a:chExt cx="7256296" cy="635493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A73FDD12-D9C9-4C54-84B6-6FB7392F08DE}"/>
                      </a:ext>
                    </a:extLst>
                  </p:cNvPr>
                  <p:cNvSpPr/>
                  <p:nvPr/>
                </p:nvSpPr>
                <p:spPr>
                  <a:xfrm>
                    <a:off x="1217597" y="199870"/>
                    <a:ext cx="7184105" cy="6354934"/>
                  </a:xfrm>
                  <a:prstGeom prst="roundRect">
                    <a:avLst>
                      <a:gd name="adj" fmla="val 5195"/>
                    </a:avLst>
                  </a:prstGeom>
                  <a:gradFill flip="none" rotWithShape="1">
                    <a:gsLst>
                      <a:gs pos="0">
                        <a:schemeClr val="accent5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5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DD37DB30-82A7-45E5-812B-834F148B3A80}"/>
                      </a:ext>
                    </a:extLst>
                  </p:cNvPr>
                  <p:cNvSpPr/>
                  <p:nvPr/>
                </p:nvSpPr>
                <p:spPr>
                  <a:xfrm>
                    <a:off x="1437373" y="413887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9A653BDF-2CDF-43F2-9A1D-693C7E047BE7}"/>
                      </a:ext>
                    </a:extLst>
                  </p:cNvPr>
                  <p:cNvSpPr/>
                  <p:nvPr/>
                </p:nvSpPr>
                <p:spPr>
                  <a:xfrm>
                    <a:off x="7823060" y="413887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76C74E7D-F789-4C8C-A10A-A302E84B386B}"/>
                      </a:ext>
                    </a:extLst>
                  </p:cNvPr>
                  <p:cNvSpPr/>
                  <p:nvPr/>
                </p:nvSpPr>
                <p:spPr>
                  <a:xfrm>
                    <a:off x="1462765" y="6000318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966ECE7-CB4D-4041-9115-B6309DBF78D9}"/>
                      </a:ext>
                    </a:extLst>
                  </p:cNvPr>
                  <p:cNvSpPr/>
                  <p:nvPr/>
                </p:nvSpPr>
                <p:spPr>
                  <a:xfrm>
                    <a:off x="7829970" y="6000131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EA05EF33-D0D2-474F-B6DB-1187A544E2A4}"/>
                      </a:ext>
                    </a:extLst>
                  </p:cNvPr>
                  <p:cNvSpPr/>
                  <p:nvPr/>
                </p:nvSpPr>
                <p:spPr>
                  <a:xfrm>
                    <a:off x="143737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F3E9C147-6E4D-46F1-B371-94B9F7FA491E}"/>
                      </a:ext>
                    </a:extLst>
                  </p:cNvPr>
                  <p:cNvSpPr/>
                  <p:nvPr/>
                </p:nvSpPr>
                <p:spPr>
                  <a:xfrm>
                    <a:off x="170499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6377767-4CDE-47B3-8125-9290493FBBDF}"/>
                      </a:ext>
                    </a:extLst>
                  </p:cNvPr>
                  <p:cNvSpPr/>
                  <p:nvPr/>
                </p:nvSpPr>
                <p:spPr>
                  <a:xfrm>
                    <a:off x="197686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A328D28-AE1C-4AFE-8E8A-CCD66CC1CBB0}"/>
                      </a:ext>
                    </a:extLst>
                  </p:cNvPr>
                  <p:cNvSpPr/>
                  <p:nvPr/>
                </p:nvSpPr>
                <p:spPr>
                  <a:xfrm>
                    <a:off x="224873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E8B5BD53-2730-452F-958E-AA025D6DF316}"/>
                      </a:ext>
                    </a:extLst>
                  </p:cNvPr>
                  <p:cNvSpPr/>
                  <p:nvPr/>
                </p:nvSpPr>
                <p:spPr>
                  <a:xfrm>
                    <a:off x="252060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4CE42C54-310D-4E8D-92DE-85DE808D40E7}"/>
                      </a:ext>
                    </a:extLst>
                  </p:cNvPr>
                  <p:cNvSpPr/>
                  <p:nvPr/>
                </p:nvSpPr>
                <p:spPr>
                  <a:xfrm>
                    <a:off x="279247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FC9C0DCB-1C54-4CBF-B3C8-7D3A6EB9446C}"/>
                      </a:ext>
                    </a:extLst>
                  </p:cNvPr>
                  <p:cNvSpPr/>
                  <p:nvPr/>
                </p:nvSpPr>
                <p:spPr>
                  <a:xfrm>
                    <a:off x="306859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AE34DF9-1159-4714-8F5E-89B73A7D5F44}"/>
                      </a:ext>
                    </a:extLst>
                  </p:cNvPr>
                  <p:cNvSpPr/>
                  <p:nvPr/>
                </p:nvSpPr>
                <p:spPr>
                  <a:xfrm>
                    <a:off x="334471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8FC987AE-675A-4F6D-8463-B2921C3A2B97}"/>
                      </a:ext>
                    </a:extLst>
                  </p:cNvPr>
                  <p:cNvSpPr/>
                  <p:nvPr/>
                </p:nvSpPr>
                <p:spPr>
                  <a:xfrm>
                    <a:off x="361970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280DB750-CD5D-420A-AA58-674C315D02DE}"/>
                      </a:ext>
                    </a:extLst>
                  </p:cNvPr>
                  <p:cNvSpPr/>
                  <p:nvPr/>
                </p:nvSpPr>
                <p:spPr>
                  <a:xfrm>
                    <a:off x="388732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63F5B188-D227-4B17-9D67-372BAE98B24D}"/>
                      </a:ext>
                    </a:extLst>
                  </p:cNvPr>
                  <p:cNvSpPr/>
                  <p:nvPr/>
                </p:nvSpPr>
                <p:spPr>
                  <a:xfrm>
                    <a:off x="415919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3AC14C3-3891-479E-8A5C-DE3E022BCA9A}"/>
                      </a:ext>
                    </a:extLst>
                  </p:cNvPr>
                  <p:cNvSpPr/>
                  <p:nvPr/>
                </p:nvSpPr>
                <p:spPr>
                  <a:xfrm>
                    <a:off x="443106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046AE75-5D2F-489F-95D6-E8A18E18E813}"/>
                      </a:ext>
                    </a:extLst>
                  </p:cNvPr>
                  <p:cNvSpPr/>
                  <p:nvPr/>
                </p:nvSpPr>
                <p:spPr>
                  <a:xfrm>
                    <a:off x="470293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17DE0383-AA2E-4E99-8EDF-B08A1ADE8F68}"/>
                      </a:ext>
                    </a:extLst>
                  </p:cNvPr>
                  <p:cNvSpPr/>
                  <p:nvPr/>
                </p:nvSpPr>
                <p:spPr>
                  <a:xfrm>
                    <a:off x="497480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F61B541B-B27F-4FCD-BDEC-4064B18FE9B3}"/>
                      </a:ext>
                    </a:extLst>
                  </p:cNvPr>
                  <p:cNvSpPr/>
                  <p:nvPr/>
                </p:nvSpPr>
                <p:spPr>
                  <a:xfrm>
                    <a:off x="525092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F3C8A567-EDBD-43A6-B120-95B90EFAC2BF}"/>
                      </a:ext>
                    </a:extLst>
                  </p:cNvPr>
                  <p:cNvSpPr/>
                  <p:nvPr/>
                </p:nvSpPr>
                <p:spPr>
                  <a:xfrm>
                    <a:off x="552704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726EA0F-B65F-459A-AD93-4F9B3E1494EB}"/>
                      </a:ext>
                    </a:extLst>
                  </p:cNvPr>
                  <p:cNvSpPr/>
                  <p:nvPr/>
                </p:nvSpPr>
                <p:spPr>
                  <a:xfrm>
                    <a:off x="5803161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098A3F1-63DE-448E-83CF-195FA68277F5}"/>
                      </a:ext>
                    </a:extLst>
                  </p:cNvPr>
                  <p:cNvSpPr/>
                  <p:nvPr/>
                </p:nvSpPr>
                <p:spPr>
                  <a:xfrm>
                    <a:off x="607078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A591D398-6D77-40AB-AFC7-F0DD92A62F45}"/>
                      </a:ext>
                    </a:extLst>
                  </p:cNvPr>
                  <p:cNvSpPr/>
                  <p:nvPr/>
                </p:nvSpPr>
                <p:spPr>
                  <a:xfrm>
                    <a:off x="634265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3AC1AF9-6653-4EA2-B826-6F70FD68EEBB}"/>
                      </a:ext>
                    </a:extLst>
                  </p:cNvPr>
                  <p:cNvSpPr/>
                  <p:nvPr/>
                </p:nvSpPr>
                <p:spPr>
                  <a:xfrm>
                    <a:off x="661452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0EABF4C2-D5CF-4BC4-BD47-EE803EAA005A}"/>
                      </a:ext>
                    </a:extLst>
                  </p:cNvPr>
                  <p:cNvSpPr/>
                  <p:nvPr/>
                </p:nvSpPr>
                <p:spPr>
                  <a:xfrm>
                    <a:off x="688639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1EC60415-213D-45CA-8364-5008F1249DE4}"/>
                      </a:ext>
                    </a:extLst>
                  </p:cNvPr>
                  <p:cNvSpPr/>
                  <p:nvPr/>
                </p:nvSpPr>
                <p:spPr>
                  <a:xfrm>
                    <a:off x="715826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4F0A50F1-72FA-49A2-B363-D9888001E44C}"/>
                      </a:ext>
                    </a:extLst>
                  </p:cNvPr>
                  <p:cNvSpPr/>
                  <p:nvPr/>
                </p:nvSpPr>
                <p:spPr>
                  <a:xfrm>
                    <a:off x="7434381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59A0DDAB-9A7A-442C-9037-66346B7C1300}"/>
                      </a:ext>
                    </a:extLst>
                  </p:cNvPr>
                  <p:cNvSpPr/>
                  <p:nvPr/>
                </p:nvSpPr>
                <p:spPr>
                  <a:xfrm>
                    <a:off x="7710500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D5EC9A0-E1A8-43B1-AD7B-6C0E18253E53}"/>
                      </a:ext>
                    </a:extLst>
                  </p:cNvPr>
                  <p:cNvSpPr/>
                  <p:nvPr/>
                </p:nvSpPr>
                <p:spPr>
                  <a:xfrm>
                    <a:off x="798493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772EF723-22EE-4C6F-813B-81A89B53915E}"/>
                      </a:ext>
                    </a:extLst>
                  </p:cNvPr>
                  <p:cNvGrpSpPr/>
                  <p:nvPr/>
                </p:nvGrpSpPr>
                <p:grpSpPr>
                  <a:xfrm>
                    <a:off x="6886392" y="171987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CC193DD5-E943-424E-B73A-DF420D3BF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2268A4D4-20DB-4402-87B1-7E8936C4C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CE180341-8115-4F4A-8890-DD4F8EDB0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D4B8315F-9A38-4914-B039-5743B18198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250CA0E4-5558-4706-8BD7-82DA51834E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475635B9-84E5-4EED-899E-FE72E50CC80F}"/>
                      </a:ext>
                    </a:extLst>
                  </p:cNvPr>
                  <p:cNvGrpSpPr/>
                  <p:nvPr/>
                </p:nvGrpSpPr>
                <p:grpSpPr>
                  <a:xfrm>
                    <a:off x="6885111" y="2004079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60305105-7C33-404C-BB4E-5C04A5B33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06433340-0641-4A53-82E8-014CB074F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9C7234D8-D962-4454-BC18-F406848D7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63C5598B-D71E-4969-ABE1-DF5EA40CD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1120C010-16B4-449C-A5EB-6C073BCB3F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8CCD4AE6-DA96-4440-BD7C-A434F9DC08E4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228828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252DAF80-088C-4D73-86A2-F6FF7D9BA1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E333296B-3990-4C46-B606-37533A918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0A8F6906-325E-4F98-8C9F-8B41D1F55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86FD6484-485C-4EAD-97DD-3603EE04E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5A9A2AD0-A705-4B66-BC7F-3F730B529E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6B03C2B4-A43A-45BF-8DB4-3A273A08171E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257249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E49A5EDE-8184-47D3-B3B5-2AF0734437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F3A66F77-1ACF-40E3-A4A5-15980ACA1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4D68FB7-47AD-4CDF-AE4B-4DC9B1D97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005A59C2-A3BD-44FB-A22F-2143C1F67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5B6391A3-F606-482B-A6C9-3CAD9686A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279690FA-0055-460E-8352-2590EADAB1DC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2856703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76900454-A737-4377-9FDC-057E766CC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E93B2E4B-BACA-49C4-A0FB-9F258E84C5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BF2AC200-2969-4D2D-A2A4-E8CAE939A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839A1704-5590-4763-9143-615E7ECC2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BFFBA776-F391-42E3-9EC2-C0CFED254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9805AEE7-377D-4C3A-88EC-BE04C4B19612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314091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505C4619-7EEE-49EB-8BC1-195EE6AE9C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24C023D9-AC00-4605-AEDF-2A298B861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FBA1EA10-4B69-41B5-8856-371306B5B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E59C71B6-2933-481F-AB34-70FF4BA5D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37BDA04E-172F-496E-95DE-891E1739F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3D65769E-3AD9-4A8C-A33F-EEEFC9249637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342355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4B06449A-6D6F-4F02-84A7-25AA68C45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66299FFB-1691-4ADC-A446-5C237882A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D1BBBCDF-7145-4FB4-9BC3-5B7307FA77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B262779C-F5EA-415A-B4E4-D7681DBA07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B8C08F75-18D0-4BFB-98DA-9B03D4B75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5C70C3A0-84CD-49F4-899F-8C6DC0273150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370776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96" name="Oval 95">
                      <a:extLst>
                        <a:ext uri="{FF2B5EF4-FFF2-40B4-BE49-F238E27FC236}">
                          <a16:creationId xmlns:a16="http://schemas.microsoft.com/office/drawing/2014/main" id="{65CCFC42-7962-42F4-B3E2-AB445B95C7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CBCFFFA5-5C78-470A-9A02-3B01D0338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A394D735-8EBB-4EAA-B4CC-E25770151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B8AD0BE6-1630-4AC5-8498-E37232917F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9AD89302-7BE5-416C-B42D-D36543B18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08DDCE31-61A4-4C32-997E-8BA1B4024553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3991973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6FDB6FC6-6AAA-4A3F-90D3-5C0C729DA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>
                      <a:extLst>
                        <a:ext uri="{FF2B5EF4-FFF2-40B4-BE49-F238E27FC236}">
                          <a16:creationId xmlns:a16="http://schemas.microsoft.com/office/drawing/2014/main" id="{932E2B51-817E-4DF9-9DE9-764B5CA98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5B5FAE0C-9DD6-4CF3-9F2A-1578E278E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Oval 104">
                      <a:extLst>
                        <a:ext uri="{FF2B5EF4-FFF2-40B4-BE49-F238E27FC236}">
                          <a16:creationId xmlns:a16="http://schemas.microsoft.com/office/drawing/2014/main" id="{62FD4348-75BD-46B4-8F73-0A056CE9A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>
                      <a:extLst>
                        <a:ext uri="{FF2B5EF4-FFF2-40B4-BE49-F238E27FC236}">
                          <a16:creationId xmlns:a16="http://schemas.microsoft.com/office/drawing/2014/main" id="{A2B1927A-F08D-46E5-9A68-ACB59402D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5869DCF6-C216-4D99-9779-B2ED4D2787E6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4274619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08" name="Oval 107">
                      <a:extLst>
                        <a:ext uri="{FF2B5EF4-FFF2-40B4-BE49-F238E27FC236}">
                          <a16:creationId xmlns:a16="http://schemas.microsoft.com/office/drawing/2014/main" id="{5522080D-3191-4F03-BA2E-B2069FA7B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BB04069C-F7CF-437E-B7C1-E228A07F3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>
                      <a:extLst>
                        <a:ext uri="{FF2B5EF4-FFF2-40B4-BE49-F238E27FC236}">
                          <a16:creationId xmlns:a16="http://schemas.microsoft.com/office/drawing/2014/main" id="{80484DF4-D338-4FC5-B8A9-750A2DAD9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Oval 110">
                      <a:extLst>
                        <a:ext uri="{FF2B5EF4-FFF2-40B4-BE49-F238E27FC236}">
                          <a16:creationId xmlns:a16="http://schemas.microsoft.com/office/drawing/2014/main" id="{0DCD9B02-F978-43CB-AF0D-B82218F449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111">
                      <a:extLst>
                        <a:ext uri="{FF2B5EF4-FFF2-40B4-BE49-F238E27FC236}">
                          <a16:creationId xmlns:a16="http://schemas.microsoft.com/office/drawing/2014/main" id="{A8B35CDE-ECEB-499C-95EE-EF283D392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CD6D5500-4627-40BA-8110-D22D6B80CE05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455882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14" name="Oval 113">
                      <a:extLst>
                        <a:ext uri="{FF2B5EF4-FFF2-40B4-BE49-F238E27FC236}">
                          <a16:creationId xmlns:a16="http://schemas.microsoft.com/office/drawing/2014/main" id="{67A63477-8C00-448A-964F-74246829B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Oval 114">
                      <a:extLst>
                        <a:ext uri="{FF2B5EF4-FFF2-40B4-BE49-F238E27FC236}">
                          <a16:creationId xmlns:a16="http://schemas.microsoft.com/office/drawing/2014/main" id="{51CA822A-C882-43A0-868C-92ABC1B2E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7E051E86-C6F5-466A-AEFA-D377CF58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5F46B001-7A82-43E5-BC02-1C9D3183A4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3CA9E9DD-CEE9-44E7-9E0E-83087F68A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31762978-C65D-4B34-B994-43A8B9A52BA3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484303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FE51C869-843B-4D33-9374-1FF3A8F246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3205003F-90EE-4953-B1F4-DC8A8645C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5524E135-6CBE-4759-87D7-90D0A0114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A469CDBF-9C3D-46A6-8FC5-0621815CC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076E97EE-77DA-4A18-8FA4-E30403AC26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B826B08-745C-46F3-8D7C-F944B7D53C81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512568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8ABA4DA3-DCD6-4C82-99AE-C46B9BC692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4C69637C-02CB-4497-9ABF-CDE1AE1EE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9470CBA8-357E-49BC-A488-EC1115B757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Oval 128">
                      <a:extLst>
                        <a:ext uri="{FF2B5EF4-FFF2-40B4-BE49-F238E27FC236}">
                          <a16:creationId xmlns:a16="http://schemas.microsoft.com/office/drawing/2014/main" id="{7219649E-151C-4CB3-B9DC-E682E7B1CD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0E4328F3-A7FC-45A2-AFFC-158865686C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E3561C1F-6997-4A4B-85F6-0B264E55DF2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978988" y="5883442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376C0F29-0BA5-49DB-B816-332B0C14F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Oval 131">
                      <a:extLst>
                        <a:ext uri="{FF2B5EF4-FFF2-40B4-BE49-F238E27FC236}">
                          <a16:creationId xmlns:a16="http://schemas.microsoft.com/office/drawing/2014/main" id="{A306170A-10BF-452A-90E1-AD6F58663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Oval 132">
                      <a:extLst>
                        <a:ext uri="{FF2B5EF4-FFF2-40B4-BE49-F238E27FC236}">
                          <a16:creationId xmlns:a16="http://schemas.microsoft.com/office/drawing/2014/main" id="{52460F95-3E7C-490B-B1DA-8EE1C259B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F43E8D90-41D8-475F-A1DB-3602484498D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249643" y="588853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7F47CDE8-1F15-4EC7-AE4B-457D34AC6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674925C2-ADF7-4302-8709-D2B01C747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80CE1DAB-22C0-47DF-8F86-9B9968C5A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04544877-4B86-4A07-9716-9D1BD4D1EDD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520298" y="588853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0" name="Oval 139">
                      <a:extLst>
                        <a:ext uri="{FF2B5EF4-FFF2-40B4-BE49-F238E27FC236}">
                          <a16:creationId xmlns:a16="http://schemas.microsoft.com/office/drawing/2014/main" id="{CD945667-B495-4DA8-98EC-2AC2B3593A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Oval 140">
                      <a:extLst>
                        <a:ext uri="{FF2B5EF4-FFF2-40B4-BE49-F238E27FC236}">
                          <a16:creationId xmlns:a16="http://schemas.microsoft.com/office/drawing/2014/main" id="{A64118FA-57ED-4ACD-805D-1D1791E992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714AAC5A-55E6-4B52-B4E8-21A68A9CF9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B026691E-5D6F-4D4F-B7CE-B33927285F7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790953" y="589363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4" name="Oval 143">
                      <a:extLst>
                        <a:ext uri="{FF2B5EF4-FFF2-40B4-BE49-F238E27FC236}">
                          <a16:creationId xmlns:a16="http://schemas.microsoft.com/office/drawing/2014/main" id="{5BDBE81A-0FAA-453A-8C9B-F73D80FC3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284F12BD-7A36-4E29-9C47-6CFC387547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633335BA-9EB6-4D62-8EA5-1C27B9D03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C6231269-8E66-4E59-B7AE-A9CB3526D81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349958" y="5893635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CAEFFBC5-AB14-4E6F-87A4-924A01733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75937CC2-0DD0-490D-ACB4-D0DF9529B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5807DC74-C605-4400-B86F-B3E3CCA6EB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E923E66F-6614-4108-B0BA-25AA3DAC47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620613" y="5898731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05C7D7DD-CF1E-45E6-BBB5-ED53D760E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Oval 152">
                      <a:extLst>
                        <a:ext uri="{FF2B5EF4-FFF2-40B4-BE49-F238E27FC236}">
                          <a16:creationId xmlns:a16="http://schemas.microsoft.com/office/drawing/2014/main" id="{7079CCE6-AE77-4D84-929E-85CE25F1A7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Oval 153">
                      <a:extLst>
                        <a:ext uri="{FF2B5EF4-FFF2-40B4-BE49-F238E27FC236}">
                          <a16:creationId xmlns:a16="http://schemas.microsoft.com/office/drawing/2014/main" id="{1659DDE7-3281-4617-810A-D150A97C1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FB4F86FB-B134-44CB-8156-16B3911799D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891268" y="5898731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56" name="Oval 155">
                      <a:extLst>
                        <a:ext uri="{FF2B5EF4-FFF2-40B4-BE49-F238E27FC236}">
                          <a16:creationId xmlns:a16="http://schemas.microsoft.com/office/drawing/2014/main" id="{1EB8336B-0149-434A-B7A0-7C216D13C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24B4E36D-AEA0-40E3-B00C-7C910FF4BF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ACCB549B-C390-45A9-9F6A-537604C7A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D2375823-2C93-4B5B-9CB8-5BB99065DDF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161923" y="5903827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5A16188E-D74F-4145-AD06-4EB35DDD3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FA9DDBF4-6383-4C55-B3CB-9411E9953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56692E19-E0B6-4FA2-8CF2-778B5CF4A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C84665CE-57AF-458B-B617-AD47D0E7816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705058" y="590382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4" name="Oval 163">
                      <a:extLst>
                        <a:ext uri="{FF2B5EF4-FFF2-40B4-BE49-F238E27FC236}">
                          <a16:creationId xmlns:a16="http://schemas.microsoft.com/office/drawing/2014/main" id="{241F2234-CDA2-428B-BF32-BA883389F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30C60D14-8F32-438E-BD82-66B2D1750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FAB65A98-3DC7-48AD-8F9A-A53E60932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617A1AF9-3217-4DA8-9AD4-2F5E9908693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975713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ECA6EE4E-B210-4CA6-923E-59E9A6362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>
                      <a:extLst>
                        <a:ext uri="{FF2B5EF4-FFF2-40B4-BE49-F238E27FC236}">
                          <a16:creationId xmlns:a16="http://schemas.microsoft.com/office/drawing/2014/main" id="{6B291B11-4AA9-4668-8CBF-CB6C629AF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Oval 169">
                      <a:extLst>
                        <a:ext uri="{FF2B5EF4-FFF2-40B4-BE49-F238E27FC236}">
                          <a16:creationId xmlns:a16="http://schemas.microsoft.com/office/drawing/2014/main" id="{A7525D5A-22DD-4016-A9D5-00AA732F2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E18B8424-9E44-4DFE-B740-75ED808748E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246368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72" name="Oval 171">
                      <a:extLst>
                        <a:ext uri="{FF2B5EF4-FFF2-40B4-BE49-F238E27FC236}">
                          <a16:creationId xmlns:a16="http://schemas.microsoft.com/office/drawing/2014/main" id="{4D0EF96E-0BF0-4AC0-9250-19312AC81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Oval 172">
                      <a:extLst>
                        <a:ext uri="{FF2B5EF4-FFF2-40B4-BE49-F238E27FC236}">
                          <a16:creationId xmlns:a16="http://schemas.microsoft.com/office/drawing/2014/main" id="{D0535027-A549-4C28-B91B-767A73F59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Oval 173">
                      <a:extLst>
                        <a:ext uri="{FF2B5EF4-FFF2-40B4-BE49-F238E27FC236}">
                          <a16:creationId xmlns:a16="http://schemas.microsoft.com/office/drawing/2014/main" id="{4403736A-ABC6-4ED2-AC79-F47DDF93C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C8C4086A-D5BF-48F5-903B-2EAA9487ED8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517023" y="5914020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76" name="Oval 175">
                      <a:extLst>
                        <a:ext uri="{FF2B5EF4-FFF2-40B4-BE49-F238E27FC236}">
                          <a16:creationId xmlns:a16="http://schemas.microsoft.com/office/drawing/2014/main" id="{73C429DD-E2C9-4A68-88A4-FF2FB635B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90B98128-E812-4999-BB85-AF010E997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93AE77E8-1CEF-4C17-A400-2E92E3416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FAC9F648-4772-40E8-843B-F2F78FF368D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72907" y="590382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0" name="Oval 179">
                      <a:extLst>
                        <a:ext uri="{FF2B5EF4-FFF2-40B4-BE49-F238E27FC236}">
                          <a16:creationId xmlns:a16="http://schemas.microsoft.com/office/drawing/2014/main" id="{ECEB17D7-0F4D-406E-81C3-1FE3348B2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4014FF8C-DF53-4D46-B622-795E9AC58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Oval 181">
                      <a:extLst>
                        <a:ext uri="{FF2B5EF4-FFF2-40B4-BE49-F238E27FC236}">
                          <a16:creationId xmlns:a16="http://schemas.microsoft.com/office/drawing/2014/main" id="{F82BF515-0C75-4F09-B15F-EB9F9A389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291F931D-4140-4D17-A5FB-214CC0C1FB7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43562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C3FB6BD4-7D35-4267-9850-14B6DC387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C39B45E5-E0CB-4BF7-AA0B-052BA13FC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7C41A186-0328-47A7-9BB8-1997AAA17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14A53C8B-B29C-4FC3-AEF6-90E7BB22AAA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4217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8" name="Oval 187">
                      <a:extLst>
                        <a:ext uri="{FF2B5EF4-FFF2-40B4-BE49-F238E27FC236}">
                          <a16:creationId xmlns:a16="http://schemas.microsoft.com/office/drawing/2014/main" id="{19C52093-81FD-417C-A01A-87E66066E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Oval 188">
                      <a:extLst>
                        <a:ext uri="{FF2B5EF4-FFF2-40B4-BE49-F238E27FC236}">
                          <a16:creationId xmlns:a16="http://schemas.microsoft.com/office/drawing/2014/main" id="{A043533E-D785-4F22-AD55-B25B0786AF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1DF326BB-D9FF-4D2B-B1F4-37AF6DE18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05A6E9F4-E412-4506-8B87-A87E0DE794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884872" y="5914020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687549AB-3ABA-41AA-851C-DDDF7BC53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6285D7AC-C9AA-4B84-BA07-A60B400DE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" name="Oval 193">
                      <a:extLst>
                        <a:ext uri="{FF2B5EF4-FFF2-40B4-BE49-F238E27FC236}">
                          <a16:creationId xmlns:a16="http://schemas.microsoft.com/office/drawing/2014/main" id="{5654DB6B-32E3-4C6E-97D7-BA46FE19C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5" name="Rectangle: Rounded Corners 194">
                    <a:extLst>
                      <a:ext uri="{FF2B5EF4-FFF2-40B4-BE49-F238E27FC236}">
                        <a16:creationId xmlns:a16="http://schemas.microsoft.com/office/drawing/2014/main" id="{C00753A4-2591-4E43-BDFF-8B61DF1E54A9}"/>
                      </a:ext>
                    </a:extLst>
                  </p:cNvPr>
                  <p:cNvSpPr/>
                  <p:nvPr/>
                </p:nvSpPr>
                <p:spPr>
                  <a:xfrm>
                    <a:off x="1899104" y="351322"/>
                    <a:ext cx="5806272" cy="561010"/>
                  </a:xfrm>
                  <a:prstGeom prst="round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: Rounded Corners 195">
                    <a:extLst>
                      <a:ext uri="{FF2B5EF4-FFF2-40B4-BE49-F238E27FC236}">
                        <a16:creationId xmlns:a16="http://schemas.microsoft.com/office/drawing/2014/main" id="{D45B9F0B-E838-4F5A-BF58-8CC9295ADAD8}"/>
                      </a:ext>
                    </a:extLst>
                  </p:cNvPr>
                  <p:cNvSpPr/>
                  <p:nvPr/>
                </p:nvSpPr>
                <p:spPr>
                  <a:xfrm>
                    <a:off x="1145406" y="2591805"/>
                    <a:ext cx="524577" cy="1669318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: Rounded Corners 196">
                    <a:extLst>
                      <a:ext uri="{FF2B5EF4-FFF2-40B4-BE49-F238E27FC236}">
                        <a16:creationId xmlns:a16="http://schemas.microsoft.com/office/drawing/2014/main" id="{BAF6A91D-5300-4E0F-96FB-EF606D34CAF8}"/>
                      </a:ext>
                    </a:extLst>
                  </p:cNvPr>
                  <p:cNvSpPr/>
                  <p:nvPr/>
                </p:nvSpPr>
                <p:spPr>
                  <a:xfrm>
                    <a:off x="1444719" y="2652101"/>
                    <a:ext cx="1271988" cy="682920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8" name="Rectangle: Rounded Corners 197">
                    <a:extLst>
                      <a:ext uri="{FF2B5EF4-FFF2-40B4-BE49-F238E27FC236}">
                        <a16:creationId xmlns:a16="http://schemas.microsoft.com/office/drawing/2014/main" id="{BDBF374C-B3D8-40AC-80F8-17D9B6E88BEC}"/>
                      </a:ext>
                    </a:extLst>
                  </p:cNvPr>
                  <p:cNvSpPr/>
                  <p:nvPr/>
                </p:nvSpPr>
                <p:spPr>
                  <a:xfrm>
                    <a:off x="1444719" y="3520612"/>
                    <a:ext cx="651615" cy="682920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389C56F6-04C7-4D9B-8BA1-39A1886B7475}"/>
                    </a:ext>
                  </a:extLst>
                </p:cNvPr>
                <p:cNvGrpSpPr/>
                <p:nvPr/>
              </p:nvGrpSpPr>
              <p:grpSpPr>
                <a:xfrm>
                  <a:off x="1315048" y="2751084"/>
                  <a:ext cx="4884481" cy="933936"/>
                  <a:chOff x="1315048" y="2751084"/>
                  <a:chExt cx="4884481" cy="933936"/>
                </a:xfrm>
              </p:grpSpPr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8AFDCF56-0E7F-49B1-BF60-B9D9088484B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222234" y="2845295"/>
                    <a:ext cx="4010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SDA</a:t>
                    </a:r>
                  </a:p>
                </p:txBody>
              </p:sp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74BF5BAC-8F79-46C0-A9DE-5B5D58D8C33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414944" y="2845294"/>
                    <a:ext cx="38985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SCL</a:t>
                    </a:r>
                  </a:p>
                </p:txBody>
              </p:sp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E71FC7E7-B904-428A-8243-C2932C5997D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611795" y="2845292"/>
                    <a:ext cx="3898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TXD</a:t>
                    </a:r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D81CAA3A-89C7-4EC3-8AB2-250AF1CFAAB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800716" y="2845711"/>
                    <a:ext cx="4010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RXD</a:t>
                    </a:r>
                  </a:p>
                </p:txBody>
              </p:sp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1418B07D-3AA1-4CC1-A2C4-6FEA48F3B80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045196" y="2794799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#4</a:t>
                    </a:r>
                  </a:p>
                </p:txBody>
              </p:sp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CCDB69AE-8779-4DCB-8CEF-328DFF19C4E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208046" y="282365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#17</a:t>
                    </a:r>
                  </a:p>
                </p:txBody>
              </p:sp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D5742CDD-150F-4DB5-A5A3-8B0AFF94BEE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407066" y="282225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#18</a:t>
                    </a:r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ABD0B416-69B2-4021-981D-4518D5CEF1E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604560" y="282470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#27</a:t>
                    </a:r>
                  </a:p>
                </p:txBody>
              </p:sp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A2B843B5-7FF1-4636-BA56-FC42A174536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99674" y="282718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#22</a:t>
                    </a:r>
                  </a:p>
                </p:txBody>
              </p:sp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A2B069A8-DA6D-4658-8A0B-F0BBBB0EFD0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991278" y="282316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#23</a:t>
                    </a:r>
                  </a:p>
                </p:txBody>
              </p:sp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749CA12C-5A49-4682-A10F-1193CE715F1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85783" y="282659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#24</a:t>
                    </a: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A0922B7C-EF09-4715-A278-08CF1337847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376982" y="2829261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#25</a:t>
                    </a:r>
                  </a:p>
                </p:txBody>
              </p:sp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D696D521-6C02-4506-A5DC-671FD5A4B55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526086" y="2867141"/>
                    <a:ext cx="44755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MOSI</a:t>
                    </a:r>
                  </a:p>
                </p:txBody>
              </p:sp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72E21A6E-D323-47B7-9354-3430420E2BD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724306" y="2869156"/>
                    <a:ext cx="441146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MISC</a:t>
                    </a:r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0D0808B3-FECE-4E38-A1E8-FA1447D21F1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943126" y="2845292"/>
                    <a:ext cx="3946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CLK</a:t>
                    </a: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97FB0551-FBE5-40AA-8362-CF477A94B6A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146093" y="2839123"/>
                    <a:ext cx="38504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CE0</a:t>
                    </a:r>
                  </a:p>
                </p:txBody>
              </p:sp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8D4A723-BA39-40F6-AB01-68B31404783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336954" y="2841740"/>
                    <a:ext cx="38504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CE1</a:t>
                    </a:r>
                  </a:p>
                </p:txBody>
              </p: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0D6478C9-C8FE-4BCB-AC44-2854C47E6EC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574757" y="2807629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#5</a:t>
                    </a:r>
                  </a:p>
                </p:txBody>
              </p:sp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2C86B1B-AA31-4B85-9106-643604FBC93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770085" y="2806437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#6</a:t>
                    </a:r>
                  </a:p>
                </p:txBody>
              </p:sp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5ED55FEC-CDCA-49F8-B327-634A7C147C2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934303" y="2826471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#12</a:t>
                    </a:r>
                  </a:p>
                </p:txBody>
              </p:sp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6C45B153-9CB3-4146-B002-01B70D701BD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127376" y="282288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#13</a:t>
                    </a:r>
                  </a:p>
                </p:txBody>
              </p:sp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84646E15-33BD-4CEF-A6AD-4A27EB6C5B4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322384" y="2829260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#16</a:t>
                    </a:r>
                  </a:p>
                </p:txBody>
              </p: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07856607-44D3-4437-8E02-B8E46D22B1F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516890" y="2828113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#19</a:t>
                    </a:r>
                  </a:p>
                </p:txBody>
              </p:sp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98E557B4-F7A8-4BCC-BF0A-E5C72B2E3D4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718050" y="283032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#20</a:t>
                    </a: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91335019-E779-4C3A-836B-DCEDD8CAA43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912911" y="283290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#21</a:t>
                    </a:r>
                  </a:p>
                </p:txBody>
              </p: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C465F8B1-8CA7-4BEB-B316-AEBF915D92A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1343" y="3078063"/>
                    <a:ext cx="3866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5.0v</a:t>
                    </a:r>
                  </a:p>
                </p:txBody>
              </p:sp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0E7E9DED-B139-454B-88A4-8EE058A3891F}"/>
                      </a:ext>
                    </a:extLst>
                  </p:cNvPr>
                  <p:cNvSpPr txBox="1"/>
                  <p:nvPr/>
                </p:nvSpPr>
                <p:spPr>
                  <a:xfrm>
                    <a:off x="4895926" y="3273584"/>
                    <a:ext cx="3866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3.3v</a:t>
                    </a:r>
                  </a:p>
                </p:txBody>
              </p:sp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80140307-46CA-44C6-A8B4-58854E551359}"/>
                      </a:ext>
                    </a:extLst>
                  </p:cNvPr>
                  <p:cNvSpPr txBox="1"/>
                  <p:nvPr/>
                </p:nvSpPr>
                <p:spPr>
                  <a:xfrm>
                    <a:off x="4871371" y="3469576"/>
                    <a:ext cx="41229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GND</a:t>
                    </a:r>
                  </a:p>
                </p:txBody>
              </p:sp>
            </p:grp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BBEAE3C7-96A3-448F-9D0C-E20F0FB7B60D}"/>
                    </a:ext>
                  </a:extLst>
                </p:cNvPr>
                <p:cNvSpPr txBox="1"/>
                <p:nvPr/>
              </p:nvSpPr>
              <p:spPr>
                <a:xfrm>
                  <a:off x="1880790" y="5678735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D581928-022B-48BB-8C5D-EF605A675187}"/>
                    </a:ext>
                  </a:extLst>
                </p:cNvPr>
                <p:cNvSpPr txBox="1"/>
                <p:nvPr/>
              </p:nvSpPr>
              <p:spPr>
                <a:xfrm>
                  <a:off x="2072645" y="5682906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43F7E3E-BAD4-4438-A280-F60B09BBE171}"/>
                    </a:ext>
                  </a:extLst>
                </p:cNvPr>
                <p:cNvSpPr txBox="1"/>
                <p:nvPr/>
              </p:nvSpPr>
              <p:spPr>
                <a:xfrm>
                  <a:off x="2268491" y="568426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32C64F2E-3282-4FBF-9E43-2E13F6DD788F}"/>
                    </a:ext>
                  </a:extLst>
                </p:cNvPr>
                <p:cNvSpPr txBox="1"/>
                <p:nvPr/>
              </p:nvSpPr>
              <p:spPr>
                <a:xfrm>
                  <a:off x="2459284" y="568759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D57973C-19C1-493C-A6C6-AAAA9C6EEC88}"/>
                    </a:ext>
                  </a:extLst>
                </p:cNvPr>
                <p:cNvSpPr txBox="1"/>
                <p:nvPr/>
              </p:nvSpPr>
              <p:spPr>
                <a:xfrm>
                  <a:off x="2852019" y="569003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99809CCE-3877-4DEF-9212-BA19579A5176}"/>
                    </a:ext>
                  </a:extLst>
                </p:cNvPr>
                <p:cNvSpPr txBox="1"/>
                <p:nvPr/>
              </p:nvSpPr>
              <p:spPr>
                <a:xfrm>
                  <a:off x="3051312" y="569003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6C2DD95B-8B94-45CD-8441-6E04F9FEBB49}"/>
                    </a:ext>
                  </a:extLst>
                </p:cNvPr>
                <p:cNvSpPr txBox="1"/>
                <p:nvPr/>
              </p:nvSpPr>
              <p:spPr>
                <a:xfrm>
                  <a:off x="3242474" y="5696128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BCE89B60-0A22-4834-A92C-C8897CE3C690}"/>
                    </a:ext>
                  </a:extLst>
                </p:cNvPr>
                <p:cNvSpPr txBox="1"/>
                <p:nvPr/>
              </p:nvSpPr>
              <p:spPr>
                <a:xfrm>
                  <a:off x="3433891" y="5700189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FE4768E5-38D5-4C4B-92FD-46821AACBB56}"/>
                    </a:ext>
                  </a:extLst>
                </p:cNvPr>
                <p:cNvSpPr txBox="1"/>
                <p:nvPr/>
              </p:nvSpPr>
              <p:spPr>
                <a:xfrm>
                  <a:off x="3818496" y="5700189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8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ABE5F917-6726-4D8E-B26F-80F598A931FE}"/>
                    </a:ext>
                  </a:extLst>
                </p:cNvPr>
                <p:cNvSpPr txBox="1"/>
                <p:nvPr/>
              </p:nvSpPr>
              <p:spPr>
                <a:xfrm>
                  <a:off x="4180780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5176FCE-0AD7-4ECD-89D8-D895E27C7749}"/>
                    </a:ext>
                  </a:extLst>
                </p:cNvPr>
                <p:cNvSpPr txBox="1"/>
                <p:nvPr/>
              </p:nvSpPr>
              <p:spPr>
                <a:xfrm>
                  <a:off x="4016083" y="5704472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A1C6A99-86CE-4F82-B852-3E5065D44FE0}"/>
                    </a:ext>
                  </a:extLst>
                </p:cNvPr>
                <p:cNvSpPr txBox="1"/>
                <p:nvPr/>
              </p:nvSpPr>
              <p:spPr>
                <a:xfrm>
                  <a:off x="4376117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11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0812001-631C-4AE4-BB7B-2D8844A955C7}"/>
                    </a:ext>
                  </a:extLst>
                </p:cNvPr>
                <p:cNvSpPr txBox="1"/>
                <p:nvPr/>
              </p:nvSpPr>
              <p:spPr>
                <a:xfrm>
                  <a:off x="4770085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12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CC52EFF7-AEAA-4336-93F5-AA604DAC41CB}"/>
                    </a:ext>
                  </a:extLst>
                </p:cNvPr>
                <p:cNvSpPr txBox="1"/>
                <p:nvPr/>
              </p:nvSpPr>
              <p:spPr>
                <a:xfrm>
                  <a:off x="4959856" y="570599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6EB39A8D-B67B-498B-9B83-B85AB8D0BC86}"/>
                    </a:ext>
                  </a:extLst>
                </p:cNvPr>
                <p:cNvSpPr txBox="1"/>
                <p:nvPr/>
              </p:nvSpPr>
              <p:spPr>
                <a:xfrm>
                  <a:off x="5155734" y="5708624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14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44C32FD4-285A-4709-9816-DA7F3F6FD9A1}"/>
                    </a:ext>
                  </a:extLst>
                </p:cNvPr>
                <p:cNvSpPr txBox="1"/>
                <p:nvPr/>
              </p:nvSpPr>
              <p:spPr>
                <a:xfrm>
                  <a:off x="5349739" y="5711708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245" name="Rectangle: Rounded Corners 244">
                  <a:extLst>
                    <a:ext uri="{FF2B5EF4-FFF2-40B4-BE49-F238E27FC236}">
                      <a16:creationId xmlns:a16="http://schemas.microsoft.com/office/drawing/2014/main" id="{86ACF638-3A17-46AE-861B-9189A9DAFEDB}"/>
                    </a:ext>
                  </a:extLst>
                </p:cNvPr>
                <p:cNvSpPr/>
                <p:nvPr/>
              </p:nvSpPr>
              <p:spPr>
                <a:xfrm>
                  <a:off x="4618829" y="4919460"/>
                  <a:ext cx="206887" cy="1349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020FC1C-EAF3-4A1B-8A07-B1B58ECD15D2}"/>
                  </a:ext>
                </a:extLst>
              </p:cNvPr>
              <p:cNvGrpSpPr/>
              <p:nvPr/>
            </p:nvGrpSpPr>
            <p:grpSpPr>
              <a:xfrm>
                <a:off x="4097576" y="3582559"/>
                <a:ext cx="47889" cy="384091"/>
                <a:chOff x="4083844" y="3596876"/>
                <a:chExt cx="47889" cy="384091"/>
              </a:xfrm>
            </p:grpSpPr>
            <p:sp>
              <p:nvSpPr>
                <p:cNvPr id="248" name="Rectangle: Rounded Corners 247">
                  <a:extLst>
                    <a:ext uri="{FF2B5EF4-FFF2-40B4-BE49-F238E27FC236}">
                      <a16:creationId xmlns:a16="http://schemas.microsoft.com/office/drawing/2014/main" id="{17F54052-061B-4CFB-826D-45EB9F3B389A}"/>
                    </a:ext>
                  </a:extLst>
                </p:cNvPr>
                <p:cNvSpPr/>
                <p:nvPr/>
              </p:nvSpPr>
              <p:spPr>
                <a:xfrm>
                  <a:off x="4085557" y="3596876"/>
                  <a:ext cx="46176" cy="1838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: Rounded Corners 248">
                  <a:extLst>
                    <a:ext uri="{FF2B5EF4-FFF2-40B4-BE49-F238E27FC236}">
                      <a16:creationId xmlns:a16="http://schemas.microsoft.com/office/drawing/2014/main" id="{CD44EEDF-6DD5-4880-92C1-751ABFE58638}"/>
                    </a:ext>
                  </a:extLst>
                </p:cNvPr>
                <p:cNvSpPr/>
                <p:nvPr/>
              </p:nvSpPr>
              <p:spPr>
                <a:xfrm>
                  <a:off x="4083844" y="3797091"/>
                  <a:ext cx="46176" cy="1838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216ADA4-C02D-456B-A8D4-2F48B954F257}"/>
                  </a:ext>
                </a:extLst>
              </p:cNvPr>
              <p:cNvSpPr txBox="1"/>
              <p:nvPr/>
            </p:nvSpPr>
            <p:spPr>
              <a:xfrm>
                <a:off x="4167515" y="3566775"/>
                <a:ext cx="412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1AA0C79-5C8C-4869-8D4B-D90007EF2914}"/>
                  </a:ext>
                </a:extLst>
              </p:cNvPr>
              <p:cNvSpPr txBox="1"/>
              <p:nvPr/>
            </p:nvSpPr>
            <p:spPr>
              <a:xfrm>
                <a:off x="4181817" y="3768529"/>
                <a:ext cx="3016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+5</a:t>
                </a: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F0CFA73A-2198-4AF9-85F1-069B75534975}"/>
                  </a:ext>
                </a:extLst>
              </p:cNvPr>
              <p:cNvSpPr/>
              <p:nvPr/>
            </p:nvSpPr>
            <p:spPr>
              <a:xfrm>
                <a:off x="5900441" y="2969016"/>
                <a:ext cx="435608" cy="43560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D23A9016-5ECB-4390-AC58-ACDE0FCAE828}"/>
                  </a:ext>
                </a:extLst>
              </p:cNvPr>
              <p:cNvGrpSpPr/>
              <p:nvPr/>
            </p:nvGrpSpPr>
            <p:grpSpPr>
              <a:xfrm>
                <a:off x="6066280" y="3052395"/>
                <a:ext cx="94778" cy="277236"/>
                <a:chOff x="6037827" y="3053250"/>
                <a:chExt cx="94778" cy="277236"/>
              </a:xfrm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7C582CED-9958-44EA-97E5-0B0B27E834AD}"/>
                    </a:ext>
                  </a:extLst>
                </p:cNvPr>
                <p:cNvSpPr/>
                <p:nvPr/>
              </p:nvSpPr>
              <p:spPr>
                <a:xfrm>
                  <a:off x="6041589" y="3053250"/>
                  <a:ext cx="91016" cy="9101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37BA1DCE-1B1A-430D-9F21-DEE15CB511EA}"/>
                    </a:ext>
                  </a:extLst>
                </p:cNvPr>
                <p:cNvSpPr/>
                <p:nvPr/>
              </p:nvSpPr>
              <p:spPr>
                <a:xfrm>
                  <a:off x="6037827" y="3239470"/>
                  <a:ext cx="91016" cy="9101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023003F7-7144-4BAA-BD72-D57BB6BA77BA}"/>
                  </a:ext>
                </a:extLst>
              </p:cNvPr>
              <p:cNvSpPr txBox="1"/>
              <p:nvPr/>
            </p:nvSpPr>
            <p:spPr>
              <a:xfrm>
                <a:off x="5969762" y="3099997"/>
                <a:ext cx="28405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C2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7CA0BB9C-A25D-4A58-980D-6064FB47B023}"/>
                  </a:ext>
                </a:extLst>
              </p:cNvPr>
              <p:cNvSpPr txBox="1"/>
              <p:nvPr/>
            </p:nvSpPr>
            <p:spPr>
              <a:xfrm>
                <a:off x="5937210" y="3244741"/>
                <a:ext cx="2295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4E8F1390-B0A5-4A36-A555-EDABF72C82CD}"/>
                </a:ext>
              </a:extLst>
            </p:cNvPr>
            <p:cNvGrpSpPr/>
            <p:nvPr/>
          </p:nvGrpSpPr>
          <p:grpSpPr>
            <a:xfrm>
              <a:off x="3024980" y="5369596"/>
              <a:ext cx="1251649" cy="215444"/>
              <a:chOff x="3044209" y="5369596"/>
              <a:chExt cx="1251649" cy="215444"/>
            </a:xfrm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8D97613-A09E-4481-87F4-8CC9970C9521}"/>
                  </a:ext>
                </a:extLst>
              </p:cNvPr>
              <p:cNvSpPr txBox="1"/>
              <p:nvPr/>
            </p:nvSpPr>
            <p:spPr>
              <a:xfrm>
                <a:off x="3044209" y="5369596"/>
                <a:ext cx="4122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0FF2B9E-F2B8-4491-A4A5-1F1897B26B54}"/>
                  </a:ext>
                </a:extLst>
              </p:cNvPr>
              <p:cNvCxnSpPr>
                <a:cxnSpLocks/>
                <a:stCxn id="133" idx="4"/>
                <a:endCxn id="258" idx="3"/>
              </p:cNvCxnSpPr>
              <p:nvPr/>
            </p:nvCxnSpPr>
            <p:spPr>
              <a:xfrm flipH="1">
                <a:off x="3456501" y="5477318"/>
                <a:ext cx="839357" cy="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578A1780-EDB5-4DF1-81AB-483D97747B77}"/>
                </a:ext>
              </a:extLst>
            </p:cNvPr>
            <p:cNvGrpSpPr/>
            <p:nvPr/>
          </p:nvGrpSpPr>
          <p:grpSpPr>
            <a:xfrm>
              <a:off x="3018430" y="5180040"/>
              <a:ext cx="1259645" cy="215444"/>
              <a:chOff x="3036214" y="5369596"/>
              <a:chExt cx="1259645" cy="215444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395C5546-2AC3-4DF7-B1DF-045F803C701F}"/>
                  </a:ext>
                </a:extLst>
              </p:cNvPr>
              <p:cNvSpPr txBox="1"/>
              <p:nvPr/>
            </p:nvSpPr>
            <p:spPr>
              <a:xfrm>
                <a:off x="3036214" y="5369596"/>
                <a:ext cx="42028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PWR</a:t>
                </a:r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A8AC25D-928A-44EB-B276-BC9FDBF53B05}"/>
                  </a:ext>
                </a:extLst>
              </p:cNvPr>
              <p:cNvCxnSpPr>
                <a:cxnSpLocks/>
                <a:endCxn id="264" idx="3"/>
              </p:cNvCxnSpPr>
              <p:nvPr/>
            </p:nvCxnSpPr>
            <p:spPr>
              <a:xfrm flipH="1">
                <a:off x="3456501" y="5477318"/>
                <a:ext cx="839358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9F7F5A33-D623-453C-9193-29D1EC7C43EF}"/>
                </a:ext>
              </a:extLst>
            </p:cNvPr>
            <p:cNvGrpSpPr/>
            <p:nvPr/>
          </p:nvGrpSpPr>
          <p:grpSpPr>
            <a:xfrm>
              <a:off x="2814024" y="4989199"/>
              <a:ext cx="1463526" cy="215444"/>
              <a:chOff x="2832333" y="5369596"/>
              <a:chExt cx="1463526" cy="21544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B924C3B-13D1-435C-8205-47EB422C20ED}"/>
                  </a:ext>
                </a:extLst>
              </p:cNvPr>
              <p:cNvSpPr txBox="1"/>
              <p:nvPr/>
            </p:nvSpPr>
            <p:spPr>
              <a:xfrm>
                <a:off x="2832333" y="5369596"/>
                <a:ext cx="6241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SIGNAL</a:t>
                </a: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A0011FED-862C-469D-B0C5-32A768C3DCB4}"/>
                  </a:ext>
                </a:extLst>
              </p:cNvPr>
              <p:cNvCxnSpPr>
                <a:cxnSpLocks/>
                <a:endCxn id="268" idx="3"/>
              </p:cNvCxnSpPr>
              <p:nvPr/>
            </p:nvCxnSpPr>
            <p:spPr>
              <a:xfrm flipH="1">
                <a:off x="3456501" y="5477318"/>
                <a:ext cx="839358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6A341E0-5358-488A-8718-CF349E5CEB9D}"/>
              </a:ext>
            </a:extLst>
          </p:cNvPr>
          <p:cNvSpPr/>
          <p:nvPr/>
        </p:nvSpPr>
        <p:spPr>
          <a:xfrm>
            <a:off x="6808426" y="4766434"/>
            <a:ext cx="1024984" cy="676318"/>
          </a:xfrm>
          <a:prstGeom prst="roundRect">
            <a:avLst>
              <a:gd name="adj" fmla="val 884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BAA8F8A8-3E50-479B-8DBF-D88EB019DECD}"/>
              </a:ext>
            </a:extLst>
          </p:cNvPr>
          <p:cNvCxnSpPr>
            <a:cxnSpLocks/>
            <a:stCxn id="2" idx="1"/>
            <a:endCxn id="194" idx="0"/>
          </p:cNvCxnSpPr>
          <p:nvPr/>
        </p:nvCxnSpPr>
        <p:spPr>
          <a:xfrm flipH="1">
            <a:off x="5692844" y="5104593"/>
            <a:ext cx="1115582" cy="33126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54283745-051B-432F-AACB-3F8BC63FD5F7}"/>
              </a:ext>
            </a:extLst>
          </p:cNvPr>
          <p:cNvSpPr txBox="1"/>
          <p:nvPr/>
        </p:nvSpPr>
        <p:spPr>
          <a:xfrm>
            <a:off x="7952406" y="4759305"/>
            <a:ext cx="1426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Motor Connection Example</a:t>
            </a:r>
          </a:p>
        </p:txBody>
      </p: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B384CAC5-7FB2-42AC-A57E-F8CD31CDA828}"/>
              </a:ext>
            </a:extLst>
          </p:cNvPr>
          <p:cNvCxnSpPr>
            <a:cxnSpLocks/>
            <a:stCxn id="192" idx="0"/>
            <a:endCxn id="2" idx="1"/>
          </p:cNvCxnSpPr>
          <p:nvPr/>
        </p:nvCxnSpPr>
        <p:spPr>
          <a:xfrm>
            <a:off x="5692844" y="5051214"/>
            <a:ext cx="1115582" cy="53379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1622F3FF-A53F-44C4-90B3-B7C79F9049C1}"/>
              </a:ext>
            </a:extLst>
          </p:cNvPr>
          <p:cNvGrpSpPr/>
          <p:nvPr/>
        </p:nvGrpSpPr>
        <p:grpSpPr>
          <a:xfrm>
            <a:off x="1846339" y="1231210"/>
            <a:ext cx="4067690" cy="361127"/>
            <a:chOff x="1881467" y="844798"/>
            <a:chExt cx="2351019" cy="208722"/>
          </a:xfrm>
          <a:solidFill>
            <a:schemeClr val="accent1">
              <a:lumMod val="75000"/>
            </a:schemeClr>
          </a:solidFill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DB5153AF-EA65-44E1-8A5C-6A44C96FB24A}"/>
                </a:ext>
              </a:extLst>
            </p:cNvPr>
            <p:cNvGrpSpPr/>
            <p:nvPr/>
          </p:nvGrpSpPr>
          <p:grpSpPr>
            <a:xfrm>
              <a:off x="1881467" y="844798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8F115438-5C55-458B-8AD9-EF9B224A4D32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0905B530-A835-491F-AC23-1B2935EFB50D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9382CED9-BD45-479F-AD85-C5E289E0A135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C3E8A1B4-243C-4948-BBE2-2DFC9B72ED1A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C3971C25-5D39-4036-81DA-4941CDD0BBBA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3C118FDE-B926-457E-9229-B62B0993F2F0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3B13A54D-5E51-4E2E-BA68-D886CBDEC67F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0527E30C-C308-4E83-B59B-DFC0B9D59335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B6C21480-317D-4C02-86E4-1B51CB5584F6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0137AE5A-A522-4A91-90B6-06298DF97E82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4FF9CAF1-4526-4F16-B62D-343DE6883039}"/>
                </a:ext>
              </a:extLst>
            </p:cNvPr>
            <p:cNvGrpSpPr/>
            <p:nvPr/>
          </p:nvGrpSpPr>
          <p:grpSpPr>
            <a:xfrm>
              <a:off x="3071640" y="844990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24F40DFC-E06E-4A13-B426-14ED2E921057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2FF27124-6B44-445D-A4F1-280E5F7DCCC4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07278666-93E8-4FE9-9E94-A14220E4D324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1BEE4730-CBD0-4E28-B39C-348A9AFC065C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EAF74476-FA02-4FCB-BF04-307E66EA3611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39490123-3967-4F0E-8232-A57D54B04E18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3CE834B3-283D-4BD8-B867-E0F11C179B83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4522C2FE-D5B3-4630-8CE4-580102B04E05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242F1381-A370-4157-A522-A0D095369FD4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00518E76-2139-4A8C-8595-20E9CC5A150A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819B3125-17F8-4B72-B9FF-4D4385D025FB}"/>
                </a:ext>
              </a:extLst>
            </p:cNvPr>
            <p:cNvGrpSpPr/>
            <p:nvPr/>
          </p:nvGrpSpPr>
          <p:grpSpPr>
            <a:xfrm>
              <a:off x="1881467" y="957309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6EFFB638-6732-4347-AC0A-90535F3921B1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E3769A1F-93DA-4D84-A16F-9EC3C95D14D0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55DA9DCC-6C5D-4A46-8446-590CC92E7141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AA4C8FD5-8303-4328-B558-26FA25020AA0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0E23ABBF-7D05-4A4C-A172-C551BF58A803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5D462673-A563-4A71-96F4-D4EF55A7569B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E3C6480B-31F0-4F37-9C23-471C39BA9DA7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7315C708-18E7-44AF-B457-516E2200CCA8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60E95226-A3B7-4F87-AD83-8F95C85D18C1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F3C51D86-FBFE-4685-92FE-1C6385CB41E5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D266D1AF-F6D3-4BA9-9C76-4DD5B32E8364}"/>
                </a:ext>
              </a:extLst>
            </p:cNvPr>
            <p:cNvGrpSpPr/>
            <p:nvPr/>
          </p:nvGrpSpPr>
          <p:grpSpPr>
            <a:xfrm>
              <a:off x="3071640" y="957501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B2CB3C9E-ED33-4F34-9E5A-BA6504A5C430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3E7EFF3B-D783-4F66-8AF9-3253B41F4C78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9744F722-A5CF-4F27-98EE-9735ED757822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750B08A0-FC01-42E2-9825-8A5A21CAACF3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5A1C5F93-3A37-4C16-BD2C-2CBAE9CD262B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2DE843D0-EA6A-4B8B-8753-3634272DB4B6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DF3DE50B-477A-4AB8-A436-E68BD8A64E7D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C4A01A24-967A-48E4-BA1B-C63953922C7E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9AB3013C-7617-4028-9396-C11F9AAA02FD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765625DA-F53E-4B25-BD5B-581E83F49C31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69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643435E-4AA1-48AD-8146-06992E2850A6}"/>
              </a:ext>
            </a:extLst>
          </p:cNvPr>
          <p:cNvGrpSpPr/>
          <p:nvPr/>
        </p:nvGrpSpPr>
        <p:grpSpPr>
          <a:xfrm>
            <a:off x="574827" y="1100275"/>
            <a:ext cx="5868765" cy="4530928"/>
            <a:chOff x="2814024" y="1163536"/>
            <a:chExt cx="5868765" cy="4530928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4D4B691D-2BC8-4476-B7A6-68834333F6BA}"/>
                </a:ext>
              </a:extLst>
            </p:cNvPr>
            <p:cNvGrpSpPr/>
            <p:nvPr/>
          </p:nvGrpSpPr>
          <p:grpSpPr>
            <a:xfrm>
              <a:off x="3509210" y="1163536"/>
              <a:ext cx="5173579" cy="4530928"/>
              <a:chOff x="3509210" y="1163536"/>
              <a:chExt cx="5173579" cy="4530928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FFA9EECB-6FC5-4E0C-B7F6-717232BF590A}"/>
                  </a:ext>
                </a:extLst>
              </p:cNvPr>
              <p:cNvGrpSpPr/>
              <p:nvPr/>
            </p:nvGrpSpPr>
            <p:grpSpPr>
              <a:xfrm>
                <a:off x="3509210" y="1163536"/>
                <a:ext cx="5173579" cy="4530928"/>
                <a:chOff x="1145406" y="2023876"/>
                <a:chExt cx="5173579" cy="4530928"/>
              </a:xfrm>
            </p:grpSpPr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4D443D21-99E4-4752-8CDC-E8022FC4A4B9}"/>
                    </a:ext>
                  </a:extLst>
                </p:cNvPr>
                <p:cNvGrpSpPr/>
                <p:nvPr/>
              </p:nvGrpSpPr>
              <p:grpSpPr>
                <a:xfrm>
                  <a:off x="1145406" y="2023876"/>
                  <a:ext cx="5173579" cy="4530928"/>
                  <a:chOff x="1145406" y="199870"/>
                  <a:chExt cx="7256296" cy="635493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A73FDD12-D9C9-4C54-84B6-6FB7392F08DE}"/>
                      </a:ext>
                    </a:extLst>
                  </p:cNvPr>
                  <p:cNvSpPr/>
                  <p:nvPr/>
                </p:nvSpPr>
                <p:spPr>
                  <a:xfrm>
                    <a:off x="1217597" y="199870"/>
                    <a:ext cx="7184105" cy="6354934"/>
                  </a:xfrm>
                  <a:prstGeom prst="roundRect">
                    <a:avLst>
                      <a:gd name="adj" fmla="val 5195"/>
                    </a:avLst>
                  </a:prstGeom>
                  <a:gradFill flip="none" rotWithShape="1">
                    <a:gsLst>
                      <a:gs pos="0">
                        <a:schemeClr val="accent5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5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DD37DB30-82A7-45E5-812B-834F148B3A80}"/>
                      </a:ext>
                    </a:extLst>
                  </p:cNvPr>
                  <p:cNvSpPr/>
                  <p:nvPr/>
                </p:nvSpPr>
                <p:spPr>
                  <a:xfrm>
                    <a:off x="1437373" y="413887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9A653BDF-2CDF-43F2-9A1D-693C7E047BE7}"/>
                      </a:ext>
                    </a:extLst>
                  </p:cNvPr>
                  <p:cNvSpPr/>
                  <p:nvPr/>
                </p:nvSpPr>
                <p:spPr>
                  <a:xfrm>
                    <a:off x="7823060" y="413887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76C74E7D-F789-4C8C-A10A-A302E84B386B}"/>
                      </a:ext>
                    </a:extLst>
                  </p:cNvPr>
                  <p:cNvSpPr/>
                  <p:nvPr/>
                </p:nvSpPr>
                <p:spPr>
                  <a:xfrm>
                    <a:off x="1462765" y="6000318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966ECE7-CB4D-4041-9115-B6309DBF78D9}"/>
                      </a:ext>
                    </a:extLst>
                  </p:cNvPr>
                  <p:cNvSpPr/>
                  <p:nvPr/>
                </p:nvSpPr>
                <p:spPr>
                  <a:xfrm>
                    <a:off x="7829970" y="6000131"/>
                    <a:ext cx="346510" cy="34651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EA05EF33-D0D2-474F-B6DB-1187A544E2A4}"/>
                      </a:ext>
                    </a:extLst>
                  </p:cNvPr>
                  <p:cNvSpPr/>
                  <p:nvPr/>
                </p:nvSpPr>
                <p:spPr>
                  <a:xfrm>
                    <a:off x="143737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F3E9C147-6E4D-46F1-B371-94B9F7FA491E}"/>
                      </a:ext>
                    </a:extLst>
                  </p:cNvPr>
                  <p:cNvSpPr/>
                  <p:nvPr/>
                </p:nvSpPr>
                <p:spPr>
                  <a:xfrm>
                    <a:off x="170499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36377767-4CDE-47B3-8125-9290493FBBDF}"/>
                      </a:ext>
                    </a:extLst>
                  </p:cNvPr>
                  <p:cNvSpPr/>
                  <p:nvPr/>
                </p:nvSpPr>
                <p:spPr>
                  <a:xfrm>
                    <a:off x="197686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A328D28-AE1C-4AFE-8E8A-CCD66CC1CBB0}"/>
                      </a:ext>
                    </a:extLst>
                  </p:cNvPr>
                  <p:cNvSpPr/>
                  <p:nvPr/>
                </p:nvSpPr>
                <p:spPr>
                  <a:xfrm>
                    <a:off x="224873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E8B5BD53-2730-452F-958E-AA025D6DF316}"/>
                      </a:ext>
                    </a:extLst>
                  </p:cNvPr>
                  <p:cNvSpPr/>
                  <p:nvPr/>
                </p:nvSpPr>
                <p:spPr>
                  <a:xfrm>
                    <a:off x="252060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4CE42C54-310D-4E8D-92DE-85DE808D40E7}"/>
                      </a:ext>
                    </a:extLst>
                  </p:cNvPr>
                  <p:cNvSpPr/>
                  <p:nvPr/>
                </p:nvSpPr>
                <p:spPr>
                  <a:xfrm>
                    <a:off x="279247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FC9C0DCB-1C54-4CBF-B3C8-7D3A6EB9446C}"/>
                      </a:ext>
                    </a:extLst>
                  </p:cNvPr>
                  <p:cNvSpPr/>
                  <p:nvPr/>
                </p:nvSpPr>
                <p:spPr>
                  <a:xfrm>
                    <a:off x="306859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AE34DF9-1159-4714-8F5E-89B73A7D5F44}"/>
                      </a:ext>
                    </a:extLst>
                  </p:cNvPr>
                  <p:cNvSpPr/>
                  <p:nvPr/>
                </p:nvSpPr>
                <p:spPr>
                  <a:xfrm>
                    <a:off x="334471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8FC987AE-675A-4F6D-8463-B2921C3A2B97}"/>
                      </a:ext>
                    </a:extLst>
                  </p:cNvPr>
                  <p:cNvSpPr/>
                  <p:nvPr/>
                </p:nvSpPr>
                <p:spPr>
                  <a:xfrm>
                    <a:off x="361970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280DB750-CD5D-420A-AA58-674C315D02DE}"/>
                      </a:ext>
                    </a:extLst>
                  </p:cNvPr>
                  <p:cNvSpPr/>
                  <p:nvPr/>
                </p:nvSpPr>
                <p:spPr>
                  <a:xfrm>
                    <a:off x="388732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63F5B188-D227-4B17-9D67-372BAE98B24D}"/>
                      </a:ext>
                    </a:extLst>
                  </p:cNvPr>
                  <p:cNvSpPr/>
                  <p:nvPr/>
                </p:nvSpPr>
                <p:spPr>
                  <a:xfrm>
                    <a:off x="415919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3AC14C3-3891-479E-8A5C-DE3E022BCA9A}"/>
                      </a:ext>
                    </a:extLst>
                  </p:cNvPr>
                  <p:cNvSpPr/>
                  <p:nvPr/>
                </p:nvSpPr>
                <p:spPr>
                  <a:xfrm>
                    <a:off x="443106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046AE75-5D2F-489F-95D6-E8A18E18E813}"/>
                      </a:ext>
                    </a:extLst>
                  </p:cNvPr>
                  <p:cNvSpPr/>
                  <p:nvPr/>
                </p:nvSpPr>
                <p:spPr>
                  <a:xfrm>
                    <a:off x="470293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17DE0383-AA2E-4E99-8EDF-B08A1ADE8F68}"/>
                      </a:ext>
                    </a:extLst>
                  </p:cNvPr>
                  <p:cNvSpPr/>
                  <p:nvPr/>
                </p:nvSpPr>
                <p:spPr>
                  <a:xfrm>
                    <a:off x="4974804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F61B541B-B27F-4FCD-BDEC-4064B18FE9B3}"/>
                      </a:ext>
                    </a:extLst>
                  </p:cNvPr>
                  <p:cNvSpPr/>
                  <p:nvPr/>
                </p:nvSpPr>
                <p:spPr>
                  <a:xfrm>
                    <a:off x="5250923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F3C8A567-EDBD-43A6-B120-95B90EFAC2BF}"/>
                      </a:ext>
                    </a:extLst>
                  </p:cNvPr>
                  <p:cNvSpPr/>
                  <p:nvPr/>
                </p:nvSpPr>
                <p:spPr>
                  <a:xfrm>
                    <a:off x="552704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726EA0F-B65F-459A-AD93-4F9B3E1494EB}"/>
                      </a:ext>
                    </a:extLst>
                  </p:cNvPr>
                  <p:cNvSpPr/>
                  <p:nvPr/>
                </p:nvSpPr>
                <p:spPr>
                  <a:xfrm>
                    <a:off x="5803161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098A3F1-63DE-448E-83CF-195FA68277F5}"/>
                      </a:ext>
                    </a:extLst>
                  </p:cNvPr>
                  <p:cNvSpPr/>
                  <p:nvPr/>
                </p:nvSpPr>
                <p:spPr>
                  <a:xfrm>
                    <a:off x="607078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A591D398-6D77-40AB-AFC7-F0DD92A62F45}"/>
                      </a:ext>
                    </a:extLst>
                  </p:cNvPr>
                  <p:cNvSpPr/>
                  <p:nvPr/>
                </p:nvSpPr>
                <p:spPr>
                  <a:xfrm>
                    <a:off x="634265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3AC1AF9-6653-4EA2-B826-6F70FD68EEBB}"/>
                      </a:ext>
                    </a:extLst>
                  </p:cNvPr>
                  <p:cNvSpPr/>
                  <p:nvPr/>
                </p:nvSpPr>
                <p:spPr>
                  <a:xfrm>
                    <a:off x="661452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0EABF4C2-D5CF-4BC4-BD47-EE803EAA005A}"/>
                      </a:ext>
                    </a:extLst>
                  </p:cNvPr>
                  <p:cNvSpPr/>
                  <p:nvPr/>
                </p:nvSpPr>
                <p:spPr>
                  <a:xfrm>
                    <a:off x="688639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1EC60415-213D-45CA-8364-5008F1249DE4}"/>
                      </a:ext>
                    </a:extLst>
                  </p:cNvPr>
                  <p:cNvSpPr/>
                  <p:nvPr/>
                </p:nvSpPr>
                <p:spPr>
                  <a:xfrm>
                    <a:off x="715826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4F0A50F1-72FA-49A2-B363-D9888001E44C}"/>
                      </a:ext>
                    </a:extLst>
                  </p:cNvPr>
                  <p:cNvSpPr/>
                  <p:nvPr/>
                </p:nvSpPr>
                <p:spPr>
                  <a:xfrm>
                    <a:off x="7434381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59A0DDAB-9A7A-442C-9037-66346B7C1300}"/>
                      </a:ext>
                    </a:extLst>
                  </p:cNvPr>
                  <p:cNvSpPr/>
                  <p:nvPr/>
                </p:nvSpPr>
                <p:spPr>
                  <a:xfrm>
                    <a:off x="7710500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D5EC9A0-E1A8-43B1-AD7B-6C0E18253E53}"/>
                      </a:ext>
                    </a:extLst>
                  </p:cNvPr>
                  <p:cNvSpPr/>
                  <p:nvPr/>
                </p:nvSpPr>
                <p:spPr>
                  <a:xfrm>
                    <a:off x="7984932" y="1089260"/>
                    <a:ext cx="194110" cy="19411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772EF723-22EE-4C6F-813B-81A89B53915E}"/>
                      </a:ext>
                    </a:extLst>
                  </p:cNvPr>
                  <p:cNvGrpSpPr/>
                  <p:nvPr/>
                </p:nvGrpSpPr>
                <p:grpSpPr>
                  <a:xfrm>
                    <a:off x="6886392" y="171987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CC193DD5-E943-424E-B73A-DF420D3BF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2268A4D4-20DB-4402-87B1-7E8936C4C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CE180341-8115-4F4A-8890-DD4F8EDB0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D4B8315F-9A38-4914-B039-5743B18198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250CA0E4-5558-4706-8BD7-82DA51834E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475635B9-84E5-4EED-899E-FE72E50CC80F}"/>
                      </a:ext>
                    </a:extLst>
                  </p:cNvPr>
                  <p:cNvGrpSpPr/>
                  <p:nvPr/>
                </p:nvGrpSpPr>
                <p:grpSpPr>
                  <a:xfrm>
                    <a:off x="6885111" y="2004079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60305105-7C33-404C-BB4E-5C04A5B33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06433340-0641-4A53-82E8-014CB074F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9C7234D8-D962-4454-BC18-F406848D7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63C5598B-D71E-4969-ABE1-DF5EA40CD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1120C010-16B4-449C-A5EB-6C073BCB3F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8CCD4AE6-DA96-4440-BD7C-A434F9DC08E4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228828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252DAF80-088C-4D73-86A2-F6FF7D9BA1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E333296B-3990-4C46-B606-37533A918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0A8F6906-325E-4F98-8C9F-8B41D1F55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86FD6484-485C-4EAD-97DD-3603EE04E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5A9A2AD0-A705-4B66-BC7F-3F730B529E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6B03C2B4-A43A-45BF-8DB4-3A273A08171E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257249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E49A5EDE-8184-47D3-B3B5-2AF0734437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F3A66F77-1ACF-40E3-A4A5-15980ACA1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74D68FB7-47AD-4CDF-AE4B-4DC9B1D97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005A59C2-A3BD-44FB-A22F-2143C1F67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5B6391A3-F606-482B-A6C9-3CAD9686A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279690FA-0055-460E-8352-2590EADAB1DC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2856703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76900454-A737-4377-9FDC-057E766CC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E93B2E4B-BACA-49C4-A0FB-9F258E84C5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BF2AC200-2969-4D2D-A2A4-E8CAE939A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839A1704-5590-4763-9143-615E7ECC2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BFFBA776-F391-42E3-9EC2-C0CFED254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9805AEE7-377D-4C3A-88EC-BE04C4B19612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314091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505C4619-7EEE-49EB-8BC1-195EE6AE9C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24C023D9-AC00-4605-AEDF-2A298B861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FBA1EA10-4B69-41B5-8856-371306B5B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E59C71B6-2933-481F-AB34-70FF4BA5D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37BDA04E-172F-496E-95DE-891E1739F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3D65769E-3AD9-4A8C-A33F-EEEFC9249637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342355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4B06449A-6D6F-4F02-84A7-25AA68C45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66299FFB-1691-4ADC-A446-5C237882A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D1BBBCDF-7145-4FB4-9BC3-5B7307FA77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B262779C-F5EA-415A-B4E4-D7681DBA07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B8C08F75-18D0-4BFB-98DA-9B03D4B75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5C70C3A0-84CD-49F4-899F-8C6DC0273150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370776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96" name="Oval 95">
                      <a:extLst>
                        <a:ext uri="{FF2B5EF4-FFF2-40B4-BE49-F238E27FC236}">
                          <a16:creationId xmlns:a16="http://schemas.microsoft.com/office/drawing/2014/main" id="{65CCFC42-7962-42F4-B3E2-AB445B95C7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CBCFFFA5-5C78-470A-9A02-3B01D0338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A394D735-8EBB-4EAA-B4CC-E25770151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B8AD0BE6-1630-4AC5-8498-E37232917F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9AD89302-7BE5-416C-B42D-D36543B18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08DDCE31-61A4-4C32-997E-8BA1B4024553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3991973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6FDB6FC6-6AAA-4A3F-90D3-5C0C729DA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>
                      <a:extLst>
                        <a:ext uri="{FF2B5EF4-FFF2-40B4-BE49-F238E27FC236}">
                          <a16:creationId xmlns:a16="http://schemas.microsoft.com/office/drawing/2014/main" id="{932E2B51-817E-4DF9-9DE9-764B5CA98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5B5FAE0C-9DD6-4CF3-9F2A-1578E278E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Oval 104">
                      <a:extLst>
                        <a:ext uri="{FF2B5EF4-FFF2-40B4-BE49-F238E27FC236}">
                          <a16:creationId xmlns:a16="http://schemas.microsoft.com/office/drawing/2014/main" id="{62FD4348-75BD-46B4-8F73-0A056CE9A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>
                      <a:extLst>
                        <a:ext uri="{FF2B5EF4-FFF2-40B4-BE49-F238E27FC236}">
                          <a16:creationId xmlns:a16="http://schemas.microsoft.com/office/drawing/2014/main" id="{A2B1927A-F08D-46E5-9A68-ACB59402D8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5869DCF6-C216-4D99-9779-B2ED4D2787E6}"/>
                      </a:ext>
                    </a:extLst>
                  </p:cNvPr>
                  <p:cNvGrpSpPr/>
                  <p:nvPr/>
                </p:nvGrpSpPr>
                <p:grpSpPr>
                  <a:xfrm>
                    <a:off x="6883830" y="4274619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08" name="Oval 107">
                      <a:extLst>
                        <a:ext uri="{FF2B5EF4-FFF2-40B4-BE49-F238E27FC236}">
                          <a16:creationId xmlns:a16="http://schemas.microsoft.com/office/drawing/2014/main" id="{5522080D-3191-4F03-BA2E-B2069FA7B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BB04069C-F7CF-437E-B7C1-E228A07F3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>
                      <a:extLst>
                        <a:ext uri="{FF2B5EF4-FFF2-40B4-BE49-F238E27FC236}">
                          <a16:creationId xmlns:a16="http://schemas.microsoft.com/office/drawing/2014/main" id="{80484DF4-D338-4FC5-B8A9-750A2DAD9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Oval 110">
                      <a:extLst>
                        <a:ext uri="{FF2B5EF4-FFF2-40B4-BE49-F238E27FC236}">
                          <a16:creationId xmlns:a16="http://schemas.microsoft.com/office/drawing/2014/main" id="{0DCD9B02-F978-43CB-AF0D-B82218F449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111">
                      <a:extLst>
                        <a:ext uri="{FF2B5EF4-FFF2-40B4-BE49-F238E27FC236}">
                          <a16:creationId xmlns:a16="http://schemas.microsoft.com/office/drawing/2014/main" id="{A8B35CDE-ECEB-499C-95EE-EF283D392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CD6D5500-4627-40BA-8110-D22D6B80CE05}"/>
                      </a:ext>
                    </a:extLst>
                  </p:cNvPr>
                  <p:cNvGrpSpPr/>
                  <p:nvPr/>
                </p:nvGrpSpPr>
                <p:grpSpPr>
                  <a:xfrm>
                    <a:off x="6882549" y="4558827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14" name="Oval 113">
                      <a:extLst>
                        <a:ext uri="{FF2B5EF4-FFF2-40B4-BE49-F238E27FC236}">
                          <a16:creationId xmlns:a16="http://schemas.microsoft.com/office/drawing/2014/main" id="{67A63477-8C00-448A-964F-74246829B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Oval 114">
                      <a:extLst>
                        <a:ext uri="{FF2B5EF4-FFF2-40B4-BE49-F238E27FC236}">
                          <a16:creationId xmlns:a16="http://schemas.microsoft.com/office/drawing/2014/main" id="{51CA822A-C882-43A0-868C-92ABC1B2E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7E051E86-C6F5-466A-AEFA-D377CF58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5F46B001-7A82-43E5-BC02-1C9D3183A4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3CA9E9DD-CEE9-44E7-9E0E-83087F68A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31762978-C65D-4B34-B994-43A8B9A52BA3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4843035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FE51C869-843B-4D33-9374-1FF3A8F246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3205003F-90EE-4953-B1F4-DC8A8645C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5524E135-6CBE-4759-87D7-90D0A0114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A469CDBF-9C3D-46A6-8FC5-0621815CCA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076E97EE-77DA-4A18-8FA4-E30403AC26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B826B08-745C-46F3-8D7C-F944B7D53C81}"/>
                      </a:ext>
                    </a:extLst>
                  </p:cNvPr>
                  <p:cNvGrpSpPr/>
                  <p:nvPr/>
                </p:nvGrpSpPr>
                <p:grpSpPr>
                  <a:xfrm>
                    <a:off x="6881268" y="5125681"/>
                    <a:ext cx="1292650" cy="194110"/>
                    <a:chOff x="6886392" y="1719871"/>
                    <a:chExt cx="1292650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8ABA4DA3-DCD6-4C82-99AE-C46B9BC692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639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4C69637C-02CB-4497-9ABF-CDE1AE1EE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826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9470CBA8-357E-49BC-A488-EC1115B757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381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Oval 128">
                      <a:extLst>
                        <a:ext uri="{FF2B5EF4-FFF2-40B4-BE49-F238E27FC236}">
                          <a16:creationId xmlns:a16="http://schemas.microsoft.com/office/drawing/2014/main" id="{7219649E-151C-4CB3-B9DC-E682E7B1CD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500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0E4328F3-A7FC-45A2-AFFC-158865686C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4932" y="1719871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E3561C1F-6997-4A4B-85F6-0B264E55DF2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978988" y="5883442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376C0F29-0BA5-49DB-B816-332B0C14F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Oval 131">
                      <a:extLst>
                        <a:ext uri="{FF2B5EF4-FFF2-40B4-BE49-F238E27FC236}">
                          <a16:creationId xmlns:a16="http://schemas.microsoft.com/office/drawing/2014/main" id="{A306170A-10BF-452A-90E1-AD6F58663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Oval 132">
                      <a:extLst>
                        <a:ext uri="{FF2B5EF4-FFF2-40B4-BE49-F238E27FC236}">
                          <a16:creationId xmlns:a16="http://schemas.microsoft.com/office/drawing/2014/main" id="{52460F95-3E7C-490B-B1DA-8EE1C259B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F43E8D90-41D8-475F-A1DB-3602484498D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249643" y="588853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7F47CDE8-1F15-4EC7-AE4B-457D34AC6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674925C2-ADF7-4302-8709-D2B01C747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80CE1DAB-22C0-47DF-8F86-9B9968C5A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04544877-4B86-4A07-9716-9D1BD4D1EDD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520298" y="588853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0" name="Oval 139">
                      <a:extLst>
                        <a:ext uri="{FF2B5EF4-FFF2-40B4-BE49-F238E27FC236}">
                          <a16:creationId xmlns:a16="http://schemas.microsoft.com/office/drawing/2014/main" id="{CD945667-B495-4DA8-98EC-2AC2B3593A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Oval 140">
                      <a:extLst>
                        <a:ext uri="{FF2B5EF4-FFF2-40B4-BE49-F238E27FC236}">
                          <a16:creationId xmlns:a16="http://schemas.microsoft.com/office/drawing/2014/main" id="{A64118FA-57ED-4ACD-805D-1D1791E992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714AAC5A-55E6-4B52-B4E8-21A68A9CF9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B026691E-5D6F-4D4F-B7CE-B33927285F7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790953" y="589363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4" name="Oval 143">
                      <a:extLst>
                        <a:ext uri="{FF2B5EF4-FFF2-40B4-BE49-F238E27FC236}">
                          <a16:creationId xmlns:a16="http://schemas.microsoft.com/office/drawing/2014/main" id="{5BDBE81A-0FAA-453A-8C9B-F73D80FC3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284F12BD-7A36-4E29-9C47-6CFC387547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633335BA-9EB6-4D62-8EA5-1C27B9D03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C6231269-8E66-4E59-B7AE-A9CB3526D81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349958" y="5893635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CAEFFBC5-AB14-4E6F-87A4-924A01733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75937CC2-0DD0-490D-ACB4-D0DF9529B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5807DC74-C605-4400-B86F-B3E3CCA6EB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E923E66F-6614-4108-B0BA-25AA3DAC47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620613" y="5898731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05C7D7DD-CF1E-45E6-BBB5-ED53D760E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Oval 152">
                      <a:extLst>
                        <a:ext uri="{FF2B5EF4-FFF2-40B4-BE49-F238E27FC236}">
                          <a16:creationId xmlns:a16="http://schemas.microsoft.com/office/drawing/2014/main" id="{7079CCE6-AE77-4D84-929E-85CE25F1A7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Oval 153">
                      <a:extLst>
                        <a:ext uri="{FF2B5EF4-FFF2-40B4-BE49-F238E27FC236}">
                          <a16:creationId xmlns:a16="http://schemas.microsoft.com/office/drawing/2014/main" id="{1659DDE7-3281-4617-810A-D150A97C1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FB4F86FB-B134-44CB-8156-16B3911799D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3891268" y="5898731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56" name="Oval 155">
                      <a:extLst>
                        <a:ext uri="{FF2B5EF4-FFF2-40B4-BE49-F238E27FC236}">
                          <a16:creationId xmlns:a16="http://schemas.microsoft.com/office/drawing/2014/main" id="{1EB8336B-0149-434A-B7A0-7C216D13C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24B4E36D-AEA0-40E3-B00C-7C910FF4BF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ACCB549B-C390-45A9-9F6A-537604C7A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D2375823-2C93-4B5B-9CB8-5BB99065DDF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161923" y="5903827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5A16188E-D74F-4145-AD06-4EB35DDD3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FA9DDBF4-6383-4C55-B3CB-9411E9953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56692E19-E0B6-4FA2-8CF2-778B5CF4A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C84665CE-57AF-458B-B617-AD47D0E7816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705058" y="590382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4" name="Oval 163">
                      <a:extLst>
                        <a:ext uri="{FF2B5EF4-FFF2-40B4-BE49-F238E27FC236}">
                          <a16:creationId xmlns:a16="http://schemas.microsoft.com/office/drawing/2014/main" id="{241F2234-CDA2-428B-BF32-BA883389F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30C60D14-8F32-438E-BD82-66B2D1750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FAB65A98-3DC7-48AD-8F9A-A53E60932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617A1AF9-3217-4DA8-9AD4-2F5E9908693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975713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ECA6EE4E-B210-4CA6-923E-59E9A6362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>
                      <a:extLst>
                        <a:ext uri="{FF2B5EF4-FFF2-40B4-BE49-F238E27FC236}">
                          <a16:creationId xmlns:a16="http://schemas.microsoft.com/office/drawing/2014/main" id="{6B291B11-4AA9-4668-8CBF-CB6C629AF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Oval 169">
                      <a:extLst>
                        <a:ext uri="{FF2B5EF4-FFF2-40B4-BE49-F238E27FC236}">
                          <a16:creationId xmlns:a16="http://schemas.microsoft.com/office/drawing/2014/main" id="{A7525D5A-22DD-4016-A9D5-00AA732F2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1" name="Group 170">
                    <a:extLst>
                      <a:ext uri="{FF2B5EF4-FFF2-40B4-BE49-F238E27FC236}">
                        <a16:creationId xmlns:a16="http://schemas.microsoft.com/office/drawing/2014/main" id="{E18B8424-9E44-4DFE-B740-75ED808748E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246368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72" name="Oval 171">
                      <a:extLst>
                        <a:ext uri="{FF2B5EF4-FFF2-40B4-BE49-F238E27FC236}">
                          <a16:creationId xmlns:a16="http://schemas.microsoft.com/office/drawing/2014/main" id="{4D0EF96E-0BF0-4AC0-9250-19312AC81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Oval 172">
                      <a:extLst>
                        <a:ext uri="{FF2B5EF4-FFF2-40B4-BE49-F238E27FC236}">
                          <a16:creationId xmlns:a16="http://schemas.microsoft.com/office/drawing/2014/main" id="{D0535027-A549-4C28-B91B-767A73F59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Oval 173">
                      <a:extLst>
                        <a:ext uri="{FF2B5EF4-FFF2-40B4-BE49-F238E27FC236}">
                          <a16:creationId xmlns:a16="http://schemas.microsoft.com/office/drawing/2014/main" id="{4403736A-ABC6-4ED2-AC79-F47DDF93C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C8C4086A-D5BF-48F5-903B-2EAA9487ED8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517023" y="5914020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76" name="Oval 175">
                      <a:extLst>
                        <a:ext uri="{FF2B5EF4-FFF2-40B4-BE49-F238E27FC236}">
                          <a16:creationId xmlns:a16="http://schemas.microsoft.com/office/drawing/2014/main" id="{73C429DD-E2C9-4A68-88A4-FF2FB635B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90B98128-E812-4999-BB85-AF010E997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93AE77E8-1CEF-4C17-A400-2E92E3416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FAC9F648-4772-40E8-843B-F2F78FF368D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072907" y="5903828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0" name="Oval 179">
                      <a:extLst>
                        <a:ext uri="{FF2B5EF4-FFF2-40B4-BE49-F238E27FC236}">
                          <a16:creationId xmlns:a16="http://schemas.microsoft.com/office/drawing/2014/main" id="{ECEB17D7-0F4D-406E-81C3-1FE3348B2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4014FF8C-DF53-4D46-B622-795E9AC586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Oval 181">
                      <a:extLst>
                        <a:ext uri="{FF2B5EF4-FFF2-40B4-BE49-F238E27FC236}">
                          <a16:creationId xmlns:a16="http://schemas.microsoft.com/office/drawing/2014/main" id="{F82BF515-0C75-4F09-B15F-EB9F9A389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291F931D-4140-4D17-A5FB-214CC0C1FB7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343562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C3FB6BD4-7D35-4267-9850-14B6DC387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C39B45E5-E0CB-4BF7-AA0B-052BA13FC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7C41A186-0328-47A7-9BB8-1997AAA17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14A53C8B-B29C-4FC3-AEF6-90E7BB22AAA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614217" y="5908924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88" name="Oval 187">
                      <a:extLst>
                        <a:ext uri="{FF2B5EF4-FFF2-40B4-BE49-F238E27FC236}">
                          <a16:creationId xmlns:a16="http://schemas.microsoft.com/office/drawing/2014/main" id="{19C52093-81FD-417C-A01A-87E66066E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Oval 188">
                      <a:extLst>
                        <a:ext uri="{FF2B5EF4-FFF2-40B4-BE49-F238E27FC236}">
                          <a16:creationId xmlns:a16="http://schemas.microsoft.com/office/drawing/2014/main" id="{A043533E-D785-4F22-AD55-B25B0786AF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1DF326BB-D9FF-4D2B-B1F4-37AF6DE18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05A6E9F4-E412-4506-8B87-A87E0DE7940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884872" y="5914020"/>
                    <a:ext cx="733601" cy="194110"/>
                    <a:chOff x="1589773" y="1241660"/>
                    <a:chExt cx="733601" cy="194110"/>
                  </a:xfrm>
                  <a:solidFill>
                    <a:schemeClr val="tx1">
                      <a:lumMod val="95000"/>
                      <a:lumOff val="5000"/>
                    </a:schemeClr>
                  </a:solidFill>
                </p:grpSpPr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687549AB-3ABA-41AA-851C-DDDF7BC53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9773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6285D7AC-C9AA-4B84-BA07-A60B400DE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739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4" name="Oval 193">
                      <a:extLst>
                        <a:ext uri="{FF2B5EF4-FFF2-40B4-BE49-F238E27FC236}">
                          <a16:creationId xmlns:a16="http://schemas.microsoft.com/office/drawing/2014/main" id="{5654DB6B-32E3-4C6E-97D7-BA46FE19C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9264" y="1241660"/>
                      <a:ext cx="194110" cy="194110"/>
                    </a:xfrm>
                    <a:prstGeom prst="ellipse">
                      <a:avLst/>
                    </a:prstGeom>
                    <a:grpFill/>
                    <a:ln w="3810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5" name="Rectangle: Rounded Corners 194">
                    <a:extLst>
                      <a:ext uri="{FF2B5EF4-FFF2-40B4-BE49-F238E27FC236}">
                        <a16:creationId xmlns:a16="http://schemas.microsoft.com/office/drawing/2014/main" id="{C00753A4-2591-4E43-BDFF-8B61DF1E54A9}"/>
                      </a:ext>
                    </a:extLst>
                  </p:cNvPr>
                  <p:cNvSpPr/>
                  <p:nvPr/>
                </p:nvSpPr>
                <p:spPr>
                  <a:xfrm>
                    <a:off x="1899104" y="351322"/>
                    <a:ext cx="5806272" cy="561010"/>
                  </a:xfrm>
                  <a:prstGeom prst="round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: Rounded Corners 195">
                    <a:extLst>
                      <a:ext uri="{FF2B5EF4-FFF2-40B4-BE49-F238E27FC236}">
                        <a16:creationId xmlns:a16="http://schemas.microsoft.com/office/drawing/2014/main" id="{D45B9F0B-E838-4F5A-BF58-8CC9295ADAD8}"/>
                      </a:ext>
                    </a:extLst>
                  </p:cNvPr>
                  <p:cNvSpPr/>
                  <p:nvPr/>
                </p:nvSpPr>
                <p:spPr>
                  <a:xfrm>
                    <a:off x="1145406" y="2591805"/>
                    <a:ext cx="524577" cy="1669318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: Rounded Corners 196">
                    <a:extLst>
                      <a:ext uri="{FF2B5EF4-FFF2-40B4-BE49-F238E27FC236}">
                        <a16:creationId xmlns:a16="http://schemas.microsoft.com/office/drawing/2014/main" id="{BAF6A91D-5300-4E0F-96FB-EF606D34CAF8}"/>
                      </a:ext>
                    </a:extLst>
                  </p:cNvPr>
                  <p:cNvSpPr/>
                  <p:nvPr/>
                </p:nvSpPr>
                <p:spPr>
                  <a:xfrm>
                    <a:off x="1444719" y="2652101"/>
                    <a:ext cx="1271988" cy="682920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8" name="Rectangle: Rounded Corners 197">
                    <a:extLst>
                      <a:ext uri="{FF2B5EF4-FFF2-40B4-BE49-F238E27FC236}">
                        <a16:creationId xmlns:a16="http://schemas.microsoft.com/office/drawing/2014/main" id="{BDBF374C-B3D8-40AC-80F8-17D9B6E88BEC}"/>
                      </a:ext>
                    </a:extLst>
                  </p:cNvPr>
                  <p:cNvSpPr/>
                  <p:nvPr/>
                </p:nvSpPr>
                <p:spPr>
                  <a:xfrm>
                    <a:off x="1444719" y="3520612"/>
                    <a:ext cx="651615" cy="682920"/>
                  </a:xfrm>
                  <a:prstGeom prst="roundRect">
                    <a:avLst>
                      <a:gd name="adj" fmla="val 6636"/>
                    </a:avLst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389C56F6-04C7-4D9B-8BA1-39A1886B7475}"/>
                    </a:ext>
                  </a:extLst>
                </p:cNvPr>
                <p:cNvGrpSpPr/>
                <p:nvPr/>
              </p:nvGrpSpPr>
              <p:grpSpPr>
                <a:xfrm>
                  <a:off x="1315048" y="2751084"/>
                  <a:ext cx="4884481" cy="933936"/>
                  <a:chOff x="1315048" y="2751084"/>
                  <a:chExt cx="4884481" cy="933936"/>
                </a:xfrm>
              </p:grpSpPr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8AFDCF56-0E7F-49B1-BF60-B9D9088484B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222234" y="2845295"/>
                    <a:ext cx="4010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SDA</a:t>
                    </a:r>
                  </a:p>
                </p:txBody>
              </p:sp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74BF5BAC-8F79-46C0-A9DE-5B5D58D8C33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414944" y="2845294"/>
                    <a:ext cx="38985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SCL</a:t>
                    </a:r>
                  </a:p>
                </p:txBody>
              </p:sp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E71FC7E7-B904-428A-8243-C2932C5997D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611795" y="2845292"/>
                    <a:ext cx="38985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TXD</a:t>
                    </a:r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D81CAA3A-89C7-4EC3-8AB2-250AF1CFAAB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800716" y="2845711"/>
                    <a:ext cx="4010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RXD</a:t>
                    </a:r>
                  </a:p>
                </p:txBody>
              </p:sp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1418B07D-3AA1-4CC1-A2C4-6FEA48F3B80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045196" y="2794799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#4</a:t>
                    </a:r>
                  </a:p>
                </p:txBody>
              </p:sp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CCDB69AE-8779-4DCB-8CEF-328DFF19C4E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208046" y="282365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#17</a:t>
                    </a:r>
                  </a:p>
                </p:txBody>
              </p:sp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D5742CDD-150F-4DB5-A5A3-8B0AFF94BEE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407066" y="282225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#18</a:t>
                    </a:r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ABD0B416-69B2-4021-981D-4518D5CEF1E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604560" y="282470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#27</a:t>
                    </a:r>
                  </a:p>
                </p:txBody>
              </p:sp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A2B843B5-7FF1-4636-BA56-FC42A174536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799674" y="282718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#22</a:t>
                    </a:r>
                  </a:p>
                </p:txBody>
              </p:sp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A2B069A8-DA6D-4658-8A0B-F0BBBB0EFD0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991278" y="282316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#23</a:t>
                    </a:r>
                  </a:p>
                </p:txBody>
              </p:sp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749CA12C-5A49-4682-A10F-1193CE715F1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185783" y="282659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#24</a:t>
                    </a: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A0922B7C-EF09-4715-A278-08CF1337847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376982" y="2829261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#25</a:t>
                    </a:r>
                  </a:p>
                </p:txBody>
              </p:sp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D696D521-6C02-4506-A5DC-671FD5A4B55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526086" y="2867141"/>
                    <a:ext cx="44755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MOSI</a:t>
                    </a:r>
                  </a:p>
                </p:txBody>
              </p:sp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72E21A6E-D323-47B7-9354-3430420E2BD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724306" y="2869156"/>
                    <a:ext cx="441146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MISC</a:t>
                    </a:r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0D0808B3-FECE-4E38-A1E8-FA1447D21F1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943126" y="2845292"/>
                    <a:ext cx="39466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CLK</a:t>
                    </a: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97FB0551-FBE5-40AA-8362-CF477A94B6A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146093" y="2839123"/>
                    <a:ext cx="38504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CE0</a:t>
                    </a:r>
                  </a:p>
                </p:txBody>
              </p:sp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8D4A723-BA39-40F6-AB01-68B31404783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336954" y="2841740"/>
                    <a:ext cx="38504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CE1</a:t>
                    </a:r>
                  </a:p>
                </p:txBody>
              </p: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0D6478C9-C8FE-4BCB-AC44-2854C47E6EC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574757" y="2807629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#5</a:t>
                    </a:r>
                  </a:p>
                </p:txBody>
              </p:sp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2C86B1B-AA31-4B85-9106-643604FBC93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770085" y="2806437"/>
                    <a:ext cx="30008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#6</a:t>
                    </a:r>
                  </a:p>
                </p:txBody>
              </p:sp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5ED55FEC-CDCA-49F8-B327-634A7C147C2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934303" y="2826471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#12</a:t>
                    </a:r>
                  </a:p>
                </p:txBody>
              </p:sp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6C45B153-9CB3-4146-B002-01B70D701BD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127376" y="2822882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#13</a:t>
                    </a:r>
                  </a:p>
                </p:txBody>
              </p:sp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84646E15-33BD-4CEF-A6AD-4A27EB6C5B4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322384" y="2829260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#16</a:t>
                    </a:r>
                  </a:p>
                </p:txBody>
              </p: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07856607-44D3-4437-8E02-B8E46D22B1F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516890" y="2828113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#19</a:t>
                    </a:r>
                  </a:p>
                </p:txBody>
              </p:sp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98E557B4-F7A8-4BCC-BF0A-E5C72B2E3D4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718050" y="2830327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#20</a:t>
                    </a: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91335019-E779-4C3A-836B-DCEDD8CAA43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912911" y="2832908"/>
                    <a:ext cx="35779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#21</a:t>
                    </a:r>
                  </a:p>
                </p:txBody>
              </p: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C465F8B1-8CA7-4BEB-B316-AEBF915D92A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1343" y="3078063"/>
                    <a:ext cx="3866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5.0v</a:t>
                    </a:r>
                  </a:p>
                </p:txBody>
              </p:sp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0E7E9DED-B139-454B-88A4-8EE058A3891F}"/>
                      </a:ext>
                    </a:extLst>
                  </p:cNvPr>
                  <p:cNvSpPr txBox="1"/>
                  <p:nvPr/>
                </p:nvSpPr>
                <p:spPr>
                  <a:xfrm>
                    <a:off x="4895926" y="3273584"/>
                    <a:ext cx="38664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3.3v</a:t>
                    </a:r>
                  </a:p>
                </p:txBody>
              </p:sp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80140307-46CA-44C6-A8B4-58854E551359}"/>
                      </a:ext>
                    </a:extLst>
                  </p:cNvPr>
                  <p:cNvSpPr txBox="1"/>
                  <p:nvPr/>
                </p:nvSpPr>
                <p:spPr>
                  <a:xfrm>
                    <a:off x="4871371" y="3469576"/>
                    <a:ext cx="41229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sz="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GND</a:t>
                    </a:r>
                  </a:p>
                </p:txBody>
              </p:sp>
            </p:grpSp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BBEAE3C7-96A3-448F-9D0C-E20F0FB7B60D}"/>
                    </a:ext>
                  </a:extLst>
                </p:cNvPr>
                <p:cNvSpPr txBox="1"/>
                <p:nvPr/>
              </p:nvSpPr>
              <p:spPr>
                <a:xfrm>
                  <a:off x="1880790" y="5678735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CD581928-022B-48BB-8C5D-EF605A675187}"/>
                    </a:ext>
                  </a:extLst>
                </p:cNvPr>
                <p:cNvSpPr txBox="1"/>
                <p:nvPr/>
              </p:nvSpPr>
              <p:spPr>
                <a:xfrm>
                  <a:off x="2072645" y="5682906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43F7E3E-BAD4-4438-A280-F60B09BBE171}"/>
                    </a:ext>
                  </a:extLst>
                </p:cNvPr>
                <p:cNvSpPr txBox="1"/>
                <p:nvPr/>
              </p:nvSpPr>
              <p:spPr>
                <a:xfrm>
                  <a:off x="2268491" y="568426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32C64F2E-3282-4FBF-9E43-2E13F6DD788F}"/>
                    </a:ext>
                  </a:extLst>
                </p:cNvPr>
                <p:cNvSpPr txBox="1"/>
                <p:nvPr/>
              </p:nvSpPr>
              <p:spPr>
                <a:xfrm>
                  <a:off x="2459284" y="5687590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5D57973C-19C1-493C-A6C6-AAAA9C6EEC88}"/>
                    </a:ext>
                  </a:extLst>
                </p:cNvPr>
                <p:cNvSpPr txBox="1"/>
                <p:nvPr/>
              </p:nvSpPr>
              <p:spPr>
                <a:xfrm>
                  <a:off x="2852019" y="569003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99809CCE-3877-4DEF-9212-BA19579A5176}"/>
                    </a:ext>
                  </a:extLst>
                </p:cNvPr>
                <p:cNvSpPr txBox="1"/>
                <p:nvPr/>
              </p:nvSpPr>
              <p:spPr>
                <a:xfrm>
                  <a:off x="3051312" y="5690034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6C2DD95B-8B94-45CD-8441-6E04F9FEBB49}"/>
                    </a:ext>
                  </a:extLst>
                </p:cNvPr>
                <p:cNvSpPr txBox="1"/>
                <p:nvPr/>
              </p:nvSpPr>
              <p:spPr>
                <a:xfrm>
                  <a:off x="3242474" y="5696128"/>
                  <a:ext cx="24237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</a:t>
                  </a: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BCE89B60-0A22-4834-A92C-C8897CE3C690}"/>
                    </a:ext>
                  </a:extLst>
                </p:cNvPr>
                <p:cNvSpPr txBox="1"/>
                <p:nvPr/>
              </p:nvSpPr>
              <p:spPr>
                <a:xfrm>
                  <a:off x="3433891" y="5700189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FE4768E5-38D5-4C4B-92FD-46821AACBB56}"/>
                    </a:ext>
                  </a:extLst>
                </p:cNvPr>
                <p:cNvSpPr txBox="1"/>
                <p:nvPr/>
              </p:nvSpPr>
              <p:spPr>
                <a:xfrm>
                  <a:off x="3818496" y="5700189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8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ABE5F917-6726-4D8E-B26F-80F598A931FE}"/>
                    </a:ext>
                  </a:extLst>
                </p:cNvPr>
                <p:cNvSpPr txBox="1"/>
                <p:nvPr/>
              </p:nvSpPr>
              <p:spPr>
                <a:xfrm>
                  <a:off x="4180780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5176FCE-0AD7-4ECD-89D8-D895E27C7749}"/>
                    </a:ext>
                  </a:extLst>
                </p:cNvPr>
                <p:cNvSpPr txBox="1"/>
                <p:nvPr/>
              </p:nvSpPr>
              <p:spPr>
                <a:xfrm>
                  <a:off x="4016083" y="5704472"/>
                  <a:ext cx="24237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A1C6A99-86CE-4F82-B852-3E5065D44FE0}"/>
                    </a:ext>
                  </a:extLst>
                </p:cNvPr>
                <p:cNvSpPr txBox="1"/>
                <p:nvPr/>
              </p:nvSpPr>
              <p:spPr>
                <a:xfrm>
                  <a:off x="4376117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11</a:t>
                  </a: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40812001-631C-4AE4-BB7B-2D8844A955C7}"/>
                    </a:ext>
                  </a:extLst>
                </p:cNvPr>
                <p:cNvSpPr txBox="1"/>
                <p:nvPr/>
              </p:nvSpPr>
              <p:spPr>
                <a:xfrm>
                  <a:off x="4770085" y="570447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12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CC52EFF7-AEAA-4336-93F5-AA604DAC41CB}"/>
                    </a:ext>
                  </a:extLst>
                </p:cNvPr>
                <p:cNvSpPr txBox="1"/>
                <p:nvPr/>
              </p:nvSpPr>
              <p:spPr>
                <a:xfrm>
                  <a:off x="4959856" y="5705992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6EB39A8D-B67B-498B-9B83-B85AB8D0BC86}"/>
                    </a:ext>
                  </a:extLst>
                </p:cNvPr>
                <p:cNvSpPr txBox="1"/>
                <p:nvPr/>
              </p:nvSpPr>
              <p:spPr>
                <a:xfrm>
                  <a:off x="5155734" y="5708624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14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44C32FD4-285A-4709-9816-DA7F3F6FD9A1}"/>
                    </a:ext>
                  </a:extLst>
                </p:cNvPr>
                <p:cNvSpPr txBox="1"/>
                <p:nvPr/>
              </p:nvSpPr>
              <p:spPr>
                <a:xfrm>
                  <a:off x="5349739" y="5711708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</a:p>
              </p:txBody>
            </p:sp>
            <p:sp>
              <p:nvSpPr>
                <p:cNvPr id="245" name="Rectangle: Rounded Corners 244">
                  <a:extLst>
                    <a:ext uri="{FF2B5EF4-FFF2-40B4-BE49-F238E27FC236}">
                      <a16:creationId xmlns:a16="http://schemas.microsoft.com/office/drawing/2014/main" id="{86ACF638-3A17-46AE-861B-9189A9DAFEDB}"/>
                    </a:ext>
                  </a:extLst>
                </p:cNvPr>
                <p:cNvSpPr/>
                <p:nvPr/>
              </p:nvSpPr>
              <p:spPr>
                <a:xfrm>
                  <a:off x="4618829" y="4919460"/>
                  <a:ext cx="206887" cy="1349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020FC1C-EAF3-4A1B-8A07-B1B58ECD15D2}"/>
                  </a:ext>
                </a:extLst>
              </p:cNvPr>
              <p:cNvGrpSpPr/>
              <p:nvPr/>
            </p:nvGrpSpPr>
            <p:grpSpPr>
              <a:xfrm>
                <a:off x="4097576" y="3582559"/>
                <a:ext cx="47889" cy="384091"/>
                <a:chOff x="4083844" y="3596876"/>
                <a:chExt cx="47889" cy="384091"/>
              </a:xfrm>
            </p:grpSpPr>
            <p:sp>
              <p:nvSpPr>
                <p:cNvPr id="248" name="Rectangle: Rounded Corners 247">
                  <a:extLst>
                    <a:ext uri="{FF2B5EF4-FFF2-40B4-BE49-F238E27FC236}">
                      <a16:creationId xmlns:a16="http://schemas.microsoft.com/office/drawing/2014/main" id="{17F54052-061B-4CFB-826D-45EB9F3B389A}"/>
                    </a:ext>
                  </a:extLst>
                </p:cNvPr>
                <p:cNvSpPr/>
                <p:nvPr/>
              </p:nvSpPr>
              <p:spPr>
                <a:xfrm>
                  <a:off x="4085557" y="3596876"/>
                  <a:ext cx="46176" cy="1838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: Rounded Corners 248">
                  <a:extLst>
                    <a:ext uri="{FF2B5EF4-FFF2-40B4-BE49-F238E27FC236}">
                      <a16:creationId xmlns:a16="http://schemas.microsoft.com/office/drawing/2014/main" id="{CD44EEDF-6DD5-4880-92C1-751ABFE58638}"/>
                    </a:ext>
                  </a:extLst>
                </p:cNvPr>
                <p:cNvSpPr/>
                <p:nvPr/>
              </p:nvSpPr>
              <p:spPr>
                <a:xfrm>
                  <a:off x="4083844" y="3797091"/>
                  <a:ext cx="46176" cy="1838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2216ADA4-C02D-456B-A8D4-2F48B954F257}"/>
                  </a:ext>
                </a:extLst>
              </p:cNvPr>
              <p:cNvSpPr txBox="1"/>
              <p:nvPr/>
            </p:nvSpPr>
            <p:spPr>
              <a:xfrm>
                <a:off x="4167515" y="3566775"/>
                <a:ext cx="412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1AA0C79-5C8C-4869-8D4B-D90007EF2914}"/>
                  </a:ext>
                </a:extLst>
              </p:cNvPr>
              <p:cNvSpPr txBox="1"/>
              <p:nvPr/>
            </p:nvSpPr>
            <p:spPr>
              <a:xfrm>
                <a:off x="4181817" y="3768529"/>
                <a:ext cx="30168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+5</a:t>
                </a: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F0CFA73A-2198-4AF9-85F1-069B75534975}"/>
                  </a:ext>
                </a:extLst>
              </p:cNvPr>
              <p:cNvSpPr/>
              <p:nvPr/>
            </p:nvSpPr>
            <p:spPr>
              <a:xfrm>
                <a:off x="5900441" y="2969016"/>
                <a:ext cx="435608" cy="43560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D23A9016-5ECB-4390-AC58-ACDE0FCAE828}"/>
                  </a:ext>
                </a:extLst>
              </p:cNvPr>
              <p:cNvGrpSpPr/>
              <p:nvPr/>
            </p:nvGrpSpPr>
            <p:grpSpPr>
              <a:xfrm>
                <a:off x="6066280" y="3052395"/>
                <a:ext cx="94778" cy="277236"/>
                <a:chOff x="6037827" y="3053250"/>
                <a:chExt cx="94778" cy="277236"/>
              </a:xfrm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7C582CED-9958-44EA-97E5-0B0B27E834AD}"/>
                    </a:ext>
                  </a:extLst>
                </p:cNvPr>
                <p:cNvSpPr/>
                <p:nvPr/>
              </p:nvSpPr>
              <p:spPr>
                <a:xfrm>
                  <a:off x="6041589" y="3053250"/>
                  <a:ext cx="91016" cy="9101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37BA1DCE-1B1A-430D-9F21-DEE15CB511EA}"/>
                    </a:ext>
                  </a:extLst>
                </p:cNvPr>
                <p:cNvSpPr/>
                <p:nvPr/>
              </p:nvSpPr>
              <p:spPr>
                <a:xfrm>
                  <a:off x="6037827" y="3239470"/>
                  <a:ext cx="91016" cy="9101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023003F7-7144-4BAA-BD72-D57BB6BA77BA}"/>
                  </a:ext>
                </a:extLst>
              </p:cNvPr>
              <p:cNvSpPr txBox="1"/>
              <p:nvPr/>
            </p:nvSpPr>
            <p:spPr>
              <a:xfrm>
                <a:off x="5969762" y="3099997"/>
                <a:ext cx="28405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C2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7CA0BB9C-A25D-4A58-980D-6064FB47B023}"/>
                  </a:ext>
                </a:extLst>
              </p:cNvPr>
              <p:cNvSpPr txBox="1"/>
              <p:nvPr/>
            </p:nvSpPr>
            <p:spPr>
              <a:xfrm>
                <a:off x="5937210" y="3244741"/>
                <a:ext cx="22955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4E8F1390-B0A5-4A36-A555-EDABF72C82CD}"/>
                </a:ext>
              </a:extLst>
            </p:cNvPr>
            <p:cNvGrpSpPr/>
            <p:nvPr/>
          </p:nvGrpSpPr>
          <p:grpSpPr>
            <a:xfrm>
              <a:off x="3024980" y="5369596"/>
              <a:ext cx="1251649" cy="215444"/>
              <a:chOff x="3044209" y="5369596"/>
              <a:chExt cx="1251649" cy="215444"/>
            </a:xfrm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8D97613-A09E-4481-87F4-8CC9970C9521}"/>
                  </a:ext>
                </a:extLst>
              </p:cNvPr>
              <p:cNvSpPr txBox="1"/>
              <p:nvPr/>
            </p:nvSpPr>
            <p:spPr>
              <a:xfrm>
                <a:off x="3044209" y="5369596"/>
                <a:ext cx="41229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GND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0FF2B9E-F2B8-4491-A4A5-1F1897B26B54}"/>
                  </a:ext>
                </a:extLst>
              </p:cNvPr>
              <p:cNvCxnSpPr>
                <a:cxnSpLocks/>
                <a:stCxn id="133" idx="4"/>
                <a:endCxn id="258" idx="3"/>
              </p:cNvCxnSpPr>
              <p:nvPr/>
            </p:nvCxnSpPr>
            <p:spPr>
              <a:xfrm flipH="1">
                <a:off x="3456501" y="5477318"/>
                <a:ext cx="839357" cy="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578A1780-EDB5-4DF1-81AB-483D97747B77}"/>
                </a:ext>
              </a:extLst>
            </p:cNvPr>
            <p:cNvGrpSpPr/>
            <p:nvPr/>
          </p:nvGrpSpPr>
          <p:grpSpPr>
            <a:xfrm>
              <a:off x="3018430" y="5180040"/>
              <a:ext cx="1259645" cy="215444"/>
              <a:chOff x="3036214" y="5369596"/>
              <a:chExt cx="1259645" cy="215444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395C5546-2AC3-4DF7-B1DF-045F803C701F}"/>
                  </a:ext>
                </a:extLst>
              </p:cNvPr>
              <p:cNvSpPr txBox="1"/>
              <p:nvPr/>
            </p:nvSpPr>
            <p:spPr>
              <a:xfrm>
                <a:off x="3036214" y="5369596"/>
                <a:ext cx="42028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PWR</a:t>
                </a:r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A8AC25D-928A-44EB-B276-BC9FDBF53B05}"/>
                  </a:ext>
                </a:extLst>
              </p:cNvPr>
              <p:cNvCxnSpPr>
                <a:cxnSpLocks/>
                <a:endCxn id="264" idx="3"/>
              </p:cNvCxnSpPr>
              <p:nvPr/>
            </p:nvCxnSpPr>
            <p:spPr>
              <a:xfrm flipH="1">
                <a:off x="3456501" y="5477318"/>
                <a:ext cx="839358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9F7F5A33-D623-453C-9193-29D1EC7C43EF}"/>
                </a:ext>
              </a:extLst>
            </p:cNvPr>
            <p:cNvGrpSpPr/>
            <p:nvPr/>
          </p:nvGrpSpPr>
          <p:grpSpPr>
            <a:xfrm>
              <a:off x="2814024" y="4989199"/>
              <a:ext cx="1463526" cy="215444"/>
              <a:chOff x="2832333" y="5369596"/>
              <a:chExt cx="1463526" cy="215444"/>
            </a:xfrm>
          </p:grpSpPr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B924C3B-13D1-435C-8205-47EB422C20ED}"/>
                  </a:ext>
                </a:extLst>
              </p:cNvPr>
              <p:cNvSpPr txBox="1"/>
              <p:nvPr/>
            </p:nvSpPr>
            <p:spPr>
              <a:xfrm>
                <a:off x="2832333" y="5369596"/>
                <a:ext cx="6241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SIGNAL</a:t>
                </a: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A0011FED-862C-469D-B0C5-32A768C3DCB4}"/>
                  </a:ext>
                </a:extLst>
              </p:cNvPr>
              <p:cNvCxnSpPr>
                <a:cxnSpLocks/>
                <a:endCxn id="268" idx="3"/>
              </p:cNvCxnSpPr>
              <p:nvPr/>
            </p:nvCxnSpPr>
            <p:spPr>
              <a:xfrm flipH="1">
                <a:off x="3456501" y="5477318"/>
                <a:ext cx="839358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1622F3FF-A53F-44C4-90B3-B7C79F9049C1}"/>
              </a:ext>
            </a:extLst>
          </p:cNvPr>
          <p:cNvGrpSpPr/>
          <p:nvPr/>
        </p:nvGrpSpPr>
        <p:grpSpPr>
          <a:xfrm>
            <a:off x="1846339" y="1231210"/>
            <a:ext cx="4067690" cy="361127"/>
            <a:chOff x="1881467" y="844798"/>
            <a:chExt cx="2351019" cy="208722"/>
          </a:xfrm>
          <a:solidFill>
            <a:schemeClr val="accent1">
              <a:lumMod val="75000"/>
            </a:schemeClr>
          </a:solidFill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DB5153AF-EA65-44E1-8A5C-6A44C96FB24A}"/>
                </a:ext>
              </a:extLst>
            </p:cNvPr>
            <p:cNvGrpSpPr/>
            <p:nvPr/>
          </p:nvGrpSpPr>
          <p:grpSpPr>
            <a:xfrm>
              <a:off x="1881467" y="844798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8F115438-5C55-458B-8AD9-EF9B224A4D32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0905B530-A835-491F-AC23-1B2935EFB50D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9382CED9-BD45-479F-AD85-C5E289E0A135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C3E8A1B4-243C-4948-BBE2-2DFC9B72ED1A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C3971C25-5D39-4036-81DA-4941CDD0BBBA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3C118FDE-B926-457E-9229-B62B0993F2F0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3B13A54D-5E51-4E2E-BA68-D886CBDEC67F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0527E30C-C308-4E83-B59B-DFC0B9D59335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B6C21480-317D-4C02-86E4-1B51CB5584F6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0137AE5A-A522-4A91-90B6-06298DF97E82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4FF9CAF1-4526-4F16-B62D-343DE6883039}"/>
                </a:ext>
              </a:extLst>
            </p:cNvPr>
            <p:cNvGrpSpPr/>
            <p:nvPr/>
          </p:nvGrpSpPr>
          <p:grpSpPr>
            <a:xfrm>
              <a:off x="3071640" y="844990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24F40DFC-E06E-4A13-B426-14ED2E921057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2FF27124-6B44-445D-A4F1-280E5F7DCCC4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07278666-93E8-4FE9-9E94-A14220E4D324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1BEE4730-CBD0-4E28-B39C-348A9AFC065C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EAF74476-FA02-4FCB-BF04-307E66EA3611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39490123-3967-4F0E-8232-A57D54B04E18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3CE834B3-283D-4BD8-B867-E0F11C179B83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4522C2FE-D5B3-4630-8CE4-580102B04E05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242F1381-A370-4157-A522-A0D095369FD4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00518E76-2139-4A8C-8595-20E9CC5A150A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819B3125-17F8-4B72-B9FF-4D4385D025FB}"/>
                </a:ext>
              </a:extLst>
            </p:cNvPr>
            <p:cNvGrpSpPr/>
            <p:nvPr/>
          </p:nvGrpSpPr>
          <p:grpSpPr>
            <a:xfrm>
              <a:off x="1881467" y="957309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6EFFB638-6732-4347-AC0A-90535F3921B1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E3769A1F-93DA-4D84-A16F-9EC3C95D14D0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55DA9DCC-6C5D-4A46-8446-590CC92E7141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AA4C8FD5-8303-4328-B558-26FA25020AA0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0E23ABBF-7D05-4A4C-A172-C551BF58A803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5D462673-A563-4A71-96F4-D4EF55A7569B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E3C6480B-31F0-4F37-9C23-471C39BA9DA7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7315C708-18E7-44AF-B457-516E2200CCA8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60E95226-A3B7-4F87-AD83-8F95C85D18C1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F3C51D86-FBFE-4685-92FE-1C6385CB41E5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D266D1AF-F6D3-4BA9-9C76-4DD5B32E8364}"/>
                </a:ext>
              </a:extLst>
            </p:cNvPr>
            <p:cNvGrpSpPr/>
            <p:nvPr/>
          </p:nvGrpSpPr>
          <p:grpSpPr>
            <a:xfrm>
              <a:off x="3071640" y="957501"/>
              <a:ext cx="1160846" cy="96019"/>
              <a:chOff x="1881467" y="844798"/>
              <a:chExt cx="1160846" cy="96019"/>
            </a:xfrm>
            <a:grpFill/>
          </p:grpSpPr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B2CB3C9E-ED33-4F34-9E5A-BA6504A5C430}"/>
                  </a:ext>
                </a:extLst>
              </p:cNvPr>
              <p:cNvSpPr/>
              <p:nvPr/>
            </p:nvSpPr>
            <p:spPr>
              <a:xfrm>
                <a:off x="1881467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3E7EFF3B-D783-4F66-8AF9-3253B41F4C78}"/>
                  </a:ext>
                </a:extLst>
              </p:cNvPr>
              <p:cNvSpPr/>
              <p:nvPr/>
            </p:nvSpPr>
            <p:spPr>
              <a:xfrm>
                <a:off x="1999745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9744F722-A5CF-4F27-98EE-9735ED757822}"/>
                  </a:ext>
                </a:extLst>
              </p:cNvPr>
              <p:cNvSpPr/>
              <p:nvPr/>
            </p:nvSpPr>
            <p:spPr>
              <a:xfrm>
                <a:off x="2118404" y="84709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750B08A0-FC01-42E2-9825-8A5A21CAACF3}"/>
                  </a:ext>
                </a:extLst>
              </p:cNvPr>
              <p:cNvSpPr/>
              <p:nvPr/>
            </p:nvSpPr>
            <p:spPr>
              <a:xfrm>
                <a:off x="2233581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5A1C5F93-3A37-4C16-BD2C-2CBAE9CD262B}"/>
                  </a:ext>
                </a:extLst>
              </p:cNvPr>
              <p:cNvSpPr/>
              <p:nvPr/>
            </p:nvSpPr>
            <p:spPr>
              <a:xfrm>
                <a:off x="2351859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2DE843D0-EA6A-4B8B-8753-3634272DB4B6}"/>
                  </a:ext>
                </a:extLst>
              </p:cNvPr>
              <p:cNvSpPr/>
              <p:nvPr/>
            </p:nvSpPr>
            <p:spPr>
              <a:xfrm>
                <a:off x="2470518" y="846849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DF3DE50B-477A-4AB8-A436-E68BD8A64E7D}"/>
                  </a:ext>
                </a:extLst>
              </p:cNvPr>
              <p:cNvSpPr/>
              <p:nvPr/>
            </p:nvSpPr>
            <p:spPr>
              <a:xfrm>
                <a:off x="2588613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C4A01A24-967A-48E4-BA1B-C63953922C7E}"/>
                  </a:ext>
                </a:extLst>
              </p:cNvPr>
              <p:cNvSpPr/>
              <p:nvPr/>
            </p:nvSpPr>
            <p:spPr>
              <a:xfrm>
                <a:off x="2706891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9AB3013C-7617-4028-9396-C11F9AAA02FD}"/>
                  </a:ext>
                </a:extLst>
              </p:cNvPr>
              <p:cNvSpPr/>
              <p:nvPr/>
            </p:nvSpPr>
            <p:spPr>
              <a:xfrm>
                <a:off x="2825550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765625DA-F53E-4B25-BD5B-581E83F49C31}"/>
                  </a:ext>
                </a:extLst>
              </p:cNvPr>
              <p:cNvSpPr/>
              <p:nvPr/>
            </p:nvSpPr>
            <p:spPr>
              <a:xfrm>
                <a:off x="2948595" y="844798"/>
                <a:ext cx="93718" cy="93718"/>
              </a:xfrm>
              <a:prstGeom prst="ellipse">
                <a:avLst/>
              </a:prstGeom>
              <a:grp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298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Microsoft Office PowerPoint</Application>
  <PresentationFormat>Widescreen</PresentationFormat>
  <Paragraphs>376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Li</dc:creator>
  <cp:lastModifiedBy>Kenny Li</cp:lastModifiedBy>
  <cp:revision>23</cp:revision>
  <dcterms:created xsi:type="dcterms:W3CDTF">2019-11-26T01:32:33Z</dcterms:created>
  <dcterms:modified xsi:type="dcterms:W3CDTF">2019-12-03T05:49:39Z</dcterms:modified>
</cp:coreProperties>
</file>