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0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08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C8D6F-3B7C-43DC-9884-6C13081721B3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4BA9-BC85-4733-A9FE-B3611EB2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23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Spectrum 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Ricky </a:t>
            </a:r>
            <a:r>
              <a:rPr lang="en-US" dirty="0" err="1" smtClean="0"/>
              <a:t>Gunawan</a:t>
            </a:r>
            <a:endParaRPr lang="en-US" dirty="0" smtClean="0"/>
          </a:p>
          <a:p>
            <a:r>
              <a:rPr lang="en-US" dirty="0" smtClean="0"/>
              <a:t>Andre </a:t>
            </a:r>
            <a:r>
              <a:rPr lang="en-US" dirty="0" err="1" smtClean="0"/>
              <a:t>Wirawan</a:t>
            </a:r>
            <a:endParaRPr lang="en-US" dirty="0" smtClean="0"/>
          </a:p>
          <a:p>
            <a:r>
              <a:rPr lang="en-US" dirty="0" smtClean="0"/>
              <a:t>Kenny </a:t>
            </a:r>
            <a:r>
              <a:rPr lang="en-US" dirty="0" err="1" smtClean="0"/>
              <a:t>Octacio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3</a:t>
            </a:r>
            <a:endParaRPr lang="en-US" sz="1800" dirty="0"/>
          </a:p>
          <a:p>
            <a:pPr lvl="2"/>
            <a:r>
              <a:rPr lang="en-GB" dirty="0"/>
              <a:t>Damage 7</a:t>
            </a:r>
            <a:endParaRPr lang="en-US" sz="18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2 AP (Attack Point)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25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</a:t>
            </a:r>
            <a:r>
              <a:rPr lang="en-GB" dirty="0" smtClean="0"/>
              <a:t>1</a:t>
            </a:r>
          </a:p>
          <a:p>
            <a:pPr lvl="1"/>
            <a:r>
              <a:rPr lang="en-GB" sz="2000" dirty="0"/>
              <a:t>Buff</a:t>
            </a:r>
          </a:p>
          <a:p>
            <a:pPr lvl="2"/>
            <a:r>
              <a:rPr lang="en-GB" dirty="0"/>
              <a:t>AP + </a:t>
            </a:r>
            <a:r>
              <a:rPr lang="en-GB" dirty="0" smtClean="0"/>
              <a:t>2</a:t>
            </a:r>
            <a:endParaRPr lang="en-US" sz="1400" dirty="0"/>
          </a:p>
          <a:p>
            <a:pPr lvl="2"/>
            <a:r>
              <a:rPr lang="en-GB" dirty="0"/>
              <a:t>Damage + </a:t>
            </a:r>
            <a:r>
              <a:rPr lang="en-GB" dirty="0" smtClean="0"/>
              <a:t>3 (1 turn)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89790"/>
            <a:ext cx="7060324" cy="4351338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GB" sz="1800" dirty="0"/>
              <a:t>Movement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1 MP (movement Point)</a:t>
            </a:r>
            <a:endParaRPr lang="en-US" dirty="0"/>
          </a:p>
          <a:p>
            <a:pPr lvl="2"/>
            <a:r>
              <a:rPr lang="en-GB" sz="1800" dirty="0"/>
              <a:t>Attack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range attack 2</a:t>
            </a:r>
            <a:endParaRPr lang="en-US" dirty="0"/>
          </a:p>
          <a:p>
            <a:pPr lvl="3"/>
            <a:r>
              <a:rPr lang="en-GB" sz="1600" dirty="0" smtClean="0"/>
              <a:t>Damage </a:t>
            </a:r>
            <a:r>
              <a:rPr lang="en-GB" sz="1600" dirty="0" smtClean="0"/>
              <a:t>12</a:t>
            </a:r>
            <a:endParaRPr lang="en-US" dirty="0"/>
          </a:p>
          <a:p>
            <a:pPr lvl="2"/>
            <a:r>
              <a:rPr lang="en-GB" sz="1800" dirty="0"/>
              <a:t>Status </a:t>
            </a:r>
            <a:r>
              <a:rPr lang="en-GB" sz="1800" dirty="0" err="1"/>
              <a:t>awal</a:t>
            </a:r>
            <a:r>
              <a:rPr lang="en-GB" sz="1800" dirty="0"/>
              <a:t>:</a:t>
            </a:r>
            <a:endParaRPr lang="en-US" dirty="0"/>
          </a:p>
          <a:p>
            <a:pPr lvl="3"/>
            <a:r>
              <a:rPr lang="en-GB" sz="1600" dirty="0"/>
              <a:t>Initial Health: 35</a:t>
            </a:r>
            <a:endParaRPr lang="en-US" dirty="0"/>
          </a:p>
          <a:p>
            <a:pPr lvl="2"/>
            <a:r>
              <a:rPr lang="en-GB" sz="1800" dirty="0"/>
              <a:t>Defend</a:t>
            </a:r>
            <a:endParaRPr lang="en-US" dirty="0"/>
          </a:p>
          <a:p>
            <a:pPr lvl="3"/>
            <a:r>
              <a:rPr lang="en-GB" sz="1600" dirty="0" err="1"/>
              <a:t>Memiliki</a:t>
            </a:r>
            <a:r>
              <a:rPr lang="en-GB" sz="1600" dirty="0"/>
              <a:t> Defend </a:t>
            </a:r>
            <a:r>
              <a:rPr lang="en-GB" sz="1600" dirty="0" smtClean="0"/>
              <a:t>2</a:t>
            </a:r>
          </a:p>
          <a:p>
            <a:pPr lvl="2"/>
            <a:r>
              <a:rPr lang="en-GB" dirty="0" smtClean="0"/>
              <a:t>Buff</a:t>
            </a:r>
          </a:p>
          <a:p>
            <a:pPr lvl="4"/>
            <a:r>
              <a:rPr lang="en-GB" dirty="0"/>
              <a:t>MP + 1</a:t>
            </a:r>
            <a:endParaRPr lang="en-US" sz="1200" dirty="0"/>
          </a:p>
          <a:p>
            <a:pPr lvl="4"/>
            <a:r>
              <a:rPr lang="en-GB" dirty="0"/>
              <a:t>Damage + 4</a:t>
            </a:r>
            <a:endParaRPr lang="en-US" sz="1200" dirty="0"/>
          </a:p>
          <a:p>
            <a:pPr lvl="4"/>
            <a:r>
              <a:rPr lang="en-GB" dirty="0" err="1"/>
              <a:t>Def</a:t>
            </a:r>
            <a:r>
              <a:rPr lang="en-GB" dirty="0"/>
              <a:t> + </a:t>
            </a:r>
            <a:r>
              <a:rPr lang="en-GB" dirty="0" smtClean="0"/>
              <a:t>2 (1Turn)</a:t>
            </a:r>
            <a:endParaRPr lang="en-US" sz="12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740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Movement Points</a:t>
            </a:r>
            <a:endParaRPr lang="en-US" dirty="0"/>
          </a:p>
          <a:p>
            <a:r>
              <a:rPr lang="en-GB" dirty="0" smtClean="0"/>
              <a:t>Attack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Winning and Losing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Winning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lawan</a:t>
            </a:r>
            <a:r>
              <a:rPr lang="en-GB" dirty="0"/>
              <a:t>/ </a:t>
            </a:r>
            <a:r>
              <a:rPr lang="en-GB" dirty="0" err="1"/>
              <a:t>musuh</a:t>
            </a:r>
            <a:r>
              <a:rPr lang="en-GB" dirty="0"/>
              <a:t>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(0).</a:t>
            </a:r>
            <a:endParaRPr lang="en-US" dirty="0"/>
          </a:p>
          <a:p>
            <a:r>
              <a:rPr lang="en-GB" dirty="0" smtClean="0"/>
              <a:t>Losing </a:t>
            </a:r>
            <a:r>
              <a:rPr lang="en-GB" dirty="0"/>
              <a:t>Condition: </a:t>
            </a:r>
            <a:r>
              <a:rPr lang="en-GB" dirty="0" err="1"/>
              <a:t>apabila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unit </a:t>
            </a:r>
            <a:r>
              <a:rPr lang="en-GB" dirty="0" err="1"/>
              <a:t>menyentuh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nol</a:t>
            </a:r>
            <a:r>
              <a:rPr lang="en-GB" dirty="0"/>
              <a:t>(0)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Battle Gameplay</a:t>
            </a:r>
            <a:endParaRPr lang="en-US" sz="2400" dirty="0"/>
          </a:p>
          <a:p>
            <a:pPr lvl="1"/>
            <a:r>
              <a:rPr lang="en-GB" dirty="0" err="1"/>
              <a:t>Setiap</a:t>
            </a:r>
            <a:r>
              <a:rPr lang="en-GB" dirty="0"/>
              <a:t> Player </a:t>
            </a:r>
            <a:r>
              <a:rPr lang="en-GB" dirty="0" err="1"/>
              <a:t>memilih</a:t>
            </a:r>
            <a:r>
              <a:rPr lang="en-GB" dirty="0"/>
              <a:t> 3 unit </a:t>
            </a:r>
            <a:r>
              <a:rPr lang="en-GB" dirty="0" err="1"/>
              <a:t>dari</a:t>
            </a:r>
            <a:r>
              <a:rPr lang="en-GB" dirty="0"/>
              <a:t> 5 unit yang </a:t>
            </a:r>
            <a:r>
              <a:rPr lang="en-GB" dirty="0" err="1"/>
              <a:t>tersedia</a:t>
            </a:r>
            <a:r>
              <a:rPr lang="en-GB" dirty="0"/>
              <a:t>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mengatur</a:t>
            </a:r>
            <a:r>
              <a:rPr lang="en-GB" dirty="0"/>
              <a:t> </a:t>
            </a:r>
            <a:r>
              <a:rPr lang="en-GB" dirty="0" err="1"/>
              <a:t>tiga</a:t>
            </a:r>
            <a:r>
              <a:rPr lang="en-GB" dirty="0"/>
              <a:t> unit yang </a:t>
            </a:r>
            <a:r>
              <a:rPr lang="en-GB" dirty="0" err="1"/>
              <a:t>dipilihnya</a:t>
            </a:r>
            <a:r>
              <a:rPr lang="en-GB" dirty="0"/>
              <a:t>, </a:t>
            </a:r>
            <a:r>
              <a:rPr lang="en-GB" dirty="0" err="1"/>
              <a:t>berdasarkan</a:t>
            </a:r>
            <a:r>
              <a:rPr lang="en-GB" dirty="0"/>
              <a:t> movement points </a:t>
            </a:r>
            <a:r>
              <a:rPr lang="en-GB" dirty="0" err="1"/>
              <a:t>dan</a:t>
            </a:r>
            <a:r>
              <a:rPr lang="en-GB" dirty="0"/>
              <a:t> action points.</a:t>
            </a:r>
            <a:endParaRPr lang="en-US" sz="2000" dirty="0"/>
          </a:p>
          <a:p>
            <a:pPr lvl="1"/>
            <a:r>
              <a:rPr lang="en-GB" dirty="0"/>
              <a:t>Player </a:t>
            </a:r>
            <a:r>
              <a:rPr lang="en-GB" dirty="0" err="1"/>
              <a:t>berlangsung</a:t>
            </a:r>
            <a:r>
              <a:rPr lang="en-GB" dirty="0"/>
              <a:t> </a:t>
            </a:r>
            <a:r>
              <a:rPr lang="en-GB" dirty="0" err="1"/>
              <a:t>hingga</a:t>
            </a:r>
            <a:r>
              <a:rPr lang="en-GB" dirty="0"/>
              <a:t> </a:t>
            </a:r>
            <a:r>
              <a:rPr lang="en-GB" dirty="0" err="1"/>
              <a:t>salah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player </a:t>
            </a:r>
            <a:r>
              <a:rPr lang="en-GB" dirty="0" err="1"/>
              <a:t>kehabisan</a:t>
            </a:r>
            <a:r>
              <a:rPr lang="en-GB" dirty="0"/>
              <a:t> unit,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</a:t>
            </a:r>
            <a:r>
              <a:rPr lang="en-GB" dirty="0" err="1"/>
              <a:t>dinyatakan</a:t>
            </a:r>
            <a:r>
              <a:rPr lang="en-GB" dirty="0"/>
              <a:t> </a:t>
            </a:r>
            <a:r>
              <a:rPr lang="en-GB" dirty="0" err="1"/>
              <a:t>kalah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pertarungan</a:t>
            </a:r>
            <a:r>
              <a:rPr lang="en-GB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319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20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265" y="2965181"/>
            <a:ext cx="2840573" cy="75223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Theme/ Setting / 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Theme : Fantasy</a:t>
            </a:r>
          </a:p>
          <a:p>
            <a:r>
              <a:rPr lang="en-US" dirty="0" smtClean="0"/>
              <a:t>Setting : War / </a:t>
            </a:r>
            <a:r>
              <a:rPr lang="en-US" dirty="0" err="1" smtClean="0"/>
              <a:t>Perang</a:t>
            </a:r>
            <a:endParaRPr lang="en-US" dirty="0" smtClean="0"/>
          </a:p>
          <a:p>
            <a:r>
              <a:rPr lang="en-US" dirty="0" smtClean="0"/>
              <a:t>Genre : Role Playing Game Strategy.</a:t>
            </a:r>
          </a:p>
        </p:txBody>
      </p:sp>
    </p:spTree>
    <p:extLst>
      <p:ext uri="{BB962C8B-B14F-4D97-AF65-F5344CB8AC3E}">
        <p14:creationId xmlns:p14="http://schemas.microsoft.com/office/powerpoint/2010/main" val="26976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Game Style</a:t>
            </a:r>
            <a:endParaRPr lang="en-US" b="1" dirty="0" smtClean="0"/>
          </a:p>
          <a:p>
            <a:pPr lvl="1"/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/>
              <a:t>pergerakan</a:t>
            </a:r>
            <a:r>
              <a:rPr lang="en-GB" dirty="0"/>
              <a:t> player kami </a:t>
            </a:r>
            <a:r>
              <a:rPr lang="en-GB" dirty="0" err="1"/>
              <a:t>terinspirasi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game </a:t>
            </a:r>
            <a:r>
              <a:rPr lang="en-GB" dirty="0" smtClean="0"/>
              <a:t>Might &amp; Magic, style character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model </a:t>
            </a:r>
            <a:r>
              <a:rPr lang="en-GB" dirty="0" err="1" smtClean="0"/>
              <a:t>model</a:t>
            </a:r>
            <a:r>
              <a:rPr lang="en-GB" dirty="0" smtClean="0"/>
              <a:t> card game yang </a:t>
            </a:r>
            <a:r>
              <a:rPr lang="en-GB" dirty="0" err="1" smtClean="0"/>
              <a:t>ada</a:t>
            </a:r>
            <a:r>
              <a:rPr lang="en-GB" dirty="0" smtClean="0"/>
              <a:t>,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attack </a:t>
            </a:r>
            <a:r>
              <a:rPr lang="en-GB" dirty="0" err="1" smtClean="0"/>
              <a:t>terinspirasi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Hearthstone.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758" y="2698422"/>
            <a:ext cx="4632435" cy="1325563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Terdapat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Negara yang </a:t>
            </a:r>
            <a:r>
              <a:rPr lang="en-GB" dirty="0" err="1"/>
              <a:t>bersaing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wilayah</a:t>
            </a:r>
            <a:r>
              <a:rPr lang="en-GB" dirty="0"/>
              <a:t> yang </a:t>
            </a:r>
            <a:r>
              <a:rPr lang="en-GB" dirty="0" err="1"/>
              <a:t>subur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kaya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sumber</a:t>
            </a:r>
            <a:r>
              <a:rPr lang="en-GB" dirty="0"/>
              <a:t> </a:t>
            </a:r>
            <a:r>
              <a:rPr lang="en-GB" dirty="0" err="1"/>
              <a:t>daya</a:t>
            </a:r>
            <a:r>
              <a:rPr lang="en-GB" dirty="0"/>
              <a:t> </a:t>
            </a:r>
            <a:r>
              <a:rPr lang="en-GB" dirty="0" err="1"/>
              <a:t>alam</a:t>
            </a:r>
            <a:r>
              <a:rPr lang="en-GB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System</a:t>
            </a:r>
          </a:p>
          <a:p>
            <a:r>
              <a:rPr lang="en-GB" dirty="0"/>
              <a:t>Action </a:t>
            </a:r>
            <a:r>
              <a:rPr lang="en-GB" dirty="0" smtClean="0"/>
              <a:t>Selecting</a:t>
            </a:r>
          </a:p>
          <a:p>
            <a:r>
              <a:rPr lang="en-GB" dirty="0"/>
              <a:t>Winning and Losing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5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379" y="2588063"/>
            <a:ext cx="3719214" cy="761888"/>
          </a:xfrm>
        </p:spPr>
        <p:txBody>
          <a:bodyPr/>
          <a:lstStyle/>
          <a:p>
            <a:r>
              <a:rPr lang="en-US" dirty="0" smtClean="0"/>
              <a:t>Class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1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8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40</a:t>
            </a:r>
            <a:endParaRPr lang="en-US" sz="1800" dirty="0"/>
          </a:p>
          <a:p>
            <a:pPr lvl="1"/>
            <a:r>
              <a:rPr lang="en-GB" dirty="0"/>
              <a:t>Defend</a:t>
            </a:r>
            <a:r>
              <a:rPr lang="en-GB" dirty="0" smtClean="0"/>
              <a:t>.</a:t>
            </a:r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</a:t>
            </a:r>
            <a:r>
              <a:rPr lang="en-GB" dirty="0" smtClean="0"/>
              <a:t>4</a:t>
            </a:r>
            <a:endParaRPr lang="en-GB" dirty="0" smtClean="0"/>
          </a:p>
          <a:p>
            <a:pPr lvl="1"/>
            <a:r>
              <a:rPr lang="en-GB" sz="2000" dirty="0" smtClean="0"/>
              <a:t>Buff</a:t>
            </a:r>
          </a:p>
          <a:p>
            <a:pPr lvl="2"/>
            <a:r>
              <a:rPr lang="en-GB" dirty="0" err="1"/>
              <a:t>Menambah</a:t>
            </a:r>
            <a:r>
              <a:rPr lang="en-GB" dirty="0"/>
              <a:t> </a:t>
            </a:r>
            <a:r>
              <a:rPr lang="en-GB" dirty="0" err="1"/>
              <a:t>Atk</a:t>
            </a:r>
            <a:r>
              <a:rPr lang="en-GB" dirty="0"/>
              <a:t> + </a:t>
            </a:r>
            <a:r>
              <a:rPr lang="en-GB" dirty="0" smtClean="0"/>
              <a:t>3</a:t>
            </a:r>
          </a:p>
          <a:p>
            <a:pPr lvl="2"/>
            <a:r>
              <a:rPr lang="en-GB" dirty="0" err="1"/>
              <a:t>Menambah</a:t>
            </a:r>
            <a:r>
              <a:rPr lang="en-GB" dirty="0" smtClean="0"/>
              <a:t> </a:t>
            </a:r>
            <a:r>
              <a:rPr lang="en-GB" dirty="0" err="1"/>
              <a:t>Def</a:t>
            </a:r>
            <a:r>
              <a:rPr lang="en-GB" dirty="0"/>
              <a:t> + </a:t>
            </a:r>
            <a:r>
              <a:rPr lang="en-GB" dirty="0" smtClean="0"/>
              <a:t>3 (2 turns)</a:t>
            </a: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1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Movement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1 MP (movement Point)</a:t>
            </a:r>
            <a:endParaRPr lang="en-US" sz="1800" dirty="0"/>
          </a:p>
          <a:p>
            <a:pPr lvl="1"/>
            <a:r>
              <a:rPr lang="en-GB" dirty="0"/>
              <a:t>Attack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range attack 1</a:t>
            </a:r>
            <a:endParaRPr lang="en-US" sz="1800" dirty="0"/>
          </a:p>
          <a:p>
            <a:pPr lvl="2"/>
            <a:r>
              <a:rPr lang="en-GB" dirty="0"/>
              <a:t>Damage 6</a:t>
            </a:r>
            <a:endParaRPr lang="en-US" sz="1800" dirty="0"/>
          </a:p>
          <a:p>
            <a:pPr lvl="1"/>
            <a:r>
              <a:rPr lang="en-GB" dirty="0"/>
              <a:t>Status </a:t>
            </a:r>
            <a:r>
              <a:rPr lang="en-GB" dirty="0" err="1"/>
              <a:t>awal</a:t>
            </a:r>
            <a:r>
              <a:rPr lang="en-GB" dirty="0"/>
              <a:t>:</a:t>
            </a:r>
            <a:endParaRPr lang="en-US" sz="2000" dirty="0"/>
          </a:p>
          <a:p>
            <a:pPr lvl="2"/>
            <a:r>
              <a:rPr lang="en-GB" dirty="0"/>
              <a:t>Initial Health: 45</a:t>
            </a:r>
            <a:endParaRPr lang="en-US" sz="1800" dirty="0"/>
          </a:p>
          <a:p>
            <a:pPr lvl="1"/>
            <a:r>
              <a:rPr lang="en-GB" dirty="0"/>
              <a:t>Defend</a:t>
            </a:r>
            <a:endParaRPr lang="en-US" sz="2000" dirty="0"/>
          </a:p>
          <a:p>
            <a:pPr lvl="2"/>
            <a:r>
              <a:rPr lang="en-GB" dirty="0" err="1"/>
              <a:t>Memiliki</a:t>
            </a:r>
            <a:r>
              <a:rPr lang="en-GB" dirty="0"/>
              <a:t> Defend 6</a:t>
            </a:r>
            <a:endParaRPr lang="en-US" sz="1800" dirty="0"/>
          </a:p>
          <a:p>
            <a:pPr lvl="1"/>
            <a:r>
              <a:rPr lang="en-GB" sz="2000" dirty="0"/>
              <a:t>Buff</a:t>
            </a:r>
          </a:p>
          <a:p>
            <a:pPr marL="1257300" lvl="4" indent="-342900"/>
            <a:r>
              <a:rPr lang="en-GB" sz="1500" dirty="0" smtClean="0"/>
              <a:t>Healing </a:t>
            </a:r>
            <a:r>
              <a:rPr lang="en-GB" sz="1500" dirty="0"/>
              <a:t>HP + </a:t>
            </a:r>
            <a:r>
              <a:rPr lang="en-GB" sz="1500" dirty="0"/>
              <a:t>5</a:t>
            </a:r>
            <a:endParaRPr lang="en-GB" sz="1500" dirty="0" smtClean="0"/>
          </a:p>
          <a:p>
            <a:pPr marL="1257300" lvl="4" indent="-342900"/>
            <a:r>
              <a:rPr lang="en-GB" sz="1500" dirty="0" err="1"/>
              <a:t>Menambah</a:t>
            </a:r>
            <a:r>
              <a:rPr lang="en-GB" sz="1500" dirty="0"/>
              <a:t> </a:t>
            </a:r>
            <a:r>
              <a:rPr lang="en-GB" sz="1500" dirty="0" err="1" smtClean="0"/>
              <a:t>Def</a:t>
            </a:r>
            <a:r>
              <a:rPr lang="en-GB" sz="1500" dirty="0" smtClean="0"/>
              <a:t> </a:t>
            </a:r>
            <a:r>
              <a:rPr lang="en-GB" sz="1500" dirty="0"/>
              <a:t>+</a:t>
            </a:r>
            <a:r>
              <a:rPr lang="en-GB" sz="1500" dirty="0" smtClean="0"/>
              <a:t>3 (3 Turns)</a:t>
            </a:r>
            <a:endParaRPr lang="en-US" sz="1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0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357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Spectrum Order</vt:lpstr>
      <vt:lpstr>Theme/ Setting / Genre</vt:lpstr>
      <vt:lpstr>Influences</vt:lpstr>
      <vt:lpstr>Project Description</vt:lpstr>
      <vt:lpstr>Story</vt:lpstr>
      <vt:lpstr>Core Game Mechanics</vt:lpstr>
      <vt:lpstr>Class System</vt:lpstr>
      <vt:lpstr>Warrior</vt:lpstr>
      <vt:lpstr>Basher</vt:lpstr>
      <vt:lpstr>Archer</vt:lpstr>
      <vt:lpstr>Spearman</vt:lpstr>
      <vt:lpstr>Action Selecting</vt:lpstr>
      <vt:lpstr>Winning and Losing Condition</vt:lpstr>
      <vt:lpstr>Gameplay Steps</vt:lpstr>
      <vt:lpstr>Assets Needed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Order</dc:title>
  <dc:creator>Andre Wirawan</dc:creator>
  <cp:lastModifiedBy>Andre Wirawan</cp:lastModifiedBy>
  <cp:revision>9</cp:revision>
  <dcterms:created xsi:type="dcterms:W3CDTF">2016-07-25T11:54:36Z</dcterms:created>
  <dcterms:modified xsi:type="dcterms:W3CDTF">2016-07-25T13:45:53Z</dcterms:modified>
</cp:coreProperties>
</file>