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A657-8DBE-47C2-8514-04682B1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232A7-BE18-49FF-B809-B9D877EC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7614-F101-4124-8E5C-79E82F19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9E94-E186-4BA7-9D4C-BD56A0D6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ED65-B0E7-4DF6-B6DF-DD042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F2A2-B9AC-4E69-AFE2-572EECD9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3F97-DE11-4157-B02E-9B3CB5D9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896D-FB93-41D5-9AFE-B313D48D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548A-D2BD-4731-9809-FE93072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06E6-30B9-4E21-BD1D-BA1AE446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5A58F-E2B5-40DE-9AED-168DB0B6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8AA7-BCF1-44FF-93AC-65844804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CA72-5B90-4AD0-9976-311E1F6A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02DC-DED4-41B9-9486-C328772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CDDD-C723-4B13-9EF4-DE68C33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225D-87C7-4F27-B799-31179E38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0B5F-074A-4109-B029-0033BC2C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26D2-AFA2-4279-9E87-DC41025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56C2-86D6-493F-81B4-17E8DEB2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84A6-D6F2-4E64-9CB0-723EC52E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8D66-5544-495F-864A-B4EF4065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5752-0918-4D6C-8290-1930A21E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4999-9BED-4DB7-AD2F-6F79A29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31F7-E76E-4E22-8F94-6162FC7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9F7E-7869-43B5-9337-2B5FDEA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174-9FE5-45B4-951B-B4315FE2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E74-11F7-4679-A140-AE574DF3A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63B8-7400-4EBC-BDCE-12120849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58246-AF18-437C-A840-453F9442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BCB1-59CA-4259-83F8-A550AC0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EFF9-B9D9-4E48-BF9D-B8FD6DB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578F-91D9-4EE8-8BA4-C24F4E3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B374-5043-4708-A7D9-77126755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DA6BE-C31B-42D5-9D0D-1839F8C0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51316-22DB-42C1-ADFB-434E7037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A56AA-9FE6-473F-B8F6-69F278069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E9660-F230-4A59-80E1-F26BEBE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9625C-5CDE-4D4C-8A4F-F4F34D20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C4C75-4054-4826-AE77-37EC148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D57E-71E5-4762-A86A-1EC8C9A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14E0B-C73B-436F-94C4-E6F57B84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42563-0D4E-4897-83EB-E1F1D726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BFB02-1C6A-46E5-AF5A-AEEC512F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B35B-6A62-4D18-999C-3246114F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5CCE3-8B0F-4427-84B5-E0A1EA80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33481-E4FC-4DB3-9720-EA3F9823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754-1CAD-4FF6-A254-EACA8FE1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BBD-3CD6-44FF-B30E-9D68E735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B87D3-3312-456C-B357-5E05242C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7632-C6D6-4402-93CA-E777EAE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140F-2473-432E-991D-5084E306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B25B5-8D41-4FED-ADBF-548850E9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75B5-5275-487C-B835-DDCE9AD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0AE1F-0A1C-4442-9C4A-71C7F7A8A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1F49-2FAA-49BC-98B0-35110CDF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C58B-065E-409B-8E84-F80139BF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50E4-8356-4581-B2BF-CB6B79AE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FB99-2C2D-462E-802E-7A9C88F0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91763-271A-4C5E-91D8-76BBC1AD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DFE2-405D-4DA5-AD3C-0642DCD8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33A4-3E46-4E54-9552-D4D0B8B1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BBD1-1DC6-4B87-87BA-0302724B590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938E-536A-4D1F-85C0-AA3987A17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1C5E-EE3D-4091-A54B-946A08B6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9E15-F2DB-4081-815E-7551D2E6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B096-2058-4B2F-9FE7-6B2DD9D73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UJIAN BACK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CCBD-2CA8-4B07-AB2D-A73E0402E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Kenny Oscar – jc9</a:t>
            </a:r>
          </a:p>
        </p:txBody>
      </p:sp>
    </p:spTree>
    <p:extLst>
      <p:ext uri="{BB962C8B-B14F-4D97-AF65-F5344CB8AC3E}">
        <p14:creationId xmlns:p14="http://schemas.microsoft.com/office/powerpoint/2010/main" val="329151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A36D-EB24-4C39-8FB8-93EBE447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65CED-7240-4965-B002-86BE742C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774"/>
            <a:ext cx="10515600" cy="5130279"/>
          </a:xfrm>
        </p:spPr>
      </p:pic>
    </p:spTree>
    <p:extLst>
      <p:ext uri="{BB962C8B-B14F-4D97-AF65-F5344CB8AC3E}">
        <p14:creationId xmlns:p14="http://schemas.microsoft.com/office/powerpoint/2010/main" val="25023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02BE-F581-4744-8EC0-9ED2AE77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4AF2A-0A22-4015-921D-9B0B1E243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2625"/>
            <a:ext cx="10482252" cy="4116957"/>
          </a:xfrm>
        </p:spPr>
      </p:pic>
    </p:spTree>
    <p:extLst>
      <p:ext uri="{BB962C8B-B14F-4D97-AF65-F5344CB8AC3E}">
        <p14:creationId xmlns:p14="http://schemas.microsoft.com/office/powerpoint/2010/main" val="6224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13A-CF37-47F5-9065-514D0569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CONNECTION MOVCAT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F5742-5552-4957-9866-02CE5D03A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622"/>
            <a:ext cx="8806363" cy="4940562"/>
          </a:xfrm>
        </p:spPr>
      </p:pic>
    </p:spTree>
    <p:extLst>
      <p:ext uri="{BB962C8B-B14F-4D97-AF65-F5344CB8AC3E}">
        <p14:creationId xmlns:p14="http://schemas.microsoft.com/office/powerpoint/2010/main" val="46508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C95B-0EB1-4300-BD96-BD67CFE9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CONNECTION MOVCAT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21C30-D10F-41CB-B525-D002FCCE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7" y="1394117"/>
            <a:ext cx="9854508" cy="5098758"/>
          </a:xfrm>
        </p:spPr>
      </p:pic>
    </p:spTree>
    <p:extLst>
      <p:ext uri="{BB962C8B-B14F-4D97-AF65-F5344CB8AC3E}">
        <p14:creationId xmlns:p14="http://schemas.microsoft.com/office/powerpoint/2010/main" val="350233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6CF9-8D51-4E69-965B-11C95CBE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ADD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213E6-3A24-4166-A452-8348A54E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1814"/>
            <a:ext cx="10191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9717-2085-49C8-9B17-8F31C762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MOVIES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2B3D8-0DF7-47D5-8D21-91FA202C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01275" cy="3629025"/>
          </a:xfrm>
        </p:spPr>
      </p:pic>
    </p:spTree>
    <p:extLst>
      <p:ext uri="{BB962C8B-B14F-4D97-AF65-F5344CB8AC3E}">
        <p14:creationId xmlns:p14="http://schemas.microsoft.com/office/powerpoint/2010/main" val="24459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9717-2085-49C8-9B17-8F31C76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/>
          <a:lstStyle/>
          <a:p>
            <a:r>
              <a:rPr lang="en-US" dirty="0"/>
              <a:t>EDIT MOVIES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F979C-8057-4FE9-913D-E7C481D1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564"/>
            <a:ext cx="10153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60C7-1A04-4C2A-B8DE-BB874E57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C9547-11FC-4C61-AD9A-564746115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8" y="1452138"/>
            <a:ext cx="9221650" cy="4893298"/>
          </a:xfrm>
        </p:spPr>
      </p:pic>
    </p:spTree>
    <p:extLst>
      <p:ext uri="{BB962C8B-B14F-4D97-AF65-F5344CB8AC3E}">
        <p14:creationId xmlns:p14="http://schemas.microsoft.com/office/powerpoint/2010/main" val="31271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7613-4739-4551-BAE2-CAE69387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40AA8-71A6-40C9-9248-4672A172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743"/>
            <a:ext cx="10515600" cy="4706420"/>
          </a:xfrm>
        </p:spPr>
      </p:pic>
    </p:spTree>
    <p:extLst>
      <p:ext uri="{BB962C8B-B14F-4D97-AF65-F5344CB8AC3E}">
        <p14:creationId xmlns:p14="http://schemas.microsoft.com/office/powerpoint/2010/main" val="23503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BBE-FC0A-49DE-AA98-9C407F8B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EE235-BF6C-4644-88BF-D79E40D5C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13501"/>
            <a:ext cx="10422993" cy="5079374"/>
          </a:xfrm>
        </p:spPr>
      </p:pic>
    </p:spTree>
    <p:extLst>
      <p:ext uri="{BB962C8B-B14F-4D97-AF65-F5344CB8AC3E}">
        <p14:creationId xmlns:p14="http://schemas.microsoft.com/office/powerpoint/2010/main" val="5683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6C10-B73E-49F7-A5DC-BE47D423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CATEGORIES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7928F-12A6-417A-93C6-93525A4C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039"/>
            <a:ext cx="10201275" cy="4295775"/>
          </a:xfrm>
        </p:spPr>
      </p:pic>
    </p:spTree>
    <p:extLst>
      <p:ext uri="{BB962C8B-B14F-4D97-AF65-F5344CB8AC3E}">
        <p14:creationId xmlns:p14="http://schemas.microsoft.com/office/powerpoint/2010/main" val="375844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6181-9B68-40D7-B3D1-B960410F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CATEGORIES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ADCDE-B6D6-47EC-9BF6-DFCB98D2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7895"/>
            <a:ext cx="10515599" cy="5124503"/>
          </a:xfrm>
        </p:spPr>
      </p:pic>
    </p:spTree>
    <p:extLst>
      <p:ext uri="{BB962C8B-B14F-4D97-AF65-F5344CB8AC3E}">
        <p14:creationId xmlns:p14="http://schemas.microsoft.com/office/powerpoint/2010/main" val="12284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UJIAN BACK END</vt:lpstr>
      <vt:lpstr>ADD MOVIES</vt:lpstr>
      <vt:lpstr>EDIT MOVIES 1</vt:lpstr>
      <vt:lpstr>EDIT MOVIES 2</vt:lpstr>
      <vt:lpstr>DELETE MOVIES</vt:lpstr>
      <vt:lpstr>SHOW ALL MOVIES</vt:lpstr>
      <vt:lpstr>ADD CATEGORIES</vt:lpstr>
      <vt:lpstr>EDIT CATEGORIES 1 </vt:lpstr>
      <vt:lpstr>EDIT CATEGORIES 2</vt:lpstr>
      <vt:lpstr>DELETE CATEGORIES</vt:lpstr>
      <vt:lpstr>SHOW ALL CATEGORIES</vt:lpstr>
      <vt:lpstr>ADD CONNECTION MOVCAT</vt:lpstr>
      <vt:lpstr>DELETE CONNECTION MOVCAT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UJIAN BACK END</dc:title>
  <dc:creator>kenny oscar</dc:creator>
  <cp:lastModifiedBy>kenny oscar</cp:lastModifiedBy>
  <cp:revision>14</cp:revision>
  <dcterms:created xsi:type="dcterms:W3CDTF">2019-08-06T06:39:07Z</dcterms:created>
  <dcterms:modified xsi:type="dcterms:W3CDTF">2019-08-06T07:16:56Z</dcterms:modified>
</cp:coreProperties>
</file>