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A7D9-EC1C-407D-BE6E-7E1514E47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9AB48-58F0-4882-97B7-F7B94B3F4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D75AB-5F47-450F-9A4C-3E2DEE9C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8B2B-2760-4F3D-8C42-4F2015F6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0A62-6634-4EB4-8985-06DF603E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0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A5F2-B877-4CCC-A8B9-2EAD8E9B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6E11E-91F1-4012-A54F-06D1C057B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7BD6-96AE-44F3-BA17-DF24164F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01243-1B02-4522-B329-495F6C3F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E0A3-50B1-4265-87FC-F4CB6C05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3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071B6-1B08-4A44-BD4A-B8ACF23B3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13403-C583-4136-9B42-46ADBA900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2D8A2-E514-4586-A303-E776BE5D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31F56-B991-4E88-B9BF-449D9C08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3C4AD-492E-4767-B10F-9DCDA162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CC0C-6D96-48BF-8442-6059FC4E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C2C0-F62D-4D61-B72D-592A2AB7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9986E-B944-4D8A-BD1D-FA14CD94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40FA8-AEAA-4CE5-AEB4-B3D9267C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A1A7-528A-40AB-8322-4576C778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57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8045-F4D7-4BD6-8F0C-8E9D8D2F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8D1F-790D-4D81-B989-B3DB6E9D2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E6A2-22D8-42D5-8CA1-BF029DC7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94E6A-6B70-4BC4-9455-29747EBB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E771-D518-4130-911E-153BB6E7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65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9914-477B-4401-8D19-46D7473A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954B-487D-4BDE-8B59-713CC5809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839BE-0A1C-4705-92C3-3571C9B3A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BD271-1BE8-4355-829A-6F073B93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EF79E-E9FB-4F29-8769-90FB7147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CB4C3-4990-4A4F-A71E-2B948F5B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981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2DC6-4745-4064-9BCA-C68851E0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E962-3750-4578-BDE8-D9B0ADFD1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F5E00-6ADF-43FE-B33A-1BAB66E52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18340-04DA-42A5-B83A-4E7CB1F7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F6BC7-1DC8-4F91-9495-F62355F7F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AE93B-1E19-4EEF-B93F-59999AA8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869DE-090F-4018-9163-623BAAC1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A1AE3-09FF-4551-87D2-BF85C862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56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EAE3-BC79-4354-BA1E-D1BB4F59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B3D33-BC66-4F74-AB15-5D7BFE01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FDDE3-B20A-4FBC-8791-0363D27C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2F415-D623-480A-8AA4-46F05E7A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81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5EA4E-4D6E-4E95-9885-A2C74C82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D8B52-F045-4FE6-AACD-3236CC4D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868F9-0035-4C6F-9EBE-3EF698DB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612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8063-A644-4C22-85A7-1B30258A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64B8-7487-4A5F-A3C9-BBB7ACE7C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E5123-0E3C-47F1-B6DB-DB1F5CDAE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1739-8CCB-47B3-B01D-42193733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AE8A9-FCE0-45A1-9B1A-7FB42FEE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92EAF-96F1-4577-B2D1-1B5645AF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19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C1A7-5397-4CC1-BEC9-9CB018B8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C06E5-7E29-45E4-9D87-4179FE2D8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F4482-136D-4675-9AC6-EEFC56D10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A8C83-0230-4BB9-A06A-E66694AC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77979-20A7-4B63-8EFF-DBCBF7E4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B32A4-70E3-435C-9739-6AA95E8E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97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51D18-03E9-45F7-976E-F39B69E9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02E74-82CF-4021-A0CB-FEF73088F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7D8B8-D265-4FF1-AF0A-4E7C9503B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7765D-CED4-4F8B-9D2B-A0955370B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BD721-592C-43AE-97A3-503C44AB0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16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E4F1-BB4E-4E3A-ADA6-DE5526817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</a:t>
            </a:r>
            <a:br>
              <a:rPr lang="en-US" dirty="0"/>
            </a:br>
            <a:r>
              <a:rPr lang="en-US" dirty="0" err="1"/>
              <a:t>Klementinus</a:t>
            </a:r>
            <a:r>
              <a:rPr lang="en-US" dirty="0"/>
              <a:t> </a:t>
            </a:r>
            <a:r>
              <a:rPr lang="en-US" dirty="0" err="1"/>
              <a:t>Kennyvito</a:t>
            </a:r>
            <a:r>
              <a:rPr lang="en-US" dirty="0"/>
              <a:t> Salim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BE4EC-55ED-42B9-B8B9-8295D16C6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BINUSIAN 2022</a:t>
            </a:r>
          </a:p>
          <a:p>
            <a:r>
              <a:rPr lang="en-US" dirty="0"/>
              <a:t>2201811391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453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1191-E03E-4404-AAB1-B099223A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Folks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8698-0B61-4368-8588-6AA20AF3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</a:t>
            </a:r>
          </a:p>
          <a:p>
            <a:r>
              <a:rPr lang="en-US" dirty="0"/>
              <a:t>Using python as programming language</a:t>
            </a:r>
          </a:p>
          <a:p>
            <a:r>
              <a:rPr lang="en-US" dirty="0"/>
              <a:t>Using APIs to grab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304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5372-8EEA-4E94-B112-2406AEC1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1EA0-0757-4734-B0A8-66FD57EF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 an Interface</a:t>
            </a:r>
            <a:endParaRPr lang="en-US" dirty="0"/>
          </a:p>
          <a:p>
            <a:r>
              <a:rPr lang="en-US" dirty="0"/>
              <a:t>Inputting your ingredients</a:t>
            </a:r>
          </a:p>
          <a:p>
            <a:r>
              <a:rPr lang="en-US" dirty="0"/>
              <a:t>It will open your default browser to a site where all the recipes you can make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118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4C4B-DC29-4D55-8E81-F75E475D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E13A-7267-4EED-8298-02A04B2F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uses </a:t>
            </a:r>
            <a:r>
              <a:rPr lang="en-US" dirty="0" err="1"/>
              <a:t>Edamam</a:t>
            </a:r>
            <a:r>
              <a:rPr lang="en-US" dirty="0"/>
              <a:t> API, </a:t>
            </a:r>
            <a:r>
              <a:rPr lang="en-US" dirty="0" err="1"/>
              <a:t>tkinter</a:t>
            </a:r>
            <a:r>
              <a:rPr lang="en-US" dirty="0"/>
              <a:t> (interface), PIL, </a:t>
            </a:r>
            <a:r>
              <a:rPr lang="en-US" dirty="0" err="1"/>
              <a:t>webbrowser</a:t>
            </a:r>
            <a:r>
              <a:rPr lang="en-US" dirty="0"/>
              <a:t> packages</a:t>
            </a:r>
          </a:p>
          <a:p>
            <a:r>
              <a:rPr lang="en-US" dirty="0"/>
              <a:t>Needs an internet connection</a:t>
            </a:r>
          </a:p>
          <a:p>
            <a:r>
              <a:rPr lang="en-US" dirty="0"/>
              <a:t>Open up your browser to view all the recipes.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972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7AA6-8967-4ACD-AF56-ADBF9062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9F9E60-4D03-4BA5-A851-4FC785931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001" y="1825625"/>
            <a:ext cx="80659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5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Final Project  Klementinus Kennyvito Salim</vt:lpstr>
      <vt:lpstr>Food for Folks</vt:lpstr>
      <vt:lpstr>What is it?</vt:lpstr>
      <vt:lpstr>How does it work?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Klementinus Kennyvito Salim</dc:title>
  <dc:creator>KLEMENTINUS KENNYVITO SALIM</dc:creator>
  <cp:lastModifiedBy>KLEMENTINUS KENNYVITO SALIM</cp:lastModifiedBy>
  <cp:revision>4</cp:revision>
  <dcterms:created xsi:type="dcterms:W3CDTF">2018-10-23T12:58:12Z</dcterms:created>
  <dcterms:modified xsi:type="dcterms:W3CDTF">2018-11-20T11:10:53Z</dcterms:modified>
</cp:coreProperties>
</file>