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786" autoAdjust="0"/>
  </p:normalViewPr>
  <p:slideViewPr>
    <p:cSldViewPr snapToGrid="0">
      <p:cViewPr varScale="1">
        <p:scale>
          <a:sx n="49" d="100"/>
          <a:sy n="49" d="100"/>
        </p:scale>
        <p:origin x="12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D8FB1-BC9B-43D0-A343-A415B4E8A38E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30284-2A4E-4211-AFC9-310EB81453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46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Say </a:t>
            </a:r>
            <a:r>
              <a:rPr lang="en-US" altLang="zh-TW" dirty="0" smtClean="0"/>
              <a:t>“””&lt;</a:t>
            </a:r>
            <a:r>
              <a:rPr lang="en-US" altLang="zh-TW" dirty="0" smtClean="0"/>
              <a:t>voice </a:t>
            </a:r>
            <a:r>
              <a:rPr lang="en-US" altLang="zh-TW" dirty="0" err="1" smtClean="0"/>
              <a:t>xml:lang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zh</a:t>
            </a:r>
            <a:r>
              <a:rPr lang="en-US" altLang="zh-TW" dirty="0" smtClean="0"/>
              <a:t>-TW“&gt;</a:t>
            </a:r>
            <a:r>
              <a:rPr lang="zh-TW" altLang="en-US" dirty="0" smtClean="0"/>
              <a:t>今天，我們要來介紹分部積分法</a:t>
            </a:r>
            <a:r>
              <a:rPr lang="zh-TW" altLang="en-US" baseline="0" dirty="0" smtClean="0"/>
              <a:t> </a:t>
            </a:r>
            <a:r>
              <a:rPr lang="en-US" altLang="zh-TW" dirty="0" smtClean="0"/>
              <a:t>&lt;/voice&gt;  &lt;voice </a:t>
            </a:r>
            <a:r>
              <a:rPr lang="en-US" altLang="zh-TW" dirty="0" err="1" smtClean="0"/>
              <a:t>xml:lang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-US“&gt;</a:t>
            </a:r>
            <a:r>
              <a:rPr lang="en-US" altLang="zh-TW" baseline="0" dirty="0" smtClean="0"/>
              <a:t> (Integration by parts)</a:t>
            </a:r>
            <a:r>
              <a:rPr lang="zh-TW" altLang="en-US" baseline="0" dirty="0" smtClean="0"/>
              <a:t> </a:t>
            </a:r>
            <a:r>
              <a:rPr lang="en-US" altLang="zh-TW" dirty="0" smtClean="0"/>
              <a:t>&lt;/voice&gt; </a:t>
            </a:r>
            <a:r>
              <a:rPr lang="en-US" altLang="zh-TW" dirty="0" smtClean="0"/>
              <a:t>”””</a:t>
            </a:r>
            <a:endParaRPr lang="en-US" altLang="zh-TW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&lt;/script&gt;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0284-2A4E-4211-AFC9-310EB814536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33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Say </a:t>
            </a:r>
            <a:r>
              <a:rPr lang="en-US" altLang="zh-TW" dirty="0" smtClean="0"/>
              <a:t>“””&lt;</a:t>
            </a:r>
            <a:r>
              <a:rPr lang="en-US" altLang="zh-TW" dirty="0" smtClean="0"/>
              <a:t>voice </a:t>
            </a:r>
            <a:r>
              <a:rPr lang="en-US" altLang="zh-TW" dirty="0" err="1" smtClean="0"/>
              <a:t>xml:lang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zh</a:t>
            </a:r>
            <a:r>
              <a:rPr lang="en-US" altLang="zh-TW" dirty="0" smtClean="0"/>
              <a:t>-TW“&gt;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假設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 of x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 of x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是兩個連續可導函數。由乘積法則可知</a:t>
            </a:r>
            <a:r>
              <a:rPr lang="en-US" altLang="zh-TW" dirty="0" smtClean="0"/>
              <a:t>&lt;/voice</a:t>
            </a:r>
            <a:r>
              <a:rPr lang="en-US" altLang="zh-TW" dirty="0" smtClean="0"/>
              <a:t>&gt;”””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Transpose   tex4office_obj23119   replace </a:t>
            </a:r>
            <a:r>
              <a:rPr lang="zh-TW" altLang="en-US" baseline="0" dirty="0" smtClean="0"/>
              <a:t>“</a:t>
            </a:r>
            <a:r>
              <a:rPr lang="en-US" altLang="zh-TW" baseline="0" dirty="0" smtClean="0"/>
              <a:t>””$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$””</a:t>
            </a:r>
            <a:r>
              <a:rPr lang="zh-TW" altLang="en-US" baseline="0" dirty="0" smtClean="0"/>
              <a:t>”</a:t>
            </a:r>
            <a:r>
              <a:rPr lang="en-US" altLang="zh-TW" baseline="0" dirty="0" smtClean="0"/>
              <a:t>   “”</a:t>
            </a:r>
            <a:r>
              <a:rPr lang="zh-TW" altLang="en-US" baseline="0" dirty="0" smtClean="0"/>
              <a:t>“</a:t>
            </a:r>
            <a:r>
              <a:rPr lang="en-US" altLang="zh-TW" baseline="0" dirty="0" smtClean="0"/>
              <a:t>$\</a:t>
            </a:r>
            <a:r>
              <a:rPr lang="en-US" altLang="zh-TW" baseline="0" dirty="0" err="1" smtClean="0"/>
              <a:t>frac</a:t>
            </a:r>
            <a:r>
              <a:rPr lang="en-US" altLang="zh-TW" baseline="0" dirty="0" smtClean="0"/>
              <a:t>{ 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mathrm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altLang="zh-TW" baseline="0" dirty="0" smtClean="0"/>
              <a:t>d} (</a:t>
            </a:r>
            <a:r>
              <a:rPr lang="en-US" altLang="zh-TW" baseline="0" dirty="0" err="1" smtClean="0"/>
              <a:t>hk</a:t>
            </a:r>
            <a:r>
              <a:rPr lang="en-US" altLang="zh-TW" baseline="0" dirty="0" smtClean="0"/>
              <a:t>)  }{ 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mathrm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altLang="zh-TW" baseline="0" dirty="0" smtClean="0"/>
              <a:t>d} x  }$</a:t>
            </a:r>
            <a:r>
              <a:rPr lang="zh-TW" altLang="en-US" baseline="0" dirty="0" smtClean="0"/>
              <a:t>”</a:t>
            </a:r>
            <a:r>
              <a:rPr lang="en-US" altLang="zh-TW" baseline="0" smtClean="0"/>
              <a:t>””</a:t>
            </a:r>
            <a:endParaRPr lang="en-US" altLang="zh-TW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&lt;/script&gt;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0284-2A4E-4211-AFC9-310EB814536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08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99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92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15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64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17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35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0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31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9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35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84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94510-3318-439B-AE5C-89A1EEDFB3D2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97AC-6BCA-407B-B560-6007A44FF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87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/>
              <a:t>分部積分</a:t>
            </a:r>
            <a:r>
              <a:rPr lang="zh-TW" altLang="zh-TW" dirty="0" smtClean="0"/>
              <a:t>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9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ex4office_obj23119" descr="\documentclass{article}&#10;\usepackage{amsmath}&#10;\usepackage{CJKutf8}      %%% Macros for Chinese/Japanese/Korean processing&#10;\usepackage{CJKnumb}      %%% For Chinese numbering capability&#10;&#10;\pagestyle{empty}&#10;&#10;\begin{document}&#10;\begin{CJK}{UTF8}{bsmi}   %%% Change CJK font and encoding here!&#10;&#10;$ $&#10;&#10;\end{CJK}&#10;\end{document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0" y="2540000"/>
            <a:ext cx="1524" cy="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103</Words>
  <Application>Microsoft Office PowerPoint</Application>
  <PresentationFormat>寬螢幕</PresentationFormat>
  <Paragraphs>15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分部積分法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分部積分法</dc:title>
  <dc:creator>魏誠寬</dc:creator>
  <cp:lastModifiedBy>魏誠寬</cp:lastModifiedBy>
  <cp:revision>15</cp:revision>
  <dcterms:created xsi:type="dcterms:W3CDTF">2017-07-04T03:23:29Z</dcterms:created>
  <dcterms:modified xsi:type="dcterms:W3CDTF">2017-07-04T05:22:57Z</dcterms:modified>
</cp:coreProperties>
</file>