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86" autoAdjust="0"/>
  </p:normalViewPr>
  <p:slideViewPr>
    <p:cSldViewPr snapToGrid="0">
      <p:cViewPr varScale="1">
        <p:scale>
          <a:sx n="49" d="100"/>
          <a:sy n="49" d="100"/>
        </p:scale>
        <p:origin x="1228" y="36"/>
      </p:cViewPr>
      <p:guideLst/>
    </p:cSldViewPr>
  </p:slideViewPr>
  <p:notesTextViewPr>
    <p:cViewPr>
      <p:scale>
        <a:sx n="1" d="1"/>
        <a:sy n="1" d="1"/>
      </p:scale>
      <p:origin x="0" y="-6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8FB1-BC9B-43D0-A343-A415B4E8A38E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0284-2A4E-4211-AFC9-310EB8145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46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-US“&gt;</a:t>
            </a:r>
            <a:r>
              <a:rPr lang="en-US" altLang="zh-TW" baseline="0" dirty="0" smtClean="0"/>
              <a:t> Today, I want to introduce you method of integration by parts.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&lt;/voice&gt;</a:t>
            </a:r>
            <a:r>
              <a:rPr lang="zh-TW" altLang="en-US" dirty="0" smtClean="0"/>
              <a:t>”</a:t>
            </a:r>
            <a:r>
              <a:rPr lang="en-US" altLang="zh-TW" dirty="0" smtClean="0"/>
              <a:t>””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-US“&gt;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u of x and v of x are two continuously differentiable functions. The product rule states</a:t>
            </a:r>
            <a:r>
              <a:rPr lang="en-US" altLang="zh-TW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Transpose   tex4office_obj18990   replace “”</a:t>
            </a:r>
            <a:r>
              <a:rPr lang="zh-TW" altLang="en-US" baseline="0" dirty="0" smtClean="0"/>
              <a:t>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$””</a:t>
            </a:r>
            <a:r>
              <a:rPr lang="zh-TW" altLang="en-US" baseline="0" dirty="0" smtClean="0"/>
              <a:t>”</a:t>
            </a:r>
            <a:r>
              <a:rPr lang="en-US" altLang="zh-TW" baseline="0" dirty="0" smtClean="0"/>
              <a:t>   “”</a:t>
            </a:r>
            <a:r>
              <a:rPr lang="zh-TW" altLang="en-US" baseline="0" dirty="0" smtClean="0"/>
              <a:t>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(u(x)v(x))  }{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x  } = u(x)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v(x)  }{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x  } +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u(x)  }{  \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{d} x  } v(x)$</a:t>
            </a:r>
            <a:r>
              <a:rPr lang="zh-TW" altLang="en-US" baseline="0" dirty="0" smtClean="0"/>
              <a:t>”</a:t>
            </a:r>
            <a:r>
              <a:rPr lang="en-US" altLang="zh-TW" baseline="0" dirty="0" smtClean="0"/>
              <a:t>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zh</a:t>
            </a:r>
            <a:r>
              <a:rPr lang="en-US" altLang="zh-TW" smtClean="0"/>
              <a:t>-TW“&gt;</a:t>
            </a:r>
            <a:r>
              <a:rPr lang="en-US" altLang="zh-TW" dirty="0" err="1" smtClean="0"/>
              <a:t>uv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的微分等於 前微後不微、後不微前微</a:t>
            </a:r>
            <a:r>
              <a:rPr lang="en-US" altLang="zh-TW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//point   0.05  0.4  circle 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8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4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分部積分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1694146"/>
            <a:ext cx="8554" cy="8554"/>
          </a:xfrm>
          <a:prstGeom prst="rect">
            <a:avLst/>
          </a:prstGeom>
        </p:spPr>
      </p:pic>
      <p:pic>
        <p:nvPicPr>
          <p:cNvPr id="3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u(x), v(x): \text{both are continuously differentiable functions}$&#10;&#10;\end{CJK}&#10;\end{document}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" y="1694145"/>
            <a:ext cx="7371064" cy="296701"/>
          </a:xfrm>
          <a:prstGeom prst="rect">
            <a:avLst/>
          </a:prstGeom>
        </p:spPr>
      </p:pic>
      <p:pic>
        <p:nvPicPr>
          <p:cNvPr id="5" name="tex4office_obj18990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2424254"/>
            <a:ext cx="5383" cy="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159</Words>
  <Application>Microsoft Office PowerPoint</Application>
  <PresentationFormat>寬螢幕</PresentationFormat>
  <Paragraphs>19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分部積分法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分部積分法</dc:title>
  <dc:creator>魏誠寬</dc:creator>
  <cp:lastModifiedBy>魏誠寬</cp:lastModifiedBy>
  <cp:revision>36</cp:revision>
  <dcterms:created xsi:type="dcterms:W3CDTF">2017-07-04T03:23:29Z</dcterms:created>
  <dcterms:modified xsi:type="dcterms:W3CDTF">2017-07-04T09:58:42Z</dcterms:modified>
</cp:coreProperties>
</file>