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A1"/>
    <a:srgbClr val="E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83" autoAdjust="0"/>
  </p:normalViewPr>
  <p:slideViewPr>
    <p:cSldViewPr snapToGrid="0">
      <p:cViewPr varScale="1">
        <p:scale>
          <a:sx n="85" d="100"/>
          <a:sy n="85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4FF-0559-40C9-B7C9-136E68807C0A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EA4F-3D9A-4426-9199-DEB5AA0A2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 smtClean="0"/>
              <a:t>//</a:t>
            </a:r>
            <a:r>
              <a:rPr lang="zh-TW" altLang="en-US" sz="1800" dirty="0" smtClean="0"/>
              <a:t>前面備註隨便要打什麼都可以</a:t>
            </a:r>
            <a:r>
              <a:rPr lang="en-US" altLang="zh-TW" sz="1800" dirty="0" smtClean="0"/>
              <a:t>…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</a:rPr>
              <a:t>開始</a:t>
            </a:r>
            <a:r>
              <a:rPr lang="en-US" altLang="zh-TW" sz="1800" dirty="0" smtClean="0">
                <a:solidFill>
                  <a:srgbClr val="FF0000"/>
                </a:solidFill>
              </a:rPr>
              <a:t>Precision</a:t>
            </a:r>
            <a:r>
              <a:rPr lang="en-US" altLang="zh-TW" sz="1800" baseline="0" dirty="0" smtClean="0">
                <a:solidFill>
                  <a:srgbClr val="FF0000"/>
                </a:solidFill>
              </a:rPr>
              <a:t> Lecture</a:t>
            </a:r>
            <a:r>
              <a:rPr lang="zh-TW" altLang="en-US" sz="1800" dirty="0" smtClean="0">
                <a:solidFill>
                  <a:srgbClr val="FF0000"/>
                </a:solidFill>
              </a:rPr>
              <a:t>程式碼：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/>
              <a:t>&lt;script&gt;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&lt;!--  </a:t>
            </a:r>
            <a:r>
              <a:rPr lang="zh-TW" altLang="en-US" sz="1800" dirty="0" smtClean="0"/>
              <a:t>實作</a:t>
            </a:r>
            <a:r>
              <a:rPr lang="en-US" altLang="zh-TW" sz="1800" baseline="0" dirty="0" smtClean="0"/>
              <a:t> XML-style comment --&gt;</a:t>
            </a:r>
          </a:p>
          <a:p>
            <a:r>
              <a:rPr lang="en-US" altLang="zh-TW" sz="1600" baseline="0" dirty="0" smtClean="0"/>
              <a:t>//</a:t>
            </a:r>
            <a:r>
              <a:rPr lang="zh-TW" altLang="en-US" sz="1600" baseline="0" dirty="0" smtClean="0"/>
              <a:t>      </a:t>
            </a:r>
            <a:r>
              <a:rPr lang="zh-TW" altLang="en-US" sz="1600" dirty="0" smtClean="0"/>
              <a:t>實作</a:t>
            </a:r>
            <a:r>
              <a:rPr lang="en-US" altLang="zh-TW" sz="1600" baseline="0" dirty="0" smtClean="0"/>
              <a:t> C-style single line comment</a:t>
            </a:r>
          </a:p>
          <a:p>
            <a:r>
              <a:rPr lang="en-US" altLang="zh-TW" sz="1600" baseline="0" dirty="0" smtClean="0"/>
              <a:t>/*      </a:t>
            </a:r>
            <a:r>
              <a:rPr lang="zh-TW" altLang="en-US" sz="1600" dirty="0" smtClean="0"/>
              <a:t>實作</a:t>
            </a:r>
            <a:r>
              <a:rPr lang="en-US" altLang="zh-TW" sz="1600" baseline="0" dirty="0" smtClean="0"/>
              <a:t> C-style multi-line comment    */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Speed 12</a:t>
            </a:r>
            <a:r>
              <a:rPr lang="zh-TW" altLang="en-US" sz="1600" dirty="0" smtClean="0"/>
              <a:t>  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每分鐘幾張投影片；沒有加這一行，就照預設值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參數若包含空格，可以用三個連續雙引號包起來 （</a:t>
            </a:r>
            <a:r>
              <a:rPr lang="en-US" altLang="zh-TW" sz="1600" dirty="0" smtClean="0"/>
              <a:t>””” … “””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r>
              <a:rPr lang="en-US" altLang="zh-TW" sz="1600" dirty="0" smtClean="0"/>
              <a:t>//Say</a:t>
            </a:r>
            <a:r>
              <a:rPr lang="zh-TW" altLang="en-US" sz="1600" dirty="0" smtClean="0"/>
              <a:t>指令：使用</a:t>
            </a:r>
            <a:r>
              <a:rPr lang="en-US" altLang="zh-TW" sz="1600" dirty="0" smtClean="0"/>
              <a:t>SSML</a:t>
            </a:r>
            <a:r>
              <a:rPr lang="zh-TW" altLang="en-US" sz="1600" dirty="0" smtClean="0"/>
              <a:t>語法來合成口白語音，可以正常說出希臘符號及多國語言，也可以自行加新詞</a:t>
            </a:r>
            <a:endParaRPr lang="en-US" altLang="zh-TW" sz="1600" dirty="0" smtClean="0"/>
          </a:p>
          <a:p>
            <a:r>
              <a:rPr lang="en-US" altLang="zh-TW" sz="1600" dirty="0" smtClean="0"/>
              <a:t>//                   SSML</a:t>
            </a:r>
            <a:r>
              <a:rPr lang="zh-TW" altLang="en-US" sz="1600" dirty="0" smtClean="0"/>
              <a:t>語法請參考： </a:t>
            </a:r>
            <a:r>
              <a:rPr lang="en-US" altLang="zh-TW" sz="1600" dirty="0" smtClean="0"/>
              <a:t>1.   https://docs.microsoft.com/en-us/cortana/reference/ssml </a:t>
            </a:r>
          </a:p>
          <a:p>
            <a:r>
              <a:rPr lang="en-US" altLang="zh-TW" sz="1600" dirty="0" smtClean="0"/>
              <a:t>//                                                      2.   https://www.w3.org/TR/speech-synthesis/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-US“   gender=”female“&gt;In the past 30 years rapid development of ultrafast laser has led to many important applications in science. 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=“</a:t>
            </a:r>
            <a:r>
              <a:rPr lang="en-US" altLang="zh-TW" sz="1600" dirty="0" err="1" smtClean="0"/>
              <a:t>zh</a:t>
            </a:r>
            <a:r>
              <a:rPr lang="en-US" altLang="zh-TW" sz="1600" dirty="0" smtClean="0"/>
              <a:t>-TW“   gender=”female“&gt;</a:t>
            </a:r>
            <a:r>
              <a:rPr lang="zh-TW" altLang="en-US" sz="1600" dirty="0" smtClean="0"/>
              <a:t>我是大衛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α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alpha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l-GR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Pi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l-GR" altLang="zh-TW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</a:t>
            </a:r>
            <a:r>
              <a:rPr lang="en-US" altLang="zh-TW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Omega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\</a:t>
            </a:r>
            <a:r>
              <a:rPr lang="el-GR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ι</a:t>
            </a:r>
            <a:r>
              <a:rPr lang="en-US" altLang="zh-TW" sz="1600" dirty="0" smtClean="0"/>
              <a:t>&lt;/voice&gt;”””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Say “””&lt;voice </a:t>
            </a:r>
            <a:r>
              <a:rPr lang="en-US" altLang="zh-TW" sz="1600" dirty="0" err="1" smtClean="0"/>
              <a:t>xml:lang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en</a:t>
            </a:r>
            <a:r>
              <a:rPr lang="en-US" altLang="zh-TW" sz="1600" dirty="0" smtClean="0"/>
              <a:t>-US"&gt;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\Iota</a:t>
            </a:r>
            <a:r>
              <a:rPr lang="en-US" altLang="zh-TW" sz="1600" dirty="0" smtClean="0"/>
              <a:t>&lt;/voice&gt;”””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//Transpose</a:t>
            </a:r>
            <a:r>
              <a:rPr lang="zh-TW" altLang="en-US" sz="1600" dirty="0" smtClean="0"/>
              <a:t>指令：用來進行方程式的演變</a:t>
            </a:r>
            <a:endParaRPr lang="en-US" altLang="zh-TW" sz="1600" dirty="0" smtClean="0"/>
          </a:p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用法：</a:t>
            </a:r>
            <a:endParaRPr lang="en-US" altLang="zh-TW" sz="1600" dirty="0" smtClean="0"/>
          </a:p>
          <a:p>
            <a:r>
              <a:rPr lang="en-US" altLang="zh-TW" sz="1600" dirty="0" smtClean="0"/>
              <a:t>//</a:t>
            </a:r>
            <a:r>
              <a:rPr lang="en-US" altLang="zh-TW" sz="1600" baseline="0" dirty="0" smtClean="0"/>
              <a:t>         1. Replace</a:t>
            </a:r>
            <a:r>
              <a:rPr lang="zh-TW" altLang="en-US" sz="1600" baseline="0" dirty="0" smtClean="0"/>
              <a:t>功能：  </a:t>
            </a:r>
            <a:r>
              <a:rPr lang="en-US" altLang="zh-TW" sz="1600" baseline="0" dirty="0" smtClean="0"/>
              <a:t>Transpose &lt;TeX4Office</a:t>
            </a:r>
            <a:r>
              <a:rPr lang="zh-TW" altLang="en-US" sz="1600" baseline="0" dirty="0" smtClean="0"/>
              <a:t>物件名</a:t>
            </a:r>
            <a:r>
              <a:rPr lang="en-US" altLang="zh-TW" sz="1600" baseline="0" dirty="0" smtClean="0"/>
              <a:t>&gt; replace &lt;</a:t>
            </a:r>
            <a:r>
              <a:rPr lang="zh-TW" altLang="en-US" sz="1600" baseline="0" dirty="0" smtClean="0"/>
              <a:t>欲取代子字串</a:t>
            </a:r>
            <a:r>
              <a:rPr lang="en-US" altLang="zh-TW" sz="1600" baseline="0" dirty="0" smtClean="0"/>
              <a:t>&gt; &lt;</a:t>
            </a:r>
            <a:r>
              <a:rPr lang="zh-TW" altLang="en-US" sz="1600" baseline="0" dirty="0" smtClean="0"/>
              <a:t>用來取代的新字串</a:t>
            </a:r>
            <a:r>
              <a:rPr lang="en-US" altLang="zh-TW" sz="1600" baseline="0" dirty="0" smtClean="0"/>
              <a:t>&gt;</a:t>
            </a: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Transpose   tex4office_obj23119   replace “””x^2+2x+1”””   “””(x+1)^2”””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//Point</a:t>
            </a:r>
            <a:r>
              <a:rPr lang="zh-TW" altLang="en-US" sz="1600" dirty="0" smtClean="0"/>
              <a:t>指令：產生雷射筆效果</a:t>
            </a:r>
            <a:endParaRPr lang="en-US" altLang="zh-TW" sz="1600" dirty="0" smtClean="0"/>
          </a:p>
          <a:p>
            <a:r>
              <a:rPr lang="en-US" altLang="zh-TW" sz="1600" dirty="0" smtClean="0"/>
              <a:t>//</a:t>
            </a:r>
            <a:r>
              <a:rPr lang="zh-TW" altLang="en-US" sz="1600" dirty="0" smtClean="0"/>
              <a:t>用法：</a:t>
            </a:r>
            <a:endParaRPr lang="en-US" altLang="zh-TW" sz="1600" dirty="0" smtClean="0"/>
          </a:p>
          <a:p>
            <a:r>
              <a:rPr lang="en-US" altLang="zh-TW" sz="1600" dirty="0" smtClean="0"/>
              <a:t>//</a:t>
            </a:r>
            <a:r>
              <a:rPr lang="en-US" altLang="zh-TW" sz="1600" baseline="0" dirty="0" smtClean="0"/>
              <a:t>         Point &lt;X position&gt; &lt;Y position&gt; &lt;Type&gt; &lt;Color&gt; [&lt;Width&gt; &lt;Height&gt;]</a:t>
            </a:r>
            <a:endParaRPr lang="en-US" altLang="zh-TW" sz="1600" dirty="0" smtClean="0"/>
          </a:p>
          <a:p>
            <a:r>
              <a:rPr lang="en-US" altLang="zh-TW" sz="1600" baseline="0" dirty="0" smtClean="0"/>
              <a:t>point   0.5  0.5  circle  </a:t>
            </a:r>
            <a:r>
              <a:rPr lang="en-US" altLang="zh-TW" sz="16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/*</a:t>
            </a:r>
          </a:p>
          <a:p>
            <a:r>
              <a:rPr lang="en-US" altLang="zh-TW" sz="1600" dirty="0" smtClean="0"/>
              <a:t>//TODOs</a:t>
            </a:r>
          </a:p>
          <a:p>
            <a:r>
              <a:rPr lang="en-US" altLang="zh-TW" sz="1600" dirty="0" smtClean="0"/>
              <a:t>Say  tex4office_obj23119</a:t>
            </a:r>
          </a:p>
          <a:p>
            <a:r>
              <a:rPr lang="en-US" altLang="zh-TW" sz="1600" baseline="0" dirty="0" smtClean="0"/>
              <a:t>Transpose   tex4office_obj23119   replace   \sublabel{term1} {x^2+2x+1}   (x+1)^2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Transpose   tex4office_obj23119   replace   \sublabel{term1}   (x+1)^2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point   0.5  0.5  circle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point   0.5  0.5  circle  red 5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point   0.5  0.5 arrow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point   0.5  0.5  arrow  red 50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//point   tex4office_obj23119   10%  10%  circle  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aseline="0" dirty="0" smtClean="0"/>
              <a:t>*/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//</a:t>
            </a:r>
            <a:r>
              <a:rPr lang="zh-TW" altLang="en-US" sz="1600" dirty="0" smtClean="0"/>
              <a:t>結束</a:t>
            </a:r>
            <a:r>
              <a:rPr lang="en-US" altLang="zh-TW" sz="1600" dirty="0" smtClean="0"/>
              <a:t>Precision Lecture</a:t>
            </a:r>
            <a:r>
              <a:rPr lang="zh-TW" altLang="en-US" sz="1600" dirty="0" smtClean="0"/>
              <a:t>程式碼</a:t>
            </a: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 smtClean="0"/>
              <a:t>//</a:t>
            </a:r>
            <a:r>
              <a:rPr lang="zh-TW" altLang="en-US" sz="1600" dirty="0" smtClean="0"/>
              <a:t>後面備註隨便要打什麼都可以</a:t>
            </a:r>
            <a:r>
              <a:rPr lang="en-US" altLang="zh-TW" sz="1600" dirty="0" smtClean="0"/>
              <a:t>…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第二頁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-US"&gt;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blue.</a:t>
            </a:r>
            <a:r>
              <a:rPr lang="en-US" altLang="zh-TW" smtClean="0"/>
              <a:t>&lt;/</a:t>
            </a:r>
            <a:r>
              <a:rPr lang="en-US" altLang="zh-TW" dirty="0" smtClean="0"/>
              <a:t>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9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1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679-64C7-47E4-9945-DF88529001F1}" type="datetimeFigureOut">
              <a:rPr lang="zh-TW" altLang="en-US" smtClean="0"/>
              <a:t>2017/7/14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>
              <a:ea typeface="Cambria Math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&#10;$y = x^2+2x+1$ 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2168525"/>
            <a:ext cx="433866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2700000">
            <a:off x="6003006" y="3336006"/>
            <a:ext cx="635000" cy="635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700000">
            <a:off x="6064250" y="3397250"/>
            <a:ext cx="6350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5736</TotalTime>
  <Words>477</Words>
  <Application>Microsoft Office PowerPoint</Application>
  <PresentationFormat>寬螢幕</PresentationFormat>
  <Paragraphs>68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魏誠寬</dc:creator>
  <cp:lastModifiedBy>魏誠寬</cp:lastModifiedBy>
  <cp:revision>677</cp:revision>
  <dcterms:created xsi:type="dcterms:W3CDTF">2016-11-03T03:44:27Z</dcterms:created>
  <dcterms:modified xsi:type="dcterms:W3CDTF">2017-07-14T07:52:14Z</dcterms:modified>
</cp:coreProperties>
</file>