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78" r:id="rId2"/>
    <p:sldId id="27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A1"/>
    <a:srgbClr val="E62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183" autoAdjust="0"/>
  </p:normalViewPr>
  <p:slideViewPr>
    <p:cSldViewPr snapToGrid="0">
      <p:cViewPr varScale="1">
        <p:scale>
          <a:sx n="85" d="100"/>
          <a:sy n="85" d="100"/>
        </p:scale>
        <p:origin x="23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264FF-0559-40C9-B7C9-136E68807C0A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AEA4F-3D9A-4426-9199-DEB5AA0A2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00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D9B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000" dirty="0" smtClean="0"/>
              <a:t>//</a:t>
            </a:r>
            <a:r>
              <a:rPr lang="zh-TW" altLang="en-US" sz="2000" dirty="0" smtClean="0"/>
              <a:t>前面備註隨便要打什麼都可以</a:t>
            </a:r>
            <a:r>
              <a:rPr lang="en-US" altLang="zh-TW" sz="2000" dirty="0" smtClean="0"/>
              <a:t>…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//</a:t>
            </a:r>
            <a:r>
              <a:rPr lang="zh-TW" altLang="en-US" sz="2000" dirty="0" smtClean="0">
                <a:solidFill>
                  <a:srgbClr val="FF0000"/>
                </a:solidFill>
              </a:rPr>
              <a:t>開始</a:t>
            </a:r>
            <a:r>
              <a:rPr lang="en-US" altLang="zh-TW" sz="2000" dirty="0" smtClean="0">
                <a:solidFill>
                  <a:srgbClr val="FF0000"/>
                </a:solidFill>
              </a:rPr>
              <a:t>Precision</a:t>
            </a:r>
            <a:r>
              <a:rPr lang="en-US" altLang="zh-TW" sz="2000" baseline="0" dirty="0" smtClean="0">
                <a:solidFill>
                  <a:srgbClr val="FF0000"/>
                </a:solidFill>
              </a:rPr>
              <a:t> Lecture</a:t>
            </a:r>
            <a:r>
              <a:rPr lang="zh-TW" altLang="en-US" sz="2000" dirty="0" smtClean="0">
                <a:solidFill>
                  <a:srgbClr val="FF0000"/>
                </a:solidFill>
              </a:rPr>
              <a:t>程式碼：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/>
              <a:t>&lt;script&gt;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&lt;!--  </a:t>
            </a:r>
            <a:r>
              <a:rPr lang="zh-TW" altLang="en-US" sz="2000" dirty="0" smtClean="0"/>
              <a:t>實作</a:t>
            </a:r>
            <a:r>
              <a:rPr lang="en-US" altLang="zh-TW" sz="2000" baseline="0" dirty="0" smtClean="0"/>
              <a:t> XML-style comment --&gt;</a:t>
            </a:r>
          </a:p>
          <a:p>
            <a:r>
              <a:rPr lang="en-US" altLang="zh-TW" sz="1800" baseline="0" dirty="0" smtClean="0"/>
              <a:t>//</a:t>
            </a:r>
            <a:r>
              <a:rPr lang="zh-TW" altLang="en-US" sz="1800" baseline="0" dirty="0" smtClean="0"/>
              <a:t>      </a:t>
            </a:r>
            <a:r>
              <a:rPr lang="zh-TW" altLang="en-US" sz="1800" dirty="0" smtClean="0"/>
              <a:t>實作</a:t>
            </a:r>
            <a:r>
              <a:rPr lang="en-US" altLang="zh-TW" sz="1800" baseline="0" dirty="0" smtClean="0"/>
              <a:t> C-style single line comment</a:t>
            </a:r>
          </a:p>
          <a:p>
            <a:r>
              <a:rPr lang="en-US" altLang="zh-TW" sz="1800" baseline="0" dirty="0" smtClean="0"/>
              <a:t>/*      </a:t>
            </a:r>
            <a:r>
              <a:rPr lang="zh-TW" altLang="en-US" sz="1800" dirty="0" smtClean="0"/>
              <a:t>實作</a:t>
            </a:r>
            <a:r>
              <a:rPr lang="en-US" altLang="zh-TW" sz="1800" baseline="0" dirty="0" smtClean="0"/>
              <a:t> C-style multi-line comment    */</a:t>
            </a:r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Speed 12</a:t>
            </a:r>
            <a:r>
              <a:rPr lang="zh-TW" altLang="en-US" sz="1800" dirty="0" smtClean="0"/>
              <a:t>   </a:t>
            </a:r>
            <a:r>
              <a:rPr lang="en-US" altLang="zh-TW" sz="1800" dirty="0" smtClean="0"/>
              <a:t>//</a:t>
            </a:r>
            <a:r>
              <a:rPr lang="zh-TW" altLang="en-US" sz="1800" dirty="0" smtClean="0"/>
              <a:t>每分鐘幾張投影片；沒有加這一行，就照預設值</a:t>
            </a:r>
            <a:endParaRPr lang="en-US" altLang="zh-TW" sz="1800" dirty="0" smtClean="0"/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//</a:t>
            </a:r>
            <a:r>
              <a:rPr lang="zh-TW" altLang="en-US" sz="1800" dirty="0" smtClean="0"/>
              <a:t>參數若包含空格，可以用三個連續雙引號包起來 （</a:t>
            </a:r>
            <a:r>
              <a:rPr lang="en-US" altLang="zh-TW" sz="1800" dirty="0" smtClean="0"/>
              <a:t>””” … “””</a:t>
            </a:r>
            <a:r>
              <a:rPr lang="zh-TW" altLang="en-US" sz="1800" dirty="0" smtClean="0"/>
              <a:t>）</a:t>
            </a:r>
            <a:endParaRPr lang="en-US" altLang="zh-TW" sz="1800" dirty="0" smtClean="0"/>
          </a:p>
          <a:p>
            <a:r>
              <a:rPr lang="en-US" altLang="zh-TW" sz="1800" dirty="0" smtClean="0"/>
              <a:t>//Say</a:t>
            </a:r>
            <a:r>
              <a:rPr lang="zh-TW" altLang="en-US" sz="1800" dirty="0" smtClean="0"/>
              <a:t>指令：使用</a:t>
            </a:r>
            <a:r>
              <a:rPr lang="en-US" altLang="zh-TW" sz="1800" dirty="0" smtClean="0"/>
              <a:t>SSML</a:t>
            </a:r>
            <a:r>
              <a:rPr lang="zh-TW" altLang="en-US" sz="1800" dirty="0" smtClean="0"/>
              <a:t>語法來合成口白語音，可以正常說出希臘符號及多國語言，也可以自行加新詞</a:t>
            </a:r>
            <a:endParaRPr lang="en-US" altLang="zh-TW" sz="1800" dirty="0" smtClean="0"/>
          </a:p>
          <a:p>
            <a:r>
              <a:rPr lang="en-US" altLang="zh-TW" sz="1800" dirty="0" smtClean="0"/>
              <a:t>//                   SSML</a:t>
            </a:r>
            <a:r>
              <a:rPr lang="zh-TW" altLang="en-US" sz="1800" dirty="0" smtClean="0"/>
              <a:t>語法請參考： </a:t>
            </a:r>
            <a:r>
              <a:rPr lang="en-US" altLang="zh-TW" sz="1800" dirty="0" smtClean="0"/>
              <a:t>1.   https://docs.microsoft.com/en-us/cortana/reference/ssml </a:t>
            </a:r>
          </a:p>
          <a:p>
            <a:r>
              <a:rPr lang="en-US" altLang="zh-TW" sz="1800" dirty="0" smtClean="0"/>
              <a:t>//                                                      2.   https://www.w3.org/TR/speech-synthesis/</a:t>
            </a:r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Say “””&lt;voice </a:t>
            </a:r>
            <a:r>
              <a:rPr lang="en-US" altLang="zh-TW" sz="1800" dirty="0" err="1" smtClean="0"/>
              <a:t>xml:lang</a:t>
            </a:r>
            <a:r>
              <a:rPr lang="en-US" altLang="zh-TW" sz="1800" dirty="0" smtClean="0"/>
              <a:t>="</a:t>
            </a:r>
            <a:r>
              <a:rPr lang="en-US" altLang="zh-TW" sz="1800" dirty="0" err="1" smtClean="0"/>
              <a:t>en</a:t>
            </a:r>
            <a:r>
              <a:rPr lang="en-US" altLang="zh-TW" sz="1800" dirty="0" smtClean="0"/>
              <a:t>-US“   gender=”female“&gt;In the past 30 years rapid development of ultrafast laser has led to many important applications in science. &lt;/voice&gt;”””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/>
              <a:t>Say “””&lt;voice </a:t>
            </a:r>
            <a:r>
              <a:rPr lang="en-US" altLang="zh-TW" sz="1800" dirty="0" err="1" smtClean="0"/>
              <a:t>xml:lang</a:t>
            </a:r>
            <a:r>
              <a:rPr lang="en-US" altLang="zh-TW" sz="1800" dirty="0" smtClean="0"/>
              <a:t>=“</a:t>
            </a:r>
            <a:r>
              <a:rPr lang="en-US" altLang="zh-TW" sz="1800" dirty="0" err="1" smtClean="0"/>
              <a:t>zh</a:t>
            </a:r>
            <a:r>
              <a:rPr lang="en-US" altLang="zh-TW" sz="1800" dirty="0" smtClean="0"/>
              <a:t>-TW“   gender=”female“&gt;</a:t>
            </a:r>
            <a:r>
              <a:rPr lang="zh-TW" altLang="en-US" sz="1800" dirty="0" smtClean="0"/>
              <a:t>我是大衛</a:t>
            </a:r>
            <a:r>
              <a:rPr lang="en-US" altLang="zh-TW" sz="1800" dirty="0" smtClean="0"/>
              <a:t>&lt;/voice&gt;”””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/>
              <a:t>Say “””&lt;voice </a:t>
            </a:r>
            <a:r>
              <a:rPr lang="en-US" altLang="zh-TW" sz="1800" dirty="0" err="1" smtClean="0"/>
              <a:t>xml:lang</a:t>
            </a:r>
            <a:r>
              <a:rPr lang="en-US" altLang="zh-TW" sz="1800" dirty="0" smtClean="0"/>
              <a:t>="</a:t>
            </a:r>
            <a:r>
              <a:rPr lang="en-US" altLang="zh-TW" sz="1800" dirty="0" err="1" smtClean="0"/>
              <a:t>en</a:t>
            </a:r>
            <a:r>
              <a:rPr lang="en-US" altLang="zh-TW" sz="1800" dirty="0" smtClean="0"/>
              <a:t>-US"&gt;</a:t>
            </a:r>
            <a:r>
              <a:rPr lang="en-US" altLang="zh-TW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can speak α</a:t>
            </a:r>
            <a:r>
              <a:rPr lang="en-US" altLang="zh-TW" sz="1800" dirty="0" smtClean="0"/>
              <a:t>&lt;/voice&gt;”””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/>
              <a:t>Say “””&lt;voice </a:t>
            </a:r>
            <a:r>
              <a:rPr lang="en-US" altLang="zh-TW" sz="1800" dirty="0" err="1" smtClean="0"/>
              <a:t>xml:lang</a:t>
            </a:r>
            <a:r>
              <a:rPr lang="en-US" altLang="zh-TW" sz="1800" dirty="0" smtClean="0"/>
              <a:t>="</a:t>
            </a:r>
            <a:r>
              <a:rPr lang="en-US" altLang="zh-TW" sz="1800" dirty="0" err="1" smtClean="0"/>
              <a:t>en</a:t>
            </a:r>
            <a:r>
              <a:rPr lang="en-US" altLang="zh-TW" sz="1800" dirty="0" smtClean="0"/>
              <a:t>-US"&gt;</a:t>
            </a:r>
            <a:r>
              <a:rPr lang="en-US" altLang="zh-TW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can speak alpha</a:t>
            </a:r>
            <a:r>
              <a:rPr lang="en-US" altLang="zh-TW" sz="1800" dirty="0" smtClean="0"/>
              <a:t>&lt;/voice&gt;”””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/>
              <a:t>Say “””&lt;voice </a:t>
            </a:r>
            <a:r>
              <a:rPr lang="en-US" altLang="zh-TW" sz="1800" dirty="0" err="1" smtClean="0"/>
              <a:t>xml:lang</a:t>
            </a:r>
            <a:r>
              <a:rPr lang="en-US" altLang="zh-TW" sz="1800" dirty="0" smtClean="0"/>
              <a:t>="</a:t>
            </a:r>
            <a:r>
              <a:rPr lang="en-US" altLang="zh-TW" sz="1800" dirty="0" err="1" smtClean="0"/>
              <a:t>en</a:t>
            </a:r>
            <a:r>
              <a:rPr lang="en-US" altLang="zh-TW" sz="1800" dirty="0" smtClean="0"/>
              <a:t>-US"&gt;</a:t>
            </a:r>
            <a:r>
              <a:rPr lang="en-US" altLang="zh-TW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can speak </a:t>
            </a:r>
            <a:r>
              <a:rPr lang="el-GR" altLang="zh-TW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</a:t>
            </a:r>
            <a:r>
              <a:rPr lang="en-US" altLang="zh-TW" sz="1800" dirty="0" smtClean="0"/>
              <a:t>&lt;/voice&gt;”””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/>
              <a:t>Say “””&lt;voice </a:t>
            </a:r>
            <a:r>
              <a:rPr lang="en-US" altLang="zh-TW" sz="1800" dirty="0" err="1" smtClean="0"/>
              <a:t>xml:lang</a:t>
            </a:r>
            <a:r>
              <a:rPr lang="en-US" altLang="zh-TW" sz="1800" dirty="0" smtClean="0"/>
              <a:t>="</a:t>
            </a:r>
            <a:r>
              <a:rPr lang="en-US" altLang="zh-TW" sz="1800" dirty="0" err="1" smtClean="0"/>
              <a:t>en</a:t>
            </a:r>
            <a:r>
              <a:rPr lang="en-US" altLang="zh-TW" sz="1800" dirty="0" smtClean="0"/>
              <a:t>-US"&gt;</a:t>
            </a:r>
            <a:r>
              <a:rPr lang="en-US" altLang="zh-TW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can speak Pi</a:t>
            </a:r>
            <a:r>
              <a:rPr lang="en-US" altLang="zh-TW" sz="1800" dirty="0" smtClean="0"/>
              <a:t>&lt;/voice&gt;”””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/>
              <a:t>Say “””&lt;voice </a:t>
            </a:r>
            <a:r>
              <a:rPr lang="en-US" altLang="zh-TW" sz="1800" dirty="0" err="1" smtClean="0"/>
              <a:t>xml:lang</a:t>
            </a:r>
            <a:r>
              <a:rPr lang="en-US" altLang="zh-TW" sz="1800" dirty="0" smtClean="0"/>
              <a:t>="</a:t>
            </a:r>
            <a:r>
              <a:rPr lang="en-US" altLang="zh-TW" sz="1800" dirty="0" err="1" smtClean="0"/>
              <a:t>en</a:t>
            </a:r>
            <a:r>
              <a:rPr lang="en-US" altLang="zh-TW" sz="1800" dirty="0" smtClean="0"/>
              <a:t>-US"&gt;</a:t>
            </a:r>
            <a:r>
              <a:rPr lang="en-US" altLang="zh-TW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can speak </a:t>
            </a:r>
            <a:r>
              <a:rPr lang="el-GR" altLang="zh-TW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</a:t>
            </a:r>
            <a:r>
              <a:rPr lang="en-US" altLang="zh-TW" sz="1800" dirty="0" smtClean="0"/>
              <a:t>&lt;/voice&gt;”””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/>
              <a:t>Say “””&lt;voice </a:t>
            </a:r>
            <a:r>
              <a:rPr lang="en-US" altLang="zh-TW" sz="1800" dirty="0" err="1" smtClean="0"/>
              <a:t>xml:lang</a:t>
            </a:r>
            <a:r>
              <a:rPr lang="en-US" altLang="zh-TW" sz="1800" dirty="0" smtClean="0"/>
              <a:t>="</a:t>
            </a:r>
            <a:r>
              <a:rPr lang="en-US" altLang="zh-TW" sz="1800" dirty="0" err="1" smtClean="0"/>
              <a:t>en</a:t>
            </a:r>
            <a:r>
              <a:rPr lang="en-US" altLang="zh-TW" sz="1800" dirty="0" smtClean="0"/>
              <a:t>-US"&gt;</a:t>
            </a:r>
            <a:r>
              <a:rPr lang="en-US" altLang="zh-TW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can speak </a:t>
            </a:r>
            <a:r>
              <a:rPr lang="en-US" altLang="zh-TW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Omega</a:t>
            </a:r>
            <a:r>
              <a:rPr lang="en-US" altLang="zh-TW" sz="1800" dirty="0" smtClean="0"/>
              <a:t>&lt;/voice&gt;”””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/>
              <a:t>Say “””&lt;voice </a:t>
            </a:r>
            <a:r>
              <a:rPr lang="en-US" altLang="zh-TW" sz="1800" dirty="0" err="1" smtClean="0"/>
              <a:t>xml:lang</a:t>
            </a:r>
            <a:r>
              <a:rPr lang="en-US" altLang="zh-TW" sz="1800" dirty="0" smtClean="0"/>
              <a:t>="</a:t>
            </a:r>
            <a:r>
              <a:rPr lang="en-US" altLang="zh-TW" sz="1800" dirty="0" err="1" smtClean="0"/>
              <a:t>en</a:t>
            </a:r>
            <a:r>
              <a:rPr lang="en-US" altLang="zh-TW" sz="1800" dirty="0" smtClean="0"/>
              <a:t>-US"&gt;</a:t>
            </a:r>
            <a:r>
              <a:rPr lang="en-US" altLang="zh-TW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can speak \</a:t>
            </a:r>
            <a:r>
              <a:rPr lang="el-GR" altLang="zh-TW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ι</a:t>
            </a:r>
            <a:r>
              <a:rPr lang="en-US" altLang="zh-TW" sz="1800" dirty="0" smtClean="0"/>
              <a:t>&lt;/voice&gt;”””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/>
              <a:t>Say “””&lt;voice </a:t>
            </a:r>
            <a:r>
              <a:rPr lang="en-US" altLang="zh-TW" sz="1800" dirty="0" err="1" smtClean="0"/>
              <a:t>xml:lang</a:t>
            </a:r>
            <a:r>
              <a:rPr lang="en-US" altLang="zh-TW" sz="1800" dirty="0" smtClean="0"/>
              <a:t>="</a:t>
            </a:r>
            <a:r>
              <a:rPr lang="en-US" altLang="zh-TW" sz="1800" dirty="0" err="1" smtClean="0"/>
              <a:t>en</a:t>
            </a:r>
            <a:r>
              <a:rPr lang="en-US" altLang="zh-TW" sz="1800" dirty="0" smtClean="0"/>
              <a:t>-US"&gt;</a:t>
            </a:r>
            <a:r>
              <a:rPr lang="en-US" altLang="zh-TW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can speak \Iota</a:t>
            </a:r>
            <a:r>
              <a:rPr lang="en-US" altLang="zh-TW" sz="1800" dirty="0" smtClean="0"/>
              <a:t>&lt;/voice&gt;”””</a:t>
            </a:r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//Transpose</a:t>
            </a:r>
            <a:r>
              <a:rPr lang="zh-TW" altLang="en-US" sz="1800" dirty="0" smtClean="0"/>
              <a:t>指令：用來進行方程式的演變</a:t>
            </a:r>
            <a:endParaRPr lang="en-US" altLang="zh-TW" sz="1800" dirty="0" smtClean="0"/>
          </a:p>
          <a:p>
            <a:r>
              <a:rPr lang="en-US" altLang="zh-TW" sz="1800" dirty="0" smtClean="0"/>
              <a:t>//</a:t>
            </a:r>
            <a:r>
              <a:rPr lang="zh-TW" altLang="en-US" sz="1800" dirty="0" smtClean="0"/>
              <a:t>用法：</a:t>
            </a:r>
            <a:endParaRPr lang="en-US" altLang="zh-TW" sz="1800" dirty="0" smtClean="0"/>
          </a:p>
          <a:p>
            <a:r>
              <a:rPr lang="en-US" altLang="zh-TW" sz="1800" dirty="0" smtClean="0"/>
              <a:t>//</a:t>
            </a:r>
            <a:r>
              <a:rPr lang="en-US" altLang="zh-TW" sz="1800" baseline="0" dirty="0" smtClean="0"/>
              <a:t>         1. Replace</a:t>
            </a:r>
            <a:r>
              <a:rPr lang="zh-TW" altLang="en-US" sz="1800" baseline="0" dirty="0" smtClean="0"/>
              <a:t>功能：  </a:t>
            </a:r>
            <a:r>
              <a:rPr lang="en-US" altLang="zh-TW" sz="1800" baseline="0" dirty="0" smtClean="0"/>
              <a:t>Transpose &lt;TeX4Office</a:t>
            </a:r>
            <a:r>
              <a:rPr lang="zh-TW" altLang="en-US" sz="1800" baseline="0" dirty="0" smtClean="0"/>
              <a:t>物件名</a:t>
            </a:r>
            <a:r>
              <a:rPr lang="en-US" altLang="zh-TW" sz="1800" baseline="0" dirty="0" smtClean="0"/>
              <a:t>&gt; replace &lt;</a:t>
            </a:r>
            <a:r>
              <a:rPr lang="zh-TW" altLang="en-US" sz="1800" baseline="0" dirty="0" smtClean="0"/>
              <a:t>欲取代子字串</a:t>
            </a:r>
            <a:r>
              <a:rPr lang="en-US" altLang="zh-TW" sz="1800" baseline="0" dirty="0" smtClean="0"/>
              <a:t>&gt; &lt;</a:t>
            </a:r>
            <a:r>
              <a:rPr lang="zh-TW" altLang="en-US" sz="1800" baseline="0" dirty="0" smtClean="0"/>
              <a:t>用來取代的新字串</a:t>
            </a:r>
            <a:r>
              <a:rPr lang="en-US" altLang="zh-TW" sz="1800" baseline="0" dirty="0" smtClean="0"/>
              <a:t>&gt;</a:t>
            </a:r>
            <a:endParaRPr lang="en-US" altLang="zh-TW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aseline="0" dirty="0" smtClean="0"/>
              <a:t>Transpose   tex4office_obj23119   replace “””x^2+2x+1”””   “””(x+1)^2”””</a:t>
            </a:r>
            <a:endParaRPr lang="en-US" altLang="zh-TW" sz="1800" dirty="0" smtClean="0"/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//Point</a:t>
            </a:r>
            <a:r>
              <a:rPr lang="zh-TW" altLang="en-US" sz="1800" dirty="0" smtClean="0"/>
              <a:t>指令：產生雷射筆效果</a:t>
            </a:r>
            <a:endParaRPr lang="en-US" altLang="zh-TW" sz="1800" dirty="0" smtClean="0"/>
          </a:p>
          <a:p>
            <a:r>
              <a:rPr lang="en-US" altLang="zh-TW" sz="1800" dirty="0" smtClean="0"/>
              <a:t>//</a:t>
            </a:r>
            <a:r>
              <a:rPr lang="zh-TW" altLang="en-US" sz="1800" dirty="0" smtClean="0"/>
              <a:t>用法：</a:t>
            </a:r>
            <a:endParaRPr lang="en-US" altLang="zh-TW" sz="1800" dirty="0" smtClean="0"/>
          </a:p>
          <a:p>
            <a:r>
              <a:rPr lang="en-US" altLang="zh-TW" sz="1800" dirty="0" smtClean="0"/>
              <a:t>//</a:t>
            </a:r>
            <a:r>
              <a:rPr lang="en-US" altLang="zh-TW" sz="1800" baseline="0" dirty="0" smtClean="0"/>
              <a:t>         Point &lt;X position&gt; &lt;Y position&gt; &lt;Type&gt; &lt;Color&gt; [&lt;Width&gt; &lt;Height&gt;]</a:t>
            </a:r>
            <a:endParaRPr lang="en-US" altLang="zh-TW" sz="1800" dirty="0" smtClean="0"/>
          </a:p>
          <a:p>
            <a:r>
              <a:rPr lang="en-US" altLang="zh-TW" sz="1800" baseline="0" dirty="0" smtClean="0"/>
              <a:t>point   0.5  0.5  circle  </a:t>
            </a:r>
            <a:r>
              <a:rPr lang="en-US" altLang="zh-TW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cyan</a:t>
            </a:r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/*</a:t>
            </a:r>
          </a:p>
          <a:p>
            <a:r>
              <a:rPr lang="en-US" altLang="zh-TW" sz="1800" dirty="0" smtClean="0"/>
              <a:t>//TODOs</a:t>
            </a:r>
          </a:p>
          <a:p>
            <a:r>
              <a:rPr lang="en-US" altLang="zh-TW" sz="1800" dirty="0" smtClean="0"/>
              <a:t>Say  tex4office_obj23119</a:t>
            </a:r>
          </a:p>
          <a:p>
            <a:r>
              <a:rPr lang="en-US" altLang="zh-TW" sz="1800" baseline="0" dirty="0" smtClean="0"/>
              <a:t>Transpose   tex4office_obj23119   replace   \sublabel{term1} {x^2+2x+1}   (x+1)^2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aseline="0" dirty="0" smtClean="0"/>
              <a:t>Transpose   tex4office_obj23119   replace   \sublabel{term1}   (x+1)^2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aseline="0" dirty="0" smtClean="0"/>
              <a:t>point   0.5  0.5  circle  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aseline="0" dirty="0" smtClean="0"/>
              <a:t>point   0.5  0.5  circle  red 5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aseline="0" dirty="0" smtClean="0"/>
              <a:t>point   0.5  0.5 arrow  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aseline="0" dirty="0" smtClean="0"/>
              <a:t>point   0.5  0.5  arrow  red 50 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aseline="0" dirty="0" smtClean="0"/>
              <a:t>//point   tex4office_obj23119   10%  10%  circle  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aseline="0" dirty="0" smtClean="0"/>
              <a:t>*/</a:t>
            </a:r>
            <a:endParaRPr lang="en-US" altLang="zh-TW" sz="1800" dirty="0" smtClean="0"/>
          </a:p>
          <a:p>
            <a:endParaRPr lang="en-US" altLang="zh-TW" sz="1800" dirty="0" smtClean="0"/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&lt;/script&gt;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/>
              <a:t>//</a:t>
            </a:r>
            <a:r>
              <a:rPr lang="zh-TW" altLang="en-US" sz="1800" dirty="0" smtClean="0"/>
              <a:t>結束</a:t>
            </a:r>
            <a:r>
              <a:rPr lang="en-US" altLang="zh-TW" sz="1800" dirty="0" smtClean="0"/>
              <a:t>Precision Lecture</a:t>
            </a:r>
            <a:r>
              <a:rPr lang="zh-TW" altLang="en-US" sz="1800" dirty="0" smtClean="0"/>
              <a:t>程式碼</a:t>
            </a:r>
            <a:endParaRPr lang="en-US" altLang="zh-TW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/>
              <a:t>//</a:t>
            </a:r>
            <a:r>
              <a:rPr lang="zh-TW" altLang="en-US" sz="1800" dirty="0" smtClean="0"/>
              <a:t>後面備註隨便要打什麼都可以</a:t>
            </a:r>
            <a:r>
              <a:rPr lang="en-US" altLang="zh-TW" sz="1800" smtClean="0"/>
              <a:t>…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AEA4F-3D9A-4426-9199-DEB5AA0A29C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888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D9B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//</a:t>
            </a:r>
            <a:r>
              <a:rPr lang="zh-TW" altLang="en-US" dirty="0" smtClean="0"/>
              <a:t>第二頁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&lt;script&gt;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Say “””&lt;voice </a:t>
            </a:r>
            <a:r>
              <a:rPr lang="en-US" altLang="zh-TW" dirty="0" err="1" smtClean="0"/>
              <a:t>xml:lang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-US"&gt;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background</a:t>
            </a:r>
            <a:r>
              <a:rPr lang="en-US" altLang="zh-TW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blue.</a:t>
            </a:r>
            <a:r>
              <a:rPr lang="en-US" altLang="zh-TW" smtClean="0"/>
              <a:t>&lt;/</a:t>
            </a:r>
            <a:r>
              <a:rPr lang="en-US" altLang="zh-TW" dirty="0" smtClean="0"/>
              <a:t>voice&gt;”””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&lt;/script&gt;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AEA4F-3D9A-4426-9199-DEB5AA0A29C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69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56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56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72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02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91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36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3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09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55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5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C1679-64C7-47E4-9945-DF88529001F1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02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0" dirty="0" smtClean="0">
              <a:ea typeface="Cambria Math" panose="02040503050406030204" pitchFamily="18" charset="0"/>
            </a:endParaRP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2" name="tex4office_obj23119" descr="\documentclass{article}&#10;\usepackage{amsmath}&#10;\usepackage{CJKutf8}      %%% Macros for Chinese/Japanese/Korean processing&#10;\usepackage{CJKnumb}      %%% For Chinese numbering capability&#10;&#10;\pagestyle{empty}&#10;&#10;\begin{document}&#10;\begin{CJK}{UTF8}{bsmi}   %%% Change CJK font and encoding here!&#10;&#10;&#10;$y = x^2+2x+1$  %%% With the &quot;amsmath&quot; package, now you can include CJK charaters in subscription and superscriptiion (in the &quot;\text&quot; tag)&#10;&#10;\end{CJK}&#10;\end{document}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263" y="2168525"/>
            <a:ext cx="433866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9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向左箭號 9"/>
          <p:cNvSpPr/>
          <p:nvPr/>
        </p:nvSpPr>
        <p:spPr>
          <a:xfrm rot="2700000">
            <a:off x="4479006" y="3336006"/>
            <a:ext cx="635000" cy="635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 rot="2700000">
            <a:off x="4540250" y="3397250"/>
            <a:ext cx="63500" cy="635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3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5737</TotalTime>
  <Words>477</Words>
  <Application>Microsoft Office PowerPoint</Application>
  <PresentationFormat>如螢幕大小 (4:3)</PresentationFormat>
  <Paragraphs>68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魏誠寬</dc:creator>
  <cp:lastModifiedBy>魏誠寬</cp:lastModifiedBy>
  <cp:revision>678</cp:revision>
  <dcterms:created xsi:type="dcterms:W3CDTF">2016-11-03T03:44:27Z</dcterms:created>
  <dcterms:modified xsi:type="dcterms:W3CDTF">2017-07-14T08:00:29Z</dcterms:modified>
</cp:coreProperties>
</file>