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8effd05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8effd05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8effd05f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8effd05f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8effd05f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8effd05f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8effd05f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8effd05f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8f158535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8f15853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UEFA Predictor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79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2"/>
              <a:t>Andrew Romanchik, Kenny Zheng, Mary-Kate Stone, Erin Wienke, Jakob Larsen</a:t>
            </a:r>
            <a:endParaRPr sz="15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UEFA is a yearly international club soccer tournament and is one of the most watched sports tournaments in the world.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Sports have machine learning models to predict the outcomes of games, such as ANN with backpropagation and RNN, and </a:t>
            </a:r>
            <a:r>
              <a:rPr lang="en"/>
              <a:t>have</a:t>
            </a:r>
            <a:r>
              <a:rPr lang="en"/>
              <a:t> been used in leagues such as the NFL and NBA.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models are not effective in capturing long term dependencies between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suggestion to </a:t>
            </a:r>
            <a:r>
              <a:rPr lang="en"/>
              <a:t>combat</a:t>
            </a:r>
            <a:r>
              <a:rPr lang="en"/>
              <a:t> that disadvantage is by using a b</a:t>
            </a:r>
            <a:r>
              <a:rPr lang="en"/>
              <a:t>ayesian approach with a system similar to Elo, called Glicko, which predicts strength of tennis players and therefore predict outcomes of tennis matches.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UEFA has more factors than Tennis in that UEFA’s format of teams, player positions, group stage </a:t>
            </a:r>
            <a:r>
              <a:rPr lang="en"/>
              <a:t>performance</a:t>
            </a:r>
            <a:r>
              <a:rPr lang="en"/>
              <a:t>, and team knockout stage performance allow for more complex prediction which requires a more precise model.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 all have a strong interest in soccer, we want to create a model that helps to accurately predict the team knockout stage.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Despite Soccer being the most popular sport worldwide, it </a:t>
            </a:r>
            <a:r>
              <a:rPr lang="en"/>
              <a:t>receives</a:t>
            </a:r>
            <a:r>
              <a:rPr lang="en"/>
              <a:t> less funding for analytics than the NBA and NFL, which are tournaments </a:t>
            </a:r>
            <a:r>
              <a:rPr lang="en"/>
              <a:t>solely</a:t>
            </a:r>
            <a:r>
              <a:rPr lang="en"/>
              <a:t> for the United States. Therefore, there are obvious discrepancies in predicting soccer matches.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Additionally, as UEFA is a championship tournament with European teams, it receives less resources than other soccer events such as the World Cup.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more accurate model could help teams allocate their players, as they know which factors are more important in defining a winning team.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can also allow a team to see where specific weaknesses lie, therefore allowing them to improve on their deficiencies.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plan to use a neural network to implement our solution.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first look into using a RNN since it can predict future results based on past data. We can implement this using an existing library like TensorFlow with Python, which does well implementing RNNs.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results are not sufficient, we can consider switching to an alternative method like LSTM.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Results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quantitative metrics that we will be using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are season performance, how a team plays at home vs. away, and a team’s past performance in the tournament.  We expect that a team who has had a good season will do well in the tournament and that being the home team would give a slight advantage.  Additionally, teams who have a history of doing well in soccer tournaments perform better than those who often don’t make it to the tournament, as they are used to the pressure and environment.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[1] R. P. Bunker and F. Thabtah, “A machine learning framework for sport result prediction,” 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/>
              <a:t>Applied Computing and Informatics</a:t>
            </a:r>
            <a:r>
              <a:rPr lang="en" sz="1100"/>
              <a:t>, vol. 15, no. 1, pp. 27–33, 2019. 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doi:10.1016/j.aci.2017.09.005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[2] Q. Zhang </a:t>
            </a:r>
            <a:r>
              <a:rPr i="1" lang="en" sz="1100"/>
              <a:t>et al.</a:t>
            </a:r>
            <a:r>
              <a:rPr lang="en" sz="1100"/>
              <a:t>, “Sports match prediction model for training and exercise using 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attention-based LSTM network,” </a:t>
            </a:r>
            <a:r>
              <a:rPr i="1" lang="en" sz="1100"/>
              <a:t>Digital Communications and Networks</a:t>
            </a:r>
            <a:r>
              <a:rPr lang="en" sz="1100"/>
              <a:t>, vol. 8, no. 4, 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pp. 508–515, 2022. doi:10.1016/j.dcan.2021.08.008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[3] J. C. Yue, E. P. Chou, M.-H. Hsieh, and L.-C. Hsiao, “A study of forecasting tennis matches 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via the GLICKO model,” </a:t>
            </a:r>
            <a:r>
              <a:rPr i="1" lang="en" sz="1100"/>
              <a:t>PLOS ONE</a:t>
            </a:r>
            <a:r>
              <a:rPr lang="en" sz="1100"/>
              <a:t>, vol. 17, no. 4, Apr. 2022. 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doi:10.1371/journal.pone.0266838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