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9" r:id="rId6"/>
    <p:sldId id="261" r:id="rId7"/>
    <p:sldId id="263" r:id="rId8"/>
    <p:sldId id="264" r:id="rId9"/>
    <p:sldId id="265" r:id="rId10"/>
    <p:sldId id="262" r:id="rId11"/>
    <p:sldId id="270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95872"/>
  </p:normalViewPr>
  <p:slideViewPr>
    <p:cSldViewPr snapToGrid="0">
      <p:cViewPr varScale="1">
        <p:scale>
          <a:sx n="95" d="100"/>
          <a:sy n="95" d="100"/>
        </p:scale>
        <p:origin x="184" y="46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1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4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5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微信小程序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			--</a:t>
            </a:r>
            <a:r>
              <a:rPr lang="zh-CN" altLang="en-US" sz="1600" dirty="0">
                <a:latin typeface="+mn-lt"/>
                <a:ea typeface="+mn-ea"/>
              </a:rPr>
              <a:t>王国平</a:t>
            </a:r>
            <a:r>
              <a:rPr lang="en-US" altLang="zh-CN" dirty="0">
                <a:latin typeface="+mn-lt"/>
                <a:ea typeface="+mn-ea"/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微信提供的组件库 </a:t>
            </a:r>
            <a:r>
              <a:rPr lang="en-US" altLang="zh-CN"/>
              <a:t>----UI</a:t>
            </a:r>
            <a:r>
              <a:rPr lang="zh-CN" altLang="en-US"/>
              <a:t>控件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54" y="1377992"/>
            <a:ext cx="1006292" cy="435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80" y="1496291"/>
            <a:ext cx="1101544" cy="51182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3273" y="2090057"/>
            <a:ext cx="434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用法见官方文档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mp.weixin.qq.com</a:t>
            </a:r>
            <a:r>
              <a:rPr kumimoji="1" lang="en-US" altLang="zh-CN" dirty="0"/>
              <a:t>/debug/</a:t>
            </a:r>
            <a:r>
              <a:rPr kumimoji="1" lang="en-US" altLang="zh-CN" dirty="0" err="1"/>
              <a:t>wxadoc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dev</a:t>
            </a:r>
            <a:r>
              <a:rPr kumimoji="1" lang="en-US" altLang="zh-CN" dirty="0"/>
              <a:t>/component/</a:t>
            </a:r>
            <a:r>
              <a:rPr kumimoji="1" lang="en-US" altLang="zh-CN" dirty="0" err="1"/>
              <a:t>view.html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页面注册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61" y="1470025"/>
            <a:ext cx="2845739" cy="435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1470025"/>
            <a:ext cx="348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，用来创建</a:t>
            </a:r>
            <a:r>
              <a:rPr lang="zh-CN" altLang="en-US" dirty="0" smtClean="0"/>
              <a:t>页面</a:t>
            </a:r>
            <a:r>
              <a:rPr lang="zh-CN" altLang="en-US" dirty="0" smtClean="0"/>
              <a:t>的。	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 bwMode="auto">
          <a:xfrm>
            <a:off x="1627094" y="2116356"/>
            <a:ext cx="3348318" cy="304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/>
          <p:cNvSpPr txBox="1"/>
          <p:nvPr/>
        </p:nvSpPr>
        <p:spPr>
          <a:xfrm>
            <a:off x="4867835" y="2268413"/>
            <a:ext cx="26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绑定界面数据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 bwMode="auto">
          <a:xfrm>
            <a:off x="2312894" y="3213847"/>
            <a:ext cx="3455894" cy="309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文本框 11"/>
          <p:cNvSpPr txBox="1"/>
          <p:nvPr/>
        </p:nvSpPr>
        <p:spPr>
          <a:xfrm>
            <a:off x="5930153" y="3266027"/>
            <a:ext cx="262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页面跳转的函数，在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中配置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的页面除外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2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常用到的微信函数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wx:for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用来循环集合数组</a:t>
            </a:r>
          </a:p>
          <a:p>
            <a:r>
              <a:rPr kumimoji="1" lang="en-US" altLang="zh-CN" dirty="0" err="1" smtClean="0"/>
              <a:t>wx:if</a:t>
            </a: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判断</a:t>
            </a:r>
          </a:p>
          <a:p>
            <a:r>
              <a:rPr kumimoji="1" lang="zh-CN" altLang="en-US" dirty="0" smtClean="0"/>
              <a:t>网络请求</a:t>
            </a:r>
          </a:p>
          <a:p>
            <a:r>
              <a:rPr lang="en-US" altLang="zh-CN" dirty="0" err="1"/>
              <a:t>wx.request</a:t>
            </a:r>
            <a:r>
              <a:rPr lang="en-US" altLang="zh-CN" dirty="0"/>
              <a:t>({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url</a:t>
            </a:r>
            <a:r>
              <a:rPr lang="en-US" altLang="zh-CN" dirty="0"/>
              <a:t>: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test.php</a:t>
            </a:r>
            <a:r>
              <a:rPr lang="en-US" altLang="zh-CN" dirty="0" smtClean="0"/>
              <a:t>’, </a:t>
            </a:r>
            <a:r>
              <a:rPr lang="en-US" altLang="zh-CN" dirty="0"/>
              <a:t>//</a:t>
            </a:r>
            <a:r>
              <a:rPr lang="zh-CN" altLang="en-US" dirty="0"/>
              <a:t>仅为</a:t>
            </a:r>
            <a:r>
              <a:rPr lang="zh-CN" altLang="en-US" dirty="0" smtClean="0"/>
              <a:t>示例口</a:t>
            </a:r>
            <a:r>
              <a:rPr lang="zh-CN" altLang="en-US" dirty="0"/>
              <a:t>地址</a:t>
            </a:r>
          </a:p>
          <a:p>
            <a:r>
              <a:rPr lang="ro-RO" altLang="zh-CN" dirty="0"/>
              <a:t>  data: {</a:t>
            </a:r>
          </a:p>
          <a:p>
            <a:r>
              <a:rPr lang="mr-IN" altLang="zh-CN" dirty="0"/>
              <a:t>     </a:t>
            </a:r>
            <a:r>
              <a:rPr lang="mr-IN" altLang="zh-CN" dirty="0" err="1"/>
              <a:t>x</a:t>
            </a:r>
            <a:r>
              <a:rPr lang="mr-IN" altLang="zh-CN" dirty="0"/>
              <a:t>: '' ,</a:t>
            </a:r>
          </a:p>
          <a:p>
            <a:r>
              <a:rPr lang="mr-IN" altLang="zh-CN" dirty="0"/>
              <a:t>     </a:t>
            </a:r>
            <a:r>
              <a:rPr lang="mr-IN" altLang="zh-CN" dirty="0" err="1"/>
              <a:t>y</a:t>
            </a:r>
            <a:r>
              <a:rPr lang="mr-IN" altLang="zh-CN" dirty="0"/>
              <a:t>: ''</a:t>
            </a:r>
          </a:p>
          <a:p>
            <a:r>
              <a:rPr lang="mr-IN" altLang="zh-CN" dirty="0"/>
              <a:t>  },</a:t>
            </a:r>
          </a:p>
          <a:p>
            <a:r>
              <a:rPr lang="en-US" altLang="zh-CN" dirty="0"/>
              <a:t>  header: {</a:t>
            </a:r>
          </a:p>
          <a:p>
            <a:r>
              <a:rPr lang="en-US" altLang="zh-CN" dirty="0"/>
              <a:t>      'Content-Type': 'application/</a:t>
            </a:r>
            <a:r>
              <a:rPr lang="en-US" altLang="zh-CN" dirty="0" err="1"/>
              <a:t>json</a:t>
            </a:r>
            <a:r>
              <a:rPr lang="en-US" altLang="zh-CN" dirty="0"/>
              <a:t>'</a:t>
            </a:r>
          </a:p>
          <a:p>
            <a:r>
              <a:rPr lang="mr-IN" altLang="zh-CN" dirty="0"/>
              <a:t>  },</a:t>
            </a:r>
          </a:p>
          <a:p>
            <a:r>
              <a:rPr lang="en-US" altLang="zh-CN" dirty="0"/>
              <a:t>  success: function(res)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res.data</a:t>
            </a:r>
            <a:r>
              <a:rPr lang="en-US" altLang="zh-CN" dirty="0"/>
              <a:t>)</a:t>
            </a:r>
          </a:p>
          <a:p>
            <a:r>
              <a:rPr lang="mr-IN" altLang="zh-CN" dirty="0"/>
              <a:t>  }</a:t>
            </a:r>
          </a:p>
          <a:p>
            <a:r>
              <a:rPr lang="mr-IN" altLang="zh-CN" dirty="0"/>
              <a:t>})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67" y="1385225"/>
            <a:ext cx="6417536" cy="49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0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小程序管理员设置开发者和体验者。管理员在 用户身份 页可以设置管理员、开发者和体验者。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- 管理员也是可以更换的，因为微信小程序的开发中很多时候都需要管理员扫二维码，所以推荐把管理员设置成经常开发的人员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- 开发者最多可以设置10个，设置好开发者后，开发者具有开发、体验、上传代码的权限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- 体验者最多可以设置20个，体验者只有扫码体验的权限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用户身份管理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699260"/>
            <a:ext cx="10248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提供了一种新的开放能力，让开发者可以快速地开发一个 小程序。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小程序可以在微信内被便捷地获取和传播，同时具有出色的使用体验。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是一种不需要下载安装即可使用的应用，实现了应用</a:t>
            </a:r>
            <a:r>
              <a:rPr lang="en-US" altLang="zh-CN"/>
              <a:t>{</a:t>
            </a:r>
            <a:r>
              <a:rPr lang="zh-CN" altLang="en-US"/>
              <a:t>触手可及</a:t>
            </a:r>
            <a:r>
              <a:rPr lang="en-US" altLang="zh-CN"/>
              <a:t>}</a:t>
            </a:r>
            <a:r>
              <a:rPr lang="zh-CN" altLang="en-US"/>
              <a:t>的梦想，体现了</a:t>
            </a:r>
            <a:r>
              <a:rPr lang="zh-CN" altLang="en-US">
                <a:solidFill>
                  <a:srgbClr val="FF0000"/>
                </a:solidFill>
              </a:rPr>
              <a:t>用完即走</a:t>
            </a:r>
            <a:r>
              <a:rPr lang="zh-CN" altLang="en-US"/>
              <a:t>的理念，用户不用关心安装太多应用的问题。</a:t>
            </a:r>
          </a:p>
          <a:p>
            <a:endParaRPr lang="zh-CN" altLang="en-US"/>
          </a:p>
          <a:p>
            <a:r>
              <a:rPr lang="zh-CN" altLang="en-US"/>
              <a:t>应用将无处不在，随时可用，但也无需安装卸载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　小程序适合什么？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2470" y="1271270"/>
            <a:ext cx="10663555" cy="478409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altLang="en-US"/>
              <a:t>小程序很强大，但并非所有服务都适合开发成小程序。对于用户来说值得删掉单独应用、改用小程序的，对于开发者来说适合开发成小程序的，是以下这些服务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1）使用频率低，即用即抛的服务。一般来说可能是工具，比如计算器、经期纪录、机票火车票预订，或者不常逛的电商网站。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2）比较常用但完全没必要装一个单独应用的服务。比如打车和订餐软件，以滴滴出行和大众点评为例，过去本来就可以在微信/支付宝里嵌套网页，现在变成小程序了，换汤不换药。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）对现有公众号/服务号有更多期待却得不到满足的机构。公众号和服务号的基础交互模式是对话，但对话不是万能的。比如媒体，在公众号上能做到的是日常文章推送、关键词自动回复、热门文章自动抓取等等，但如果新的内容形式不限于图文和视频，需要更多的交互，公众号满足不了的，小程序或许可以胜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小程序是怎么运行，如何实现的？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小程序运行在独立的进程中</a:t>
            </a:r>
            <a:r>
              <a:rPr lang="zh-CN" altLang="en-US" dirty="0" smtClean="0"/>
              <a:t>，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1" descr="http://note.youdao.com/src/88E2C95E869B4BCE86EA866BCD3C3B5E"/>
          <p:cNvSpPr>
            <a:spLocks noChangeAspect="1" noChangeArrowheads="1"/>
          </p:cNvSpPr>
          <p:nvPr/>
        </p:nvSpPr>
        <p:spPr bwMode="auto">
          <a:xfrm>
            <a:off x="-1" y="-1"/>
            <a:ext cx="4168239" cy="41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http://note.youdao.com/src/88E2C95E869B4BCE86EA866BCD3C3B5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3" descr="http://note.youdao.com/src/88E2C95E869B4BCE86EA866BCD3C3B5E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note.youdao.com/src/88E2C95E869B4BCE86EA866BCD3C3B5E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 descr="http://note.youdao.com/src/88E2C95E869B4BCE86EA866BCD3C3B5E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4" y="2375734"/>
            <a:ext cx="7413501" cy="3679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如何开发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93" y="1698625"/>
            <a:ext cx="8693464" cy="4356100"/>
          </a:xfrm>
        </p:spPr>
      </p:pic>
    </p:spTree>
    <p:extLst>
      <p:ext uri="{BB962C8B-B14F-4D97-AF65-F5344CB8AC3E}">
        <p14:creationId xmlns:p14="http://schemas.microsoft.com/office/powerpoint/2010/main" val="5185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小程序基本开发框架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项目结构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2132965"/>
            <a:ext cx="2780665" cy="43522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778635" y="2157095"/>
            <a:ext cx="4205605" cy="492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V="1">
            <a:off x="2087880" y="2959100"/>
            <a:ext cx="3915410" cy="222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1758950" y="3703955"/>
            <a:ext cx="4293235" cy="251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>
            <a:off x="1884680" y="4718685"/>
            <a:ext cx="4747260" cy="27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>
            <a:off x="1614170" y="5250815"/>
            <a:ext cx="5114290" cy="734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6052185" y="1791335"/>
            <a:ext cx="4360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存放图片等资源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129020" y="2717800"/>
            <a:ext cx="3945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存放自定义组件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35700" y="3732530"/>
            <a:ext cx="3702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存放页面文件其中包括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95" y="2517140"/>
            <a:ext cx="1743075" cy="15811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8198485" y="2881630"/>
            <a:ext cx="831215" cy="212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/>
        </p:nvCxnSpPr>
        <p:spPr>
          <a:xfrm flipV="1">
            <a:off x="8729980" y="3375025"/>
            <a:ext cx="454660" cy="521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文本框 20"/>
          <p:cNvSpPr txBox="1"/>
          <p:nvPr/>
        </p:nvSpPr>
        <p:spPr>
          <a:xfrm>
            <a:off x="6728460" y="4777105"/>
            <a:ext cx="2630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对网络请求进行的封装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86880" y="5850255"/>
            <a:ext cx="2861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工具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0074275" y="1836420"/>
            <a:ext cx="415925" cy="1247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10490200" y="1412240"/>
            <a:ext cx="12566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页面逻辑处理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170795" y="3191510"/>
            <a:ext cx="464185" cy="144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/>
          <p:nvPr/>
        </p:nvCxnSpPr>
        <p:spPr>
          <a:xfrm>
            <a:off x="10267315" y="3645535"/>
            <a:ext cx="434975" cy="145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/>
          <p:nvPr/>
        </p:nvCxnSpPr>
        <p:spPr>
          <a:xfrm>
            <a:off x="10248265" y="3916680"/>
            <a:ext cx="212725" cy="405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0615295" y="2804795"/>
            <a:ext cx="1198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760710" y="3645535"/>
            <a:ext cx="1208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布局文件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18775" y="4303395"/>
            <a:ext cx="1546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css </a:t>
            </a:r>
            <a:r>
              <a:rPr lang="zh-CN" altLang="en-US"/>
              <a:t>样式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项目文件解读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最关键也是必不可少的，是 app.js、app.json、app.wxss 这三个</a:t>
            </a:r>
            <a:r>
              <a:rPr lang="en-US" altLang="zh-CN"/>
              <a:t>,</a:t>
            </a:r>
            <a:r>
              <a:rPr lang="zh-CN" altLang="en-US"/>
              <a:t>是小程序的入口文件。其中，.js后缀的是脚本文件，.json后缀的文件是配置文件，.wxss后缀的是样式表文件。微信小程序会读取这些文件，并生成小程序实例。</a:t>
            </a:r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1443990"/>
            <a:ext cx="3542665" cy="5276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2755" y="529590"/>
            <a:ext cx="744093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app.json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可以对小程序进行全局配置，决定页面文件的路径，窗口表现，</a:t>
            </a:r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设置网络超时时间，设置多</a:t>
            </a:r>
            <a:r>
              <a:rPr lang="en-US" altLang="zh-CN">
                <a:sym typeface="+mn-ea"/>
              </a:rPr>
              <a:t>Tab</a:t>
            </a:r>
            <a:r>
              <a:rPr lang="zh-CN" altLang="en-US">
                <a:sym typeface="+mn-ea"/>
              </a:rPr>
              <a:t>等。（app.json不得含有注释）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836420" y="1654175"/>
            <a:ext cx="4157345" cy="86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>
            <a:off x="1908810" y="2651760"/>
            <a:ext cx="4012565" cy="77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2019935" y="3936365"/>
            <a:ext cx="4302125" cy="434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6013450" y="1443990"/>
            <a:ext cx="36061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配置页面路由，所有需要使用的页面都需要添加配置，启动第一个页面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13450" y="2651760"/>
            <a:ext cx="4263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配置窗口属性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80480" y="4244975"/>
            <a:ext cx="2910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Tab</a:t>
            </a:r>
            <a:r>
              <a:rPr lang="zh-CN" altLang="en-US"/>
              <a:t>标签栏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561590" y="5598795"/>
            <a:ext cx="412877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2252345" y="6358890"/>
            <a:ext cx="4263390" cy="48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6806565" y="5144770"/>
            <a:ext cx="28327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networkTimeout 设置网络超时时间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5735" y="6149975"/>
            <a:ext cx="3103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debug 设置debug模式的开启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1380"/>
            <a:ext cx="4782820" cy="563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7390" y="668020"/>
            <a:ext cx="463105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app.js</a:t>
            </a:r>
          </a:p>
          <a:p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整个小程序的入口文件，开发者的逻辑代码在这里面实现，同时在这个文件里面可以定义全局变量，函数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4、16、18、21、23、27、30、35、39、42"/>
  <p:tag name="KSO_WM_SLIDE_ID" val="custom16001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160018_1*a*1"/>
  <p:tag name="KSO_WM_UNIT_PRESET_TEXT_INDEX" val="0"/>
  <p:tag name="KSO_WM_UNIT_PRESET_TEXT_LEN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ID" val="custom160018_1*b*1"/>
  <p:tag name="KSO_WM_UNIT_PRESET_TEXT_INDEX" val="1"/>
  <p:tag name="KSO_WM_UNIT_PRESET_TEXT_LEN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87*i*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heme/theme1.xml><?xml version="1.0" encoding="utf-8"?>
<a:theme xmlns:a="http://schemas.openxmlformats.org/drawingml/2006/main" name="1_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724</Words>
  <Application>Microsoft Macintosh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黑体</vt:lpstr>
      <vt:lpstr>宋体</vt:lpstr>
      <vt:lpstr>Arial</vt:lpstr>
      <vt:lpstr>1_默认设计模板</vt:lpstr>
      <vt:lpstr>微信小程序</vt:lpstr>
      <vt:lpstr>小程序的定义</vt:lpstr>
      <vt:lpstr>　小程序适合什么？</vt:lpstr>
      <vt:lpstr>小程序是怎么运行，如何实现的？</vt:lpstr>
      <vt:lpstr>如何开发</vt:lpstr>
      <vt:lpstr>小程序基本开发框架</vt:lpstr>
      <vt:lpstr>项目文件解读</vt:lpstr>
      <vt:lpstr>PowerPoint 演示文稿</vt:lpstr>
      <vt:lpstr>PowerPoint 演示文稿</vt:lpstr>
      <vt:lpstr>微信提供的组件库 ----UI控件</vt:lpstr>
      <vt:lpstr>页面注册</vt:lpstr>
      <vt:lpstr>常用到的微信函数</vt:lpstr>
      <vt:lpstr>开发小程序</vt:lpstr>
      <vt:lpstr>用户身份管理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wang_gp</dc:creator>
  <cp:lastModifiedBy>Microsoft Office 用户</cp:lastModifiedBy>
  <cp:revision>8</cp:revision>
  <dcterms:created xsi:type="dcterms:W3CDTF">2015-05-05T08:02:00Z</dcterms:created>
  <dcterms:modified xsi:type="dcterms:W3CDTF">2017-01-21T11:43:30Z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