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8" r:id="rId7"/>
    <p:sldId id="279" r:id="rId8"/>
    <p:sldId id="258" r:id="rId9"/>
    <p:sldId id="280" r:id="rId10"/>
    <p:sldId id="281" r:id="rId11"/>
    <p:sldId id="282" r:id="rId12"/>
    <p:sldId id="266" r:id="rId13"/>
    <p:sldId id="283" r:id="rId14"/>
    <p:sldId id="284" r:id="rId15"/>
    <p:sldId id="28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s-MX"/>
              <a:t>Haz clic en el icono para agregar una tabla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s-MX"/>
              <a:t>Haz clic en el icono para agregar una tabla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Dynamic </a:t>
            </a:r>
            <a:br>
              <a:rPr lang="en-US" dirty="0"/>
            </a:br>
            <a:r>
              <a:rPr lang="en-US" dirty="0"/>
              <a:t>delivery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2813049"/>
            <a:ext cx="3247662" cy="3238499"/>
          </a:xfrm>
        </p:spPr>
        <p:txBody>
          <a:bodyPr>
            <a:normAutofit/>
          </a:bodyPr>
          <a:lstStyle/>
          <a:p>
            <a:r>
              <a:rPr lang="en-US"/>
              <a:t>Learn to infuse energy into your delivery to leave a lasting impression</a:t>
            </a:r>
          </a:p>
          <a:p>
            <a:r>
              <a:rPr lang="en-US"/>
              <a:t>One of the goals of effective communication is to motivate your audience</a:t>
            </a:r>
            <a:endParaRPr lang="en-US" dirty="0"/>
          </a:p>
        </p:txBody>
      </p:sp>
      <p:graphicFrame>
        <p:nvGraphicFramePr>
          <p:cNvPr id="10" name="Table Placeholder 2">
            <a:extLst>
              <a:ext uri="{FF2B5EF4-FFF2-40B4-BE49-F238E27FC236}">
                <a16:creationId xmlns:a16="http://schemas.microsoft.com/office/drawing/2014/main" id="{98ED67AF-B48B-F5F8-E2FD-1C98C42C4D5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774504910"/>
              </p:ext>
            </p:extLst>
          </p:nvPr>
        </p:nvGraphicFramePr>
        <p:xfrm>
          <a:off x="4216400" y="895350"/>
          <a:ext cx="7137404" cy="51158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84351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81028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7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1993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en-US" dirty="0"/>
              <a:t>Practice makes perfect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032733"/>
          </a:xfrm>
        </p:spPr>
        <p:txBody>
          <a:bodyPr>
            <a:no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/>
          <a:lstStyle/>
          <a:p>
            <a:r>
              <a:rPr lang="en-US" dirty="0"/>
              <a:t>Continue improving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7107" y="3164867"/>
            <a:ext cx="3943627" cy="3032733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4A94C7BE-6E60-66F0-EFD4-2F452B0D743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224246859"/>
              </p:ext>
            </p:extLst>
          </p:nvPr>
        </p:nvGraphicFramePr>
        <p:xfrm>
          <a:off x="838200" y="2111375"/>
          <a:ext cx="10515601" cy="35709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73334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7102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Topic one</a:t>
            </a:r>
          </a:p>
          <a:p>
            <a:r>
              <a:rPr lang="en-US" dirty="0"/>
              <a:t>Topic two</a:t>
            </a:r>
          </a:p>
          <a:p>
            <a:r>
              <a:rPr lang="en-US" dirty="0"/>
              <a:t>Topic three</a:t>
            </a:r>
          </a:p>
          <a:p>
            <a:r>
              <a:rPr lang="en-US" dirty="0"/>
              <a:t>Topic four</a:t>
            </a:r>
          </a:p>
          <a:p>
            <a:r>
              <a:rPr lang="en-US" dirty="0"/>
              <a:t>Topic five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pic>
        <p:nvPicPr>
          <p:cNvPr id="16" name="Picture Placeholder 15" descr="A person stretching in a gym">
            <a:extLst>
              <a:ext uri="{FF2B5EF4-FFF2-40B4-BE49-F238E27FC236}">
                <a16:creationId xmlns:a16="http://schemas.microsoft.com/office/drawing/2014/main" id="{448EF356-1822-E2AE-2794-322870D4C2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44" r="44"/>
          <a:stretch/>
        </p:blipFill>
        <p:spPr>
          <a:xfrm>
            <a:off x="0" y="-5080"/>
            <a:ext cx="6576291" cy="6872605"/>
          </a:xfr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Techniques for connecting </a:t>
            </a:r>
          </a:p>
          <a:p>
            <a:pPr lvl="1"/>
            <a:r>
              <a:rPr lang="en-US" dirty="0"/>
              <a:t>Make eye contact with your audience to create a sense of intimacy and involvement</a:t>
            </a:r>
          </a:p>
          <a:p>
            <a:pPr lvl="1"/>
            <a:r>
              <a:rPr lang="en-US" dirty="0"/>
              <a:t>Weave relatable stories into your presentation using narratives that make your message memorable and impactful</a:t>
            </a:r>
          </a:p>
          <a:p>
            <a:pPr lvl="1"/>
            <a:r>
              <a:rPr lang="en-US" dirty="0"/>
              <a:t>Encourage questions and provide thoughtful responses to enhance audience participation</a:t>
            </a:r>
          </a:p>
          <a:p>
            <a:pPr lvl="1"/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Voice modulation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r>
              <a:rPr lang="en-US" dirty="0"/>
              <a:t>Body language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</a:t>
            </a:r>
            <a:r>
              <a:rPr lang="en-US"/>
              <a:t>and memorable:</a:t>
            </a:r>
            <a:endParaRPr lang="en-US" dirty="0"/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/>
          <a:lstStyle/>
          <a:p>
            <a:r>
              <a:rPr lang="en-US" dirty="0"/>
              <a:t>Preparing for questions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2722880" cy="2907164"/>
          </a:xfrm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/>
          <a:lstStyle/>
          <a:p>
            <a:r>
              <a:rPr lang="en-US" dirty="0"/>
              <a:t>Maintaining composure</a:t>
            </a:r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4881" y="3324859"/>
            <a:ext cx="5506720" cy="3031489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pic>
        <p:nvPicPr>
          <p:cNvPr id="47" name="Picture Placeholder 46" descr="A person smiling with a shadow on the wall">
            <a:extLst>
              <a:ext uri="{FF2B5EF4-FFF2-40B4-BE49-F238E27FC236}">
                <a16:creationId xmlns:a16="http://schemas.microsoft.com/office/drawing/2014/main" id="{F55BC7A4-EE4B-7EFC-C325-408D66C3CB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2" r="112"/>
          <a:stretch/>
        </p:blipFill>
        <p:spPr>
          <a:xfrm>
            <a:off x="-28230" y="-9144"/>
            <a:ext cx="5481955" cy="68762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{6EBF8F5B-C679-4482-A85C-3B2926CDE7C8}tf67328976_win32</Template>
  <TotalTime>0</TotalTime>
  <Words>442</Words>
  <Application>Microsoft Office PowerPoint</Application>
  <PresentationFormat>Panorámica</PresentationFormat>
  <Paragraphs>137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Custom</vt:lpstr>
      <vt:lpstr>Basic Presentation</vt:lpstr>
      <vt:lpstr>AGENDA</vt:lpstr>
      <vt:lpstr>The 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Natalia Torres</dc:creator>
  <cp:lastModifiedBy>Natalia Torres</cp:lastModifiedBy>
  <cp:revision>1</cp:revision>
  <dcterms:created xsi:type="dcterms:W3CDTF">2025-02-05T14:03:45Z</dcterms:created>
  <dcterms:modified xsi:type="dcterms:W3CDTF">2025-02-05T14:04:53Z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f4f7cb9c-19be-43cf-b805-319560051517_Enabled">
    <vt:lpwstr>true</vt:lpwstr>
  </property>
  <property fmtid="{D5CDD505-2E9C-101B-9397-08002B2CF9AE}" pid="5" name="MSIP_Label_f4f7cb9c-19be-43cf-b805-319560051517_SetDate">
    <vt:lpwstr>2025-02-05T14:04:51Z</vt:lpwstr>
  </property>
  <property fmtid="{D5CDD505-2E9C-101B-9397-08002B2CF9AE}" pid="6" name="MSIP_Label_f4f7cb9c-19be-43cf-b805-319560051517_Method">
    <vt:lpwstr>Privileged</vt:lpwstr>
  </property>
  <property fmtid="{D5CDD505-2E9C-101B-9397-08002B2CF9AE}" pid="7" name="MSIP_Label_f4f7cb9c-19be-43cf-b805-319560051517_Name">
    <vt:lpwstr>defa4170-0d19-0005-0000-bc88714345d2</vt:lpwstr>
  </property>
  <property fmtid="{D5CDD505-2E9C-101B-9397-08002B2CF9AE}" pid="8" name="MSIP_Label_f4f7cb9c-19be-43cf-b805-319560051517_SiteId">
    <vt:lpwstr>689f1b1e-67e7-40e2-9c81-7e43f3c7ed41</vt:lpwstr>
  </property>
  <property fmtid="{D5CDD505-2E9C-101B-9397-08002B2CF9AE}" pid="9" name="MSIP_Label_f4f7cb9c-19be-43cf-b805-319560051517_ActionId">
    <vt:lpwstr>22510953-541d-4aee-8d9c-dcd82acf409e</vt:lpwstr>
  </property>
  <property fmtid="{D5CDD505-2E9C-101B-9397-08002B2CF9AE}" pid="10" name="MSIP_Label_f4f7cb9c-19be-43cf-b805-319560051517_ContentBits">
    <vt:lpwstr>0</vt:lpwstr>
  </property>
</Properties>
</file>