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hbox.or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utenberg.org/wiki/Gutenberg:Terms_of_Use#Audien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ib.fsu.edu/d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Webscraping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 stanley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digital humanities librarian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scstanley@fsu.edu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ss selectors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In CSS, you select: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class by writing a period followed by the class name: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.classname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 id by writing a sharp sign followed by the unique identifier: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#identifier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  <a:r>
              <a:rPr lang="en"/>
              <a:t>ore selectors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elementName anotherElement</a:t>
            </a:r>
            <a:r>
              <a:rPr lang="en" sz="1800"/>
              <a:t> (with a space between the two element names) finds &lt;anotherElement&gt; only when it occurs within &lt;elementName&gt; (when &lt;elementName&gt; is an ancestor of &lt;anotherElement&gt;)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elementName &gt; anotherElement</a:t>
            </a:r>
            <a:r>
              <a:rPr lang="en" sz="1800"/>
              <a:t> finds all of the instances of &lt;anotherElement&gt; whose parent is &lt;elementName&gt;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hy do we care about this?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Find links on an index page to the *actual* content you are looking for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Remove contextual cruft from pages you're scraping from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ry it yourself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Find all the 3rd level headings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2. Find all the links inside four-column tables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3. Find a paragraph inside the element with the id of "section-footer"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1. h3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2. .four-column-table 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3. footer#section-footer 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Set 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hands-on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You'll need an account with DHBox: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http://dhbox.org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Make sure you're using Google Chrome or Firefox!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Follow along and find resources for today's workshop at https://github.com/scstanley7/fall17workshops/python-webscraping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Python for Webscraping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</a:t>
            </a:r>
            <a:r>
              <a:rPr lang="en"/>
              <a:t>odules for today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Today we'll be using a few modules: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BeautifulSoup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contextlib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urllib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 [moduleName] import [functionName]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drs events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Cleaning Data with Open Refine (October 10th &amp; 17th at 10am)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Digital Research Skills Bootcamp - for if you missed any of our other sessions (October 13th, 10am-4pm)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Publishing with GitHubPages (October 24, 10-11:30)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COS Increasing Openness &amp; Reproducibility in Science (November 3rd, 9-12) PLEASE SIGN UP!!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for 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doing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Learning how to select content from HTML using CSS selectors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Refresh your memory on for loops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Get acquainted with Python modules like Beautiful Soup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Scrape some content from the web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 strike="sngStrike"/>
              <a:t>Work with Application Programming Interfaces (APIs)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hy use webscraping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Automatically download large amounts of text and data from online resources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Text resources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Databases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but...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ome caveats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It's important to check the terms of service for the site you want to scrape from!!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Lots of requests to the site can make it run slower for everyone else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See the Project Gutenberg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terms of service</a:t>
            </a:r>
            <a:r>
              <a:rPr lang="en" sz="1800"/>
              <a:t> for an example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Some people have restrictive data policies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Selecting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iew source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Use Firefox or Chrome!!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Right click &gt; view source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Go to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https://lib.fsu.edu/drs</a:t>
            </a:r>
            <a:r>
              <a:rPr lang="en" sz="18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