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7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8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B493-D471-4CB1-8AD8-72B84BF69E2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C4A5-463D-4443-A760-0D4B0A9BC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799" y="135465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226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3931582">
            <a:off x="101599" y="-491069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59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50057">
            <a:off x="101599" y="-491069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075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676342">
            <a:off x="101599" y="-491069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39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247796">
            <a:off x="101599" y="-491069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600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3150">
            <a:off x="304799" y="135465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77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65341">
            <a:off x="304799" y="135465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662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5453">
            <a:off x="304799" y="135465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074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459593">
            <a:off x="304799" y="135465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805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30772">
            <a:off x="304799" y="135465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02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541411">
            <a:off x="304799" y="135465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9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3194571">
            <a:off x="304799" y="135465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404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rgbClr val="C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3561378">
            <a:off x="101599" y="-491069"/>
            <a:ext cx="1044786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ICS</a:t>
            </a:r>
            <a:endParaRPr lang="en-US" sz="9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828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Arabic Typesetting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theviru</dc:creator>
  <cp:lastModifiedBy>Theviru</cp:lastModifiedBy>
  <cp:revision>1</cp:revision>
  <dcterms:created xsi:type="dcterms:W3CDTF">2021-05-30T16:25:22Z</dcterms:created>
  <dcterms:modified xsi:type="dcterms:W3CDTF">2021-06-11T03:36:36Z</dcterms:modified>
</cp:coreProperties>
</file>