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14" r:id="rId8"/>
    <p:sldId id="321" r:id="rId9"/>
    <p:sldId id="315" r:id="rId10"/>
    <p:sldId id="316" r:id="rId11"/>
    <p:sldId id="322" r:id="rId12"/>
  </p:sldIdLst>
  <p:sldSz cx="12188825" cy="6858000"/>
  <p:notesSz cx="6858000" cy="9144000"/>
  <p:custDataLst>
    <p:tags r:id="rId15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4" d="100"/>
          <a:sy n="64" d="100"/>
        </p:scale>
        <p:origin x="72" y="21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26.10.2018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26.10.2018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Краткое описание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8800" dirty="0" smtClean="0"/>
              <a:t>AJAX</a:t>
            </a:r>
            <a:endParaRPr lang="ru-RU" sz="88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904999"/>
            <a:ext cx="2915815" cy="411480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6000" b="1" dirty="0" smtClean="0"/>
              <a:t>A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synchronous</a:t>
            </a:r>
            <a:r>
              <a:rPr lang="en-US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6000" dirty="0" err="1" smtClean="0"/>
              <a:t>J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avascript</a:t>
            </a: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rtl="0">
              <a:buNone/>
            </a:pPr>
            <a:r>
              <a:rPr lang="en-US" sz="6000" dirty="0" smtClean="0"/>
              <a:t>A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nd</a:t>
            </a:r>
          </a:p>
          <a:p>
            <a:pPr marL="0" indent="0" rtl="0">
              <a:buNone/>
            </a:pPr>
            <a:r>
              <a:rPr lang="en-US" sz="6000" dirty="0" smtClean="0"/>
              <a:t>X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ml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6310436" y="2825087"/>
            <a:ext cx="4752528" cy="30423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/>
              <a:t>технология обращения к серверу без перезагрузки страницы.</a:t>
            </a:r>
            <a:endParaRPr lang="ru-RU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022404" y="2825087"/>
            <a:ext cx="0" cy="20882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502124" y="381000"/>
            <a:ext cx="5184576" cy="1371600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/>
              <a:t>Что </a:t>
            </a:r>
            <a:r>
              <a:rPr lang="ru-RU" sz="5400" dirty="0" smtClean="0"/>
              <a:t>можно сделать </a:t>
            </a:r>
            <a:r>
              <a:rPr lang="ru-RU" sz="5400" dirty="0"/>
              <a:t>с </a:t>
            </a:r>
            <a:r>
              <a:rPr lang="ru-RU" sz="5400" dirty="0" smtClean="0"/>
              <a:t>AJAX</a:t>
            </a:r>
            <a:r>
              <a:rPr lang="ru-RU" sz="5400" dirty="0"/>
              <a:t>?</a:t>
            </a:r>
            <a:endParaRPr lang="ru-RU" sz="5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904999"/>
            <a:ext cx="2915815" cy="4114801"/>
          </a:xfrm>
        </p:spPr>
        <p:txBody>
          <a:bodyPr rtlCol="0">
            <a:noAutofit/>
          </a:bodyPr>
          <a:lstStyle/>
          <a:p>
            <a:r>
              <a:rPr lang="ru-RU" sz="2800" b="1" dirty="0"/>
              <a:t>Элементы </a:t>
            </a:r>
            <a:r>
              <a:rPr lang="ru-RU" sz="2800" b="1" dirty="0" smtClean="0"/>
              <a:t>интерфейса</a:t>
            </a:r>
          </a:p>
          <a:p>
            <a:r>
              <a:rPr lang="ru-RU" sz="2800" b="1" dirty="0" smtClean="0"/>
              <a:t>Динамическая </a:t>
            </a:r>
            <a:r>
              <a:rPr lang="ru-RU" sz="2800" b="1" dirty="0" err="1" smtClean="0"/>
              <a:t>подгрузка</a:t>
            </a:r>
            <a:endParaRPr lang="ru-RU" sz="2800" b="1" dirty="0" smtClean="0"/>
          </a:p>
          <a:p>
            <a:r>
              <a:rPr lang="ru-RU" sz="2800" b="1" dirty="0" smtClean="0"/>
              <a:t>Живой поиск</a:t>
            </a:r>
          </a:p>
          <a:p>
            <a:r>
              <a:rPr lang="ru-RU" sz="2800" b="1" dirty="0" smtClean="0"/>
              <a:t>Любой обмен данными</a:t>
            </a:r>
            <a:endParaRPr lang="ru-RU" sz="2800" b="1" dirty="0"/>
          </a:p>
          <a:p>
            <a:endParaRPr lang="ru-RU" sz="2800" b="1" dirty="0" smtClean="0"/>
          </a:p>
          <a:p>
            <a:endParaRPr lang="ru-RU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https://learn.javascript.ru/article/ajax-intro/sugg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60848"/>
            <a:ext cx="54292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Ð´Ð¾Ð±Ð°Ð²Ð¸ÑÑ Ð² ÐºÐ¾ÑÐ·Ð¸Ð½Ñ aliexpr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47610" r="1"/>
          <a:stretch/>
        </p:blipFill>
        <p:spPr bwMode="auto">
          <a:xfrm>
            <a:off x="6094412" y="4024335"/>
            <a:ext cx="3384376" cy="12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Ð¿Ð¾Ð´Ð¿Ð¸ÑÐ°ÑÑÑÑ ÐºÐ½Ð¾Ð¿ÐºÐ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44" y="4024335"/>
            <a:ext cx="1800200" cy="50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ederaldentalcare.net/wp-content/uploads/2015/02/FB-LikeButton-DENT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68" y="4666284"/>
            <a:ext cx="1154615" cy="6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260648"/>
            <a:ext cx="7783612" cy="59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43"/>
          <a:stretch/>
        </p:blipFill>
        <p:spPr bwMode="auto">
          <a:xfrm>
            <a:off x="2133972" y="260648"/>
            <a:ext cx="3888432" cy="59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6"/>
          <a:stretch/>
        </p:blipFill>
        <p:spPr bwMode="auto">
          <a:xfrm>
            <a:off x="6022404" y="260648"/>
            <a:ext cx="3895180" cy="59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ÐÐ¾ÑÐ¾Ð¶ÐµÐµ Ð¸Ð·Ð¾Ð±ÑÐ°Ð¶ÐµÐ½Ð¸Ðµ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0608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400" dirty="0" smtClean="0"/>
              <a:t>AJAX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9144002" cy="3276600"/>
          </a:xfrm>
        </p:spPr>
        <p:txBody>
          <a:bodyPr rtlCol="0">
            <a:normAutofit/>
          </a:bodyPr>
          <a:lstStyle/>
          <a:p>
            <a:r>
              <a:rPr lang="ru-RU" sz="2800" dirty="0" smtClean="0"/>
              <a:t>Не перезагружает всю страницу</a:t>
            </a:r>
          </a:p>
          <a:p>
            <a:r>
              <a:rPr lang="ru-RU" sz="2800" dirty="0" smtClean="0"/>
              <a:t>Отправляет только необходимые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3789040"/>
            <a:ext cx="1713148" cy="171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x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37" y="2564904"/>
            <a:ext cx="762398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secure.werecoverdata.com/images/StorageDeviceIcons/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20688"/>
            <a:ext cx="1504646" cy="160540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2918538" y="2287488"/>
            <a:ext cx="0" cy="1318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350586" y="2287487"/>
            <a:ext cx="0" cy="1318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4150196" y="4725144"/>
            <a:ext cx="22322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8" name="Picture 22" descr="https://img.freepik.com/free-vector/vector-simple-browser-window_9640-340.jpg?size=338&amp;ext=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946103"/>
            <a:ext cx="4604774" cy="29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998068" y="381000"/>
            <a:ext cx="6192688" cy="1371600"/>
          </a:xfrm>
        </p:spPr>
        <p:txBody>
          <a:bodyPr rtlCol="0">
            <a:noAutofit/>
          </a:bodyPr>
          <a:lstStyle/>
          <a:p>
            <a:pPr algn="ctr" rtl="0"/>
            <a:r>
              <a:rPr lang="ru-RU" sz="5400" dirty="0" smtClean="0"/>
              <a:t>Обобщим достоинства</a:t>
            </a:r>
            <a:endParaRPr lang="ru-RU" sz="5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14092" y="2564904"/>
            <a:ext cx="6120680" cy="4114801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Возможность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создания удобного </a:t>
            </a: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-интерфейса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Активное взаимодействие с пользователем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Частичная перезагрузка страницы, вместо полной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Удобство использования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58</Words>
  <Application>Microsoft Office PowerPoint</Application>
  <PresentationFormat>Произвольный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Синий цифровой тоннель (16 x 9)</vt:lpstr>
      <vt:lpstr>AJAX</vt:lpstr>
      <vt:lpstr>AJAX</vt:lpstr>
      <vt:lpstr>Что можно сделать с AJAX?</vt:lpstr>
      <vt:lpstr>Презентация PowerPoint</vt:lpstr>
      <vt:lpstr>Презентация PowerPoint</vt:lpstr>
      <vt:lpstr>AJAX</vt:lpstr>
      <vt:lpstr>Презентация PowerPoint</vt:lpstr>
      <vt:lpstr>Обобщим достоинства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2018-10-26T19:44:04Z</dcterms:created>
  <dcterms:modified xsi:type="dcterms:W3CDTF">2018-10-26T23:47:19Z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