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5FEDC-E51C-46F8-BB3F-EF90967AF170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6645D-8855-41F2-84DA-5E43ECD68E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134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6645D-8855-41F2-84DA-5E43ECD68EE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222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73C-5F91-4108-90A2-484404E2BF34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á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292A2F-1ACF-4B8A-B73B-F825E59C1E0E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73C-5F91-4108-90A2-484404E2BF34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2A2F-1ACF-4B8A-B73B-F825E59C1E0E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7292A2F-1ACF-4B8A-B73B-F825E59C1E0E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73C-5F91-4108-90A2-484404E2BF34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73C-5F91-4108-90A2-484404E2BF34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7292A2F-1ACF-4B8A-B73B-F825E59C1E0E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ĺžni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73C-5F91-4108-90A2-484404E2BF34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292A2F-1ACF-4B8A-B73B-F825E59C1E0E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DA973C-5F91-4108-90A2-484404E2BF34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2A2F-1ACF-4B8A-B73B-F825E59C1E0E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ĺžni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ĺžni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ĺžni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73C-5F91-4108-90A2-484404E2BF34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obsah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Ová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á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7292A2F-1ACF-4B8A-B73B-F825E59C1E0E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73C-5F91-4108-90A2-484404E2BF34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7292A2F-1ACF-4B8A-B73B-F825E59C1E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73C-5F91-4108-90A2-484404E2BF34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292A2F-1ACF-4B8A-B73B-F825E59C1E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ĺžni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obsah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292A2F-1ACF-4B8A-B73B-F825E59C1E0E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Obdĺžni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73C-5F91-4108-90A2-484404E2BF34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vná spojnic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ĺžni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á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7292A2F-1ACF-4B8A-B73B-F825E59C1E0E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2" name="Obdĺžni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DA973C-5F91-4108-90A2-484404E2BF34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0DA973C-5F91-4108-90A2-484404E2BF34}" type="datetimeFigureOut">
              <a:rPr lang="sk-SK" smtClean="0"/>
              <a:t>15. 6. 2014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292A2F-1ACF-4B8A-B73B-F825E59C1E0E}" type="slidenum">
              <a:rPr lang="sk-SK" smtClean="0"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Projekt k predmetu pb138</a:t>
            </a:r>
          </a:p>
          <a:p>
            <a:r>
              <a:rPr lang="sk-SK" dirty="0" smtClean="0"/>
              <a:t>Vizuálna reprezentácia konečných automatov</a:t>
            </a: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SCXML2SVG-CMD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16035" y="4941168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Autori: 	Marek </a:t>
            </a:r>
            <a:r>
              <a:rPr lang="sk-SK" dirty="0" err="1" smtClean="0">
                <a:solidFill>
                  <a:schemeClr val="bg2">
                    <a:lumMod val="50000"/>
                  </a:schemeClr>
                </a:solidFill>
              </a:rPr>
              <a:t>Žuži</a:t>
            </a:r>
            <a:endParaRPr lang="sk-SK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Matúš </a:t>
            </a:r>
            <a:r>
              <a:rPr lang="sk-SK" dirty="0" err="1" smtClean="0">
                <a:solidFill>
                  <a:schemeClr val="bg2">
                    <a:lumMod val="50000"/>
                  </a:schemeClr>
                </a:solidFill>
              </a:rPr>
              <a:t>Honěk</a:t>
            </a:r>
            <a:endParaRPr lang="sk-SK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Pavel </a:t>
            </a:r>
            <a:r>
              <a:rPr lang="sk-SK" dirty="0" err="1" smtClean="0">
                <a:solidFill>
                  <a:schemeClr val="bg2">
                    <a:lumMod val="50000"/>
                  </a:schemeClr>
                </a:solidFill>
              </a:rPr>
              <a:t>Bernát</a:t>
            </a:r>
            <a:endParaRPr lang="sk-SK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sk-SK" dirty="0" err="1" smtClean="0">
                <a:solidFill>
                  <a:schemeClr val="bg2">
                    <a:lumMod val="50000"/>
                  </a:schemeClr>
                </a:solidFill>
              </a:rPr>
              <a:t>Jan</a:t>
            </a: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bg2">
                    <a:lumMod val="50000"/>
                  </a:schemeClr>
                </a:solidFill>
              </a:rPr>
              <a:t>Doubek</a:t>
            </a:r>
            <a:endParaRPr lang="sk-SK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Masarykova univerzita, Brno 2014</a:t>
            </a:r>
            <a:endParaRPr lang="sk-SK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Spracovanie v Jave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Štruktúra tried</a:t>
            </a:r>
          </a:p>
          <a:p>
            <a:r>
              <a:rPr lang="sk-SK" dirty="0" err="1" smtClean="0"/>
              <a:t>XmlValidator</a:t>
            </a:r>
            <a:r>
              <a:rPr lang="sk-SK" dirty="0" smtClean="0"/>
              <a:t>, </a:t>
            </a:r>
            <a:r>
              <a:rPr lang="sk-SK" dirty="0" err="1" smtClean="0"/>
              <a:t>XmlTransformator</a:t>
            </a:r>
            <a:r>
              <a:rPr lang="sk-SK" dirty="0" smtClean="0"/>
              <a:t>, </a:t>
            </a:r>
            <a:r>
              <a:rPr lang="sk-SK" dirty="0" err="1" smtClean="0"/>
              <a:t>GraphVizConverter</a:t>
            </a:r>
            <a:r>
              <a:rPr lang="sk-SK" dirty="0" smtClean="0"/>
              <a:t>, Scxml2Svg</a:t>
            </a:r>
          </a:p>
          <a:p>
            <a:r>
              <a:rPr lang="sk-SK" dirty="0" smtClean="0"/>
              <a:t>Validácia</a:t>
            </a:r>
          </a:p>
          <a:p>
            <a:r>
              <a:rPr lang="sk-SK" dirty="0" smtClean="0"/>
              <a:t>Transformácia</a:t>
            </a:r>
          </a:p>
          <a:p>
            <a:r>
              <a:rPr lang="sk-SK" dirty="0" smtClean="0"/>
              <a:t>Použitie </a:t>
            </a:r>
            <a:r>
              <a:rPr lang="sk-SK" dirty="0" err="1" smtClean="0"/>
              <a:t>GraphVizu</a:t>
            </a:r>
            <a:r>
              <a:rPr lang="sk-SK" dirty="0" smtClean="0"/>
              <a:t> – trieda </a:t>
            </a:r>
            <a:r>
              <a:rPr lang="sk-SK" dirty="0" err="1" smtClean="0"/>
              <a:t>GraphViz</a:t>
            </a:r>
            <a:endParaRPr lang="sk-SK" dirty="0" smtClean="0"/>
          </a:p>
          <a:p>
            <a:r>
              <a:rPr lang="sk-SK" dirty="0" smtClean="0"/>
              <a:t>Spojenie </a:t>
            </a:r>
            <a:r>
              <a:rPr lang="sk-SK" dirty="0" err="1" smtClean="0"/>
              <a:t>funcionality</a:t>
            </a:r>
            <a:r>
              <a:rPr lang="sk-SK" dirty="0" smtClean="0"/>
              <a:t> – trieda </a:t>
            </a:r>
            <a:r>
              <a:rPr lang="sk-SK" dirty="0" smtClean="0"/>
              <a:t>Scxml2Svg</a:t>
            </a:r>
          </a:p>
          <a:p>
            <a:r>
              <a:rPr lang="sk-SK" dirty="0" smtClean="0"/>
              <a:t>Postup – validácia, transformácia, </a:t>
            </a:r>
            <a:r>
              <a:rPr lang="sk-SK" dirty="0" err="1" smtClean="0"/>
              <a:t>GraphViz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8089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21326"/>
            <a:ext cx="7221372" cy="555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50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321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Splnenie cieľa – dokážeme zobraziť ľubovoľné stavové automaty</a:t>
            </a:r>
          </a:p>
          <a:p>
            <a:r>
              <a:rPr lang="sk-SK" dirty="0" smtClean="0"/>
              <a:t>Zachovávame a zobrazujeme väčšie množstvo informácie – podstavy, </a:t>
            </a:r>
            <a:r>
              <a:rPr lang="sk-SK" dirty="0" err="1" smtClean="0"/>
              <a:t>datamodel</a:t>
            </a:r>
            <a:endParaRPr lang="sk-SK" dirty="0" smtClean="0"/>
          </a:p>
          <a:p>
            <a:r>
              <a:rPr lang="sk-SK" dirty="0" err="1" smtClean="0"/>
              <a:t>Ďaľšie</a:t>
            </a:r>
            <a:r>
              <a:rPr lang="sk-SK" dirty="0" smtClean="0"/>
              <a:t> možnosti – zlepšenie transformácie, možné odstránenie závislosti na </a:t>
            </a:r>
            <a:r>
              <a:rPr lang="sk-SK" dirty="0" err="1" smtClean="0"/>
              <a:t>GraphVize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880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Ďakujeme za pozornosť</a:t>
            </a: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Koniec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3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SCXML2SVG-CMD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Riadková aplikácia v jazyku </a:t>
            </a:r>
            <a:r>
              <a:rPr lang="sk-SK" dirty="0" err="1" smtClean="0"/>
              <a:t>Java</a:t>
            </a:r>
            <a:r>
              <a:rPr lang="sk-SK" dirty="0" smtClean="0"/>
              <a:t>.</a:t>
            </a:r>
          </a:p>
          <a:p>
            <a:r>
              <a:rPr lang="sk-SK" dirty="0" smtClean="0"/>
              <a:t>Študenti navrhnú a zrealizujú spôsob vizualizácie konečných automatov popísaných pomocou štandardu W3C </a:t>
            </a:r>
            <a:r>
              <a:rPr lang="sk-SK" dirty="0" err="1" smtClean="0"/>
              <a:t>Voice</a:t>
            </a:r>
            <a:r>
              <a:rPr lang="sk-SK" dirty="0" smtClean="0"/>
              <a:t> </a:t>
            </a:r>
            <a:r>
              <a:rPr lang="sk-SK" dirty="0" err="1" smtClean="0"/>
              <a:t>Browser</a:t>
            </a:r>
            <a:r>
              <a:rPr lang="sk-SK" dirty="0" smtClean="0"/>
              <a:t> </a:t>
            </a:r>
            <a:r>
              <a:rPr lang="sk-SK" dirty="0" err="1" smtClean="0"/>
              <a:t>Activity</a:t>
            </a:r>
            <a:r>
              <a:rPr lang="sk-SK" dirty="0" smtClean="0"/>
              <a:t> SCXML vo formáte SVG.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318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SCXML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W3C </a:t>
            </a:r>
            <a:r>
              <a:rPr lang="sk-SK" dirty="0" err="1" smtClean="0"/>
              <a:t>Voice</a:t>
            </a:r>
            <a:r>
              <a:rPr lang="sk-SK" dirty="0" smtClean="0"/>
              <a:t> </a:t>
            </a:r>
            <a:r>
              <a:rPr lang="sk-SK" dirty="0" err="1" smtClean="0"/>
              <a:t>Browser</a:t>
            </a:r>
            <a:r>
              <a:rPr lang="sk-SK" dirty="0" smtClean="0"/>
              <a:t> </a:t>
            </a:r>
            <a:r>
              <a:rPr lang="sk-SK" dirty="0" err="1" smtClean="0"/>
              <a:t>Working</a:t>
            </a:r>
            <a:r>
              <a:rPr lang="sk-SK" dirty="0" smtClean="0"/>
              <a:t> </a:t>
            </a:r>
            <a:r>
              <a:rPr lang="sk-SK" dirty="0" err="1" smtClean="0"/>
              <a:t>Group</a:t>
            </a:r>
            <a:endParaRPr lang="sk-SK" dirty="0" smtClean="0"/>
          </a:p>
          <a:p>
            <a:r>
              <a:rPr lang="sk-SK" dirty="0" smtClean="0"/>
              <a:t>Značkovací jazyk založený na XML</a:t>
            </a:r>
          </a:p>
          <a:p>
            <a:r>
              <a:rPr lang="sk-SK" dirty="0" smtClean="0"/>
              <a:t>Popis výpočtu stavového automatu</a:t>
            </a:r>
          </a:p>
          <a:p>
            <a:r>
              <a:rPr lang="sk-SK" dirty="0" smtClean="0"/>
              <a:t>Zahŕňa: stavy, podstavy, prechody, synchronizácia, paralelizmus, vykonateľný obsah, </a:t>
            </a:r>
            <a:r>
              <a:rPr lang="sk-SK" dirty="0" err="1" smtClean="0"/>
              <a:t>datamodel</a:t>
            </a:r>
            <a:r>
              <a:rPr lang="sk-SK" dirty="0" smtClean="0"/>
              <a:t>...</a:t>
            </a:r>
          </a:p>
          <a:p>
            <a:r>
              <a:rPr lang="sk-SK" dirty="0" smtClean="0"/>
              <a:t>Použitie: dialógové systémy, </a:t>
            </a:r>
            <a:r>
              <a:rPr lang="sk-SK" dirty="0" err="1" smtClean="0"/>
              <a:t>VoiceXML</a:t>
            </a:r>
            <a:r>
              <a:rPr lang="sk-SK" dirty="0" smtClean="0"/>
              <a:t>, stavové stroje pre CCXML, spracovanie reči...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6816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SVG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Značkovací jazyk z rodiny XML</a:t>
            </a:r>
          </a:p>
          <a:p>
            <a:r>
              <a:rPr lang="sk-SK" dirty="0" smtClean="0"/>
              <a:t>Štandard W3C</a:t>
            </a:r>
          </a:p>
          <a:p>
            <a:r>
              <a:rPr lang="sk-SK" dirty="0" smtClean="0"/>
              <a:t>Popis 2D grafiky – obrázky, animácie</a:t>
            </a:r>
          </a:p>
          <a:p>
            <a:r>
              <a:rPr lang="sk-SK" dirty="0" smtClean="0"/>
              <a:t>Vektorové tvary, rastrové obrázky, text</a:t>
            </a:r>
          </a:p>
          <a:p>
            <a:r>
              <a:rPr lang="sk-SK" dirty="0" smtClean="0"/>
              <a:t>Široké použitie na webe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09938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Stavové stroje – automaty</a:t>
            </a:r>
          </a:p>
          <a:p>
            <a:r>
              <a:rPr lang="sk-SK" dirty="0" smtClean="0"/>
              <a:t>Štruktúra – stavy, prechody</a:t>
            </a:r>
          </a:p>
          <a:p>
            <a:r>
              <a:rPr lang="sk-SK" dirty="0" smtClean="0"/>
              <a:t>Zápis automatu</a:t>
            </a:r>
          </a:p>
          <a:p>
            <a:r>
              <a:rPr lang="sk-SK" dirty="0" smtClean="0"/>
              <a:t>Vhodná vizuálna reprezentácia - graf</a:t>
            </a: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353717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96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Realizácia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Pôvodné myšlienky</a:t>
            </a:r>
          </a:p>
          <a:p>
            <a:r>
              <a:rPr lang="sk-SK" dirty="0" smtClean="0"/>
              <a:t>Relevantné informácie v SCXML dokumente</a:t>
            </a:r>
          </a:p>
          <a:p>
            <a:r>
              <a:rPr lang="sk-SK" dirty="0" smtClean="0"/>
              <a:t>Spôsob zobrazenia získaných informácií</a:t>
            </a:r>
          </a:p>
          <a:p>
            <a:r>
              <a:rPr lang="sk-SK" dirty="0" err="1" smtClean="0"/>
              <a:t>GraphViz</a:t>
            </a:r>
            <a:r>
              <a:rPr lang="sk-SK" dirty="0" smtClean="0"/>
              <a:t> – softvér na zobrazovanie grafov</a:t>
            </a:r>
          </a:p>
          <a:p>
            <a:r>
              <a:rPr lang="sk-SK" dirty="0" smtClean="0"/>
              <a:t>Rozloženie grafu prenechané na </a:t>
            </a:r>
            <a:r>
              <a:rPr lang="sk-SK" dirty="0" err="1" smtClean="0"/>
              <a:t>GraphViz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132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Využitie programu </a:t>
            </a:r>
            <a:r>
              <a:rPr lang="sk-SK" dirty="0" err="1" smtClean="0"/>
              <a:t>GraphViz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Vstup sa spracuje na graf</a:t>
            </a:r>
          </a:p>
          <a:p>
            <a:r>
              <a:rPr lang="sk-SK" dirty="0" smtClean="0"/>
              <a:t>XSLT transformácia</a:t>
            </a:r>
          </a:p>
          <a:p>
            <a:r>
              <a:rPr lang="sk-SK" dirty="0" err="1" smtClean="0"/>
              <a:t>Graphviz</a:t>
            </a:r>
            <a:r>
              <a:rPr lang="sk-SK" dirty="0" smtClean="0"/>
              <a:t> prevedie graf na SVG obrázok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324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Rozdelenie</a:t>
            </a:r>
            <a:r>
              <a:rPr lang="en-US" dirty="0" smtClean="0"/>
              <a:t> </a:t>
            </a:r>
            <a:r>
              <a:rPr lang="sk-SK" dirty="0" smtClean="0"/>
              <a:t>úloh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Rozdelenie postupu – validácia, transformácia, použitie </a:t>
            </a:r>
            <a:r>
              <a:rPr lang="sk-SK" dirty="0" err="1" smtClean="0"/>
              <a:t>GraphVizu</a:t>
            </a:r>
            <a:r>
              <a:rPr lang="sk-SK" dirty="0" smtClean="0"/>
              <a:t>, realizácia v Jave</a:t>
            </a:r>
          </a:p>
          <a:p>
            <a:r>
              <a:rPr lang="sk-SK" dirty="0" smtClean="0"/>
              <a:t>Marek </a:t>
            </a:r>
            <a:r>
              <a:rPr lang="sk-SK" dirty="0" err="1" smtClean="0"/>
              <a:t>Žuži</a:t>
            </a:r>
            <a:r>
              <a:rPr lang="sk-SK" dirty="0" smtClean="0"/>
              <a:t> – vedúci projektu, </a:t>
            </a:r>
            <a:r>
              <a:rPr lang="sk-SK" dirty="0" err="1" smtClean="0"/>
              <a:t>Java</a:t>
            </a:r>
            <a:endParaRPr lang="sk-SK" dirty="0" smtClean="0"/>
          </a:p>
          <a:p>
            <a:r>
              <a:rPr lang="sk-SK" dirty="0" err="1" smtClean="0"/>
              <a:t>Jan</a:t>
            </a:r>
            <a:r>
              <a:rPr lang="sk-SK" dirty="0" smtClean="0"/>
              <a:t> </a:t>
            </a:r>
            <a:r>
              <a:rPr lang="sk-SK" dirty="0" err="1" smtClean="0"/>
              <a:t>Doubek</a:t>
            </a:r>
            <a:r>
              <a:rPr lang="sk-SK" dirty="0" smtClean="0"/>
              <a:t> – schémy pre validáciu vstupu, transformácia</a:t>
            </a:r>
          </a:p>
          <a:p>
            <a:r>
              <a:rPr lang="sk-SK" dirty="0" smtClean="0"/>
              <a:t>Pavel </a:t>
            </a:r>
            <a:r>
              <a:rPr lang="sk-SK" dirty="0" err="1" smtClean="0"/>
              <a:t>Bernát</a:t>
            </a:r>
            <a:r>
              <a:rPr lang="sk-SK" dirty="0"/>
              <a:t> </a:t>
            </a:r>
            <a:r>
              <a:rPr lang="sk-SK" dirty="0" smtClean="0"/>
              <a:t>– </a:t>
            </a:r>
          </a:p>
          <a:p>
            <a:r>
              <a:rPr lang="sk-SK" dirty="0" smtClean="0"/>
              <a:t>Matúš </a:t>
            </a:r>
            <a:r>
              <a:rPr lang="sk-SK" dirty="0" err="1" smtClean="0"/>
              <a:t>Honěk</a:t>
            </a:r>
            <a:r>
              <a:rPr lang="sk-SK" dirty="0" smtClean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87215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4498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čiansky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bčiansky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152</TotalTime>
  <Words>272</Words>
  <Application>Microsoft Office PowerPoint</Application>
  <PresentationFormat>Prezentácia na obrazovke (4:3)</PresentationFormat>
  <Paragraphs>61</Paragraphs>
  <Slides>14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Občiansky</vt:lpstr>
      <vt:lpstr>SCXML2SVG-CMD</vt:lpstr>
      <vt:lpstr>SCXML2SVG-CMD</vt:lpstr>
      <vt:lpstr>SCXML</vt:lpstr>
      <vt:lpstr>SVG</vt:lpstr>
      <vt:lpstr>Motivácia</vt:lpstr>
      <vt:lpstr>Realizácia</vt:lpstr>
      <vt:lpstr>Využitie programu GraphViz</vt:lpstr>
      <vt:lpstr>Rozdelenie úloh</vt:lpstr>
      <vt:lpstr>Transformácia</vt:lpstr>
      <vt:lpstr>Spracovanie v Jave</vt:lpstr>
      <vt:lpstr>Prezentácia programu PowerPoint</vt:lpstr>
      <vt:lpstr>Príklady</vt:lpstr>
      <vt:lpstr>Záver</vt:lpstr>
      <vt:lpstr>Koniec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Zuzi</dc:creator>
  <cp:lastModifiedBy>Marek Zuzi</cp:lastModifiedBy>
  <cp:revision>11</cp:revision>
  <dcterms:created xsi:type="dcterms:W3CDTF">2014-06-15T10:36:48Z</dcterms:created>
  <dcterms:modified xsi:type="dcterms:W3CDTF">2014-06-15T13:10:57Z</dcterms:modified>
</cp:coreProperties>
</file>