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9" r:id="rId1"/>
  </p:sldMasterIdLst>
  <p:sldIdLst>
    <p:sldId id="256" r:id="rId2"/>
  </p:sldIdLst>
  <p:sldSz cx="30275213" cy="21383625"/>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735">
          <p15:clr>
            <a:srgbClr val="A4A3A4"/>
          </p15:clr>
        </p15:guide>
        <p15:guide id="2" pos="9535">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265" autoAdjust="0"/>
    <p:restoredTop sz="94660"/>
  </p:normalViewPr>
  <p:slideViewPr>
    <p:cSldViewPr snapToGrid="0">
      <p:cViewPr varScale="1">
        <p:scale>
          <a:sx n="53" d="100"/>
          <a:sy n="53" d="100"/>
        </p:scale>
        <p:origin x="1554" y="156"/>
      </p:cViewPr>
      <p:guideLst>
        <p:guide orient="horz" pos="6735"/>
        <p:guide pos="9535"/>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784402" y="3499591"/>
            <a:ext cx="22706410" cy="7444669"/>
          </a:xfrm>
        </p:spPr>
        <p:txBody>
          <a:bodyPr anchor="b"/>
          <a:lstStyle>
            <a:lvl1pPr algn="ctr">
              <a:defRPr sz="14898"/>
            </a:lvl1pPr>
          </a:lstStyle>
          <a:p>
            <a:r>
              <a:rPr lang="en-US" smtClean="0"/>
              <a:t>Click to edit Master title style</a:t>
            </a:r>
            <a:endParaRPr lang="en-GB"/>
          </a:p>
        </p:txBody>
      </p:sp>
      <p:sp>
        <p:nvSpPr>
          <p:cNvPr id="3" name="Subtitle 2"/>
          <p:cNvSpPr>
            <a:spLocks noGrp="1"/>
          </p:cNvSpPr>
          <p:nvPr>
            <p:ph type="subTitle" idx="1"/>
          </p:nvPr>
        </p:nvSpPr>
        <p:spPr>
          <a:xfrm>
            <a:off x="3784402" y="11231355"/>
            <a:ext cx="22706410" cy="5162758"/>
          </a:xfrm>
        </p:spPr>
        <p:txBody>
          <a:bodyPr/>
          <a:lstStyle>
            <a:lvl1pPr marL="0" indent="0" algn="ctr">
              <a:buNone/>
              <a:defRPr sz="5961"/>
            </a:lvl1pPr>
            <a:lvl2pPr marL="1135296" indent="0" algn="ctr">
              <a:buNone/>
              <a:defRPr sz="4965"/>
            </a:lvl2pPr>
            <a:lvl3pPr marL="2270592" indent="0" algn="ctr">
              <a:buNone/>
              <a:defRPr sz="4470"/>
            </a:lvl3pPr>
            <a:lvl4pPr marL="3405887" indent="0" algn="ctr">
              <a:buNone/>
              <a:defRPr sz="3973"/>
            </a:lvl4pPr>
            <a:lvl5pPr marL="4541183" indent="0" algn="ctr">
              <a:buNone/>
              <a:defRPr sz="3973"/>
            </a:lvl5pPr>
            <a:lvl6pPr marL="5676479" indent="0" algn="ctr">
              <a:buNone/>
              <a:defRPr sz="3973"/>
            </a:lvl6pPr>
            <a:lvl7pPr marL="6811775" indent="0" algn="ctr">
              <a:buNone/>
              <a:defRPr sz="3973"/>
            </a:lvl7pPr>
            <a:lvl8pPr marL="7947071" indent="0" algn="ctr">
              <a:buNone/>
              <a:defRPr sz="3973"/>
            </a:lvl8pPr>
            <a:lvl9pPr marL="9082365" indent="0" algn="ctr">
              <a:buNone/>
              <a:defRPr sz="3973"/>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CB1570EF-B9DF-4EB6-BF60-3804CC9267E3}" type="datetimeFigureOut">
              <a:rPr lang="en-GB" smtClean="0"/>
              <a:t>15/01/2019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9DAA1C1-B418-45D1-87BF-46E2AD1CC1B9}" type="slidenum">
              <a:rPr lang="en-GB" smtClean="0"/>
              <a:t>‹#›</a:t>
            </a:fld>
            <a:endParaRPr lang="en-GB"/>
          </a:p>
        </p:txBody>
      </p:sp>
    </p:spTree>
    <p:extLst>
      <p:ext uri="{BB962C8B-B14F-4D97-AF65-F5344CB8AC3E}">
        <p14:creationId xmlns:p14="http://schemas.microsoft.com/office/powerpoint/2010/main" val="34259870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CB1570EF-B9DF-4EB6-BF60-3804CC9267E3}" type="datetimeFigureOut">
              <a:rPr lang="en-GB" smtClean="0"/>
              <a:t>15/01/2019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9DAA1C1-B418-45D1-87BF-46E2AD1CC1B9}" type="slidenum">
              <a:rPr lang="en-GB" smtClean="0"/>
              <a:t>‹#›</a:t>
            </a:fld>
            <a:endParaRPr lang="en-GB"/>
          </a:p>
        </p:txBody>
      </p:sp>
    </p:spTree>
    <p:extLst>
      <p:ext uri="{BB962C8B-B14F-4D97-AF65-F5344CB8AC3E}">
        <p14:creationId xmlns:p14="http://schemas.microsoft.com/office/powerpoint/2010/main" val="28416236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665700" y="1138480"/>
            <a:ext cx="6528093" cy="18121634"/>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2081421" y="1138480"/>
            <a:ext cx="19205838" cy="1812163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CB1570EF-B9DF-4EB6-BF60-3804CC9267E3}" type="datetimeFigureOut">
              <a:rPr lang="en-GB" smtClean="0"/>
              <a:t>15/01/2019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9DAA1C1-B418-45D1-87BF-46E2AD1CC1B9}" type="slidenum">
              <a:rPr lang="en-GB" smtClean="0"/>
              <a:t>‹#›</a:t>
            </a:fld>
            <a:endParaRPr lang="en-GB"/>
          </a:p>
        </p:txBody>
      </p:sp>
    </p:spTree>
    <p:extLst>
      <p:ext uri="{BB962C8B-B14F-4D97-AF65-F5344CB8AC3E}">
        <p14:creationId xmlns:p14="http://schemas.microsoft.com/office/powerpoint/2010/main" val="20392543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CB1570EF-B9DF-4EB6-BF60-3804CC9267E3}" type="datetimeFigureOut">
              <a:rPr lang="en-GB" smtClean="0"/>
              <a:t>15/01/2019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9DAA1C1-B418-45D1-87BF-46E2AD1CC1B9}" type="slidenum">
              <a:rPr lang="en-GB" smtClean="0"/>
              <a:t>‹#›</a:t>
            </a:fld>
            <a:endParaRPr lang="en-GB"/>
          </a:p>
        </p:txBody>
      </p:sp>
    </p:spTree>
    <p:extLst>
      <p:ext uri="{BB962C8B-B14F-4D97-AF65-F5344CB8AC3E}">
        <p14:creationId xmlns:p14="http://schemas.microsoft.com/office/powerpoint/2010/main" val="20441204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65654" y="5331061"/>
            <a:ext cx="26112370" cy="8894992"/>
          </a:xfrm>
        </p:spPr>
        <p:txBody>
          <a:bodyPr anchor="b"/>
          <a:lstStyle>
            <a:lvl1pPr>
              <a:defRPr sz="14898"/>
            </a:lvl1pPr>
          </a:lstStyle>
          <a:p>
            <a:r>
              <a:rPr lang="en-US" smtClean="0"/>
              <a:t>Click to edit Master title style</a:t>
            </a:r>
            <a:endParaRPr lang="en-GB"/>
          </a:p>
        </p:txBody>
      </p:sp>
      <p:sp>
        <p:nvSpPr>
          <p:cNvPr id="3" name="Text Placeholder 2"/>
          <p:cNvSpPr>
            <a:spLocks noGrp="1"/>
          </p:cNvSpPr>
          <p:nvPr>
            <p:ph type="body" idx="1"/>
          </p:nvPr>
        </p:nvSpPr>
        <p:spPr>
          <a:xfrm>
            <a:off x="2065654" y="14310202"/>
            <a:ext cx="26112370" cy="4677666"/>
          </a:xfrm>
        </p:spPr>
        <p:txBody>
          <a:bodyPr/>
          <a:lstStyle>
            <a:lvl1pPr marL="0" indent="0">
              <a:buNone/>
              <a:defRPr sz="5961">
                <a:solidFill>
                  <a:schemeClr val="tx1">
                    <a:tint val="75000"/>
                  </a:schemeClr>
                </a:solidFill>
              </a:defRPr>
            </a:lvl1pPr>
            <a:lvl2pPr marL="1135296" indent="0">
              <a:buNone/>
              <a:defRPr sz="4965">
                <a:solidFill>
                  <a:schemeClr val="tx1">
                    <a:tint val="75000"/>
                  </a:schemeClr>
                </a:solidFill>
              </a:defRPr>
            </a:lvl2pPr>
            <a:lvl3pPr marL="2270592" indent="0">
              <a:buNone/>
              <a:defRPr sz="4470">
                <a:solidFill>
                  <a:schemeClr val="tx1">
                    <a:tint val="75000"/>
                  </a:schemeClr>
                </a:solidFill>
              </a:defRPr>
            </a:lvl3pPr>
            <a:lvl4pPr marL="3405887" indent="0">
              <a:buNone/>
              <a:defRPr sz="3973">
                <a:solidFill>
                  <a:schemeClr val="tx1">
                    <a:tint val="75000"/>
                  </a:schemeClr>
                </a:solidFill>
              </a:defRPr>
            </a:lvl4pPr>
            <a:lvl5pPr marL="4541183" indent="0">
              <a:buNone/>
              <a:defRPr sz="3973">
                <a:solidFill>
                  <a:schemeClr val="tx1">
                    <a:tint val="75000"/>
                  </a:schemeClr>
                </a:solidFill>
              </a:defRPr>
            </a:lvl5pPr>
            <a:lvl6pPr marL="5676479" indent="0">
              <a:buNone/>
              <a:defRPr sz="3973">
                <a:solidFill>
                  <a:schemeClr val="tx1">
                    <a:tint val="75000"/>
                  </a:schemeClr>
                </a:solidFill>
              </a:defRPr>
            </a:lvl6pPr>
            <a:lvl7pPr marL="6811775" indent="0">
              <a:buNone/>
              <a:defRPr sz="3973">
                <a:solidFill>
                  <a:schemeClr val="tx1">
                    <a:tint val="75000"/>
                  </a:schemeClr>
                </a:solidFill>
              </a:defRPr>
            </a:lvl7pPr>
            <a:lvl8pPr marL="7947071" indent="0">
              <a:buNone/>
              <a:defRPr sz="3973">
                <a:solidFill>
                  <a:schemeClr val="tx1">
                    <a:tint val="75000"/>
                  </a:schemeClr>
                </a:solidFill>
              </a:defRPr>
            </a:lvl8pPr>
            <a:lvl9pPr marL="9082365" indent="0">
              <a:buNone/>
              <a:defRPr sz="3973">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B1570EF-B9DF-4EB6-BF60-3804CC9267E3}" type="datetimeFigureOut">
              <a:rPr lang="en-GB" smtClean="0"/>
              <a:t>15/01/2019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9DAA1C1-B418-45D1-87BF-46E2AD1CC1B9}" type="slidenum">
              <a:rPr lang="en-GB" smtClean="0"/>
              <a:t>‹#›</a:t>
            </a:fld>
            <a:endParaRPr lang="en-GB"/>
          </a:p>
        </p:txBody>
      </p:sp>
    </p:spTree>
    <p:extLst>
      <p:ext uri="{BB962C8B-B14F-4D97-AF65-F5344CB8AC3E}">
        <p14:creationId xmlns:p14="http://schemas.microsoft.com/office/powerpoint/2010/main" val="4315923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2081421" y="5692401"/>
            <a:ext cx="12866966" cy="13567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15326827" y="5692401"/>
            <a:ext cx="12866966" cy="13567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CB1570EF-B9DF-4EB6-BF60-3804CC9267E3}" type="datetimeFigureOut">
              <a:rPr lang="en-GB" smtClean="0"/>
              <a:t>15/01/2019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9DAA1C1-B418-45D1-87BF-46E2AD1CC1B9}" type="slidenum">
              <a:rPr lang="en-GB" smtClean="0"/>
              <a:t>‹#›</a:t>
            </a:fld>
            <a:endParaRPr lang="en-GB"/>
          </a:p>
        </p:txBody>
      </p:sp>
    </p:spTree>
    <p:extLst>
      <p:ext uri="{BB962C8B-B14F-4D97-AF65-F5344CB8AC3E}">
        <p14:creationId xmlns:p14="http://schemas.microsoft.com/office/powerpoint/2010/main" val="8388862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085365" y="1138482"/>
            <a:ext cx="26112370" cy="4133179"/>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2085366" y="5241960"/>
            <a:ext cx="12807833" cy="2569003"/>
          </a:xfrm>
        </p:spPr>
        <p:txBody>
          <a:bodyPr anchor="b"/>
          <a:lstStyle>
            <a:lvl1pPr marL="0" indent="0">
              <a:buNone/>
              <a:defRPr sz="5961" b="1"/>
            </a:lvl1pPr>
            <a:lvl2pPr marL="1135296" indent="0">
              <a:buNone/>
              <a:defRPr sz="4965" b="1"/>
            </a:lvl2pPr>
            <a:lvl3pPr marL="2270592" indent="0">
              <a:buNone/>
              <a:defRPr sz="4470" b="1"/>
            </a:lvl3pPr>
            <a:lvl4pPr marL="3405887" indent="0">
              <a:buNone/>
              <a:defRPr sz="3973" b="1"/>
            </a:lvl4pPr>
            <a:lvl5pPr marL="4541183" indent="0">
              <a:buNone/>
              <a:defRPr sz="3973" b="1"/>
            </a:lvl5pPr>
            <a:lvl6pPr marL="5676479" indent="0">
              <a:buNone/>
              <a:defRPr sz="3973" b="1"/>
            </a:lvl6pPr>
            <a:lvl7pPr marL="6811775" indent="0">
              <a:buNone/>
              <a:defRPr sz="3973" b="1"/>
            </a:lvl7pPr>
            <a:lvl8pPr marL="7947071" indent="0">
              <a:buNone/>
              <a:defRPr sz="3973" b="1"/>
            </a:lvl8pPr>
            <a:lvl9pPr marL="9082365" indent="0">
              <a:buNone/>
              <a:defRPr sz="3973" b="1"/>
            </a:lvl9pPr>
          </a:lstStyle>
          <a:p>
            <a:pPr lvl="0"/>
            <a:r>
              <a:rPr lang="en-US" smtClean="0"/>
              <a:t>Edit Master text styles</a:t>
            </a:r>
          </a:p>
        </p:txBody>
      </p:sp>
      <p:sp>
        <p:nvSpPr>
          <p:cNvPr id="4" name="Content Placeholder 3"/>
          <p:cNvSpPr>
            <a:spLocks noGrp="1"/>
          </p:cNvSpPr>
          <p:nvPr>
            <p:ph sz="half" idx="2"/>
          </p:nvPr>
        </p:nvSpPr>
        <p:spPr>
          <a:xfrm>
            <a:off x="2085366" y="7810963"/>
            <a:ext cx="12807833" cy="1148875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15326828" y="5241960"/>
            <a:ext cx="12870909" cy="2569003"/>
          </a:xfrm>
        </p:spPr>
        <p:txBody>
          <a:bodyPr anchor="b"/>
          <a:lstStyle>
            <a:lvl1pPr marL="0" indent="0">
              <a:buNone/>
              <a:defRPr sz="5961" b="1"/>
            </a:lvl1pPr>
            <a:lvl2pPr marL="1135296" indent="0">
              <a:buNone/>
              <a:defRPr sz="4965" b="1"/>
            </a:lvl2pPr>
            <a:lvl3pPr marL="2270592" indent="0">
              <a:buNone/>
              <a:defRPr sz="4470" b="1"/>
            </a:lvl3pPr>
            <a:lvl4pPr marL="3405887" indent="0">
              <a:buNone/>
              <a:defRPr sz="3973" b="1"/>
            </a:lvl4pPr>
            <a:lvl5pPr marL="4541183" indent="0">
              <a:buNone/>
              <a:defRPr sz="3973" b="1"/>
            </a:lvl5pPr>
            <a:lvl6pPr marL="5676479" indent="0">
              <a:buNone/>
              <a:defRPr sz="3973" b="1"/>
            </a:lvl6pPr>
            <a:lvl7pPr marL="6811775" indent="0">
              <a:buNone/>
              <a:defRPr sz="3973" b="1"/>
            </a:lvl7pPr>
            <a:lvl8pPr marL="7947071" indent="0">
              <a:buNone/>
              <a:defRPr sz="3973" b="1"/>
            </a:lvl8pPr>
            <a:lvl9pPr marL="9082365" indent="0">
              <a:buNone/>
              <a:defRPr sz="3973" b="1"/>
            </a:lvl9pPr>
          </a:lstStyle>
          <a:p>
            <a:pPr lvl="0"/>
            <a:r>
              <a:rPr lang="en-US" smtClean="0"/>
              <a:t>Edit Master text styles</a:t>
            </a:r>
          </a:p>
        </p:txBody>
      </p:sp>
      <p:sp>
        <p:nvSpPr>
          <p:cNvPr id="6" name="Content Placeholder 5"/>
          <p:cNvSpPr>
            <a:spLocks noGrp="1"/>
          </p:cNvSpPr>
          <p:nvPr>
            <p:ph sz="quarter" idx="4"/>
          </p:nvPr>
        </p:nvSpPr>
        <p:spPr>
          <a:xfrm>
            <a:off x="15326828" y="7810963"/>
            <a:ext cx="12870909" cy="1148875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CB1570EF-B9DF-4EB6-BF60-3804CC9267E3}" type="datetimeFigureOut">
              <a:rPr lang="en-GB" smtClean="0"/>
              <a:t>15/01/2019</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F9DAA1C1-B418-45D1-87BF-46E2AD1CC1B9}" type="slidenum">
              <a:rPr lang="en-GB" smtClean="0"/>
              <a:t>‹#›</a:t>
            </a:fld>
            <a:endParaRPr lang="en-GB"/>
          </a:p>
        </p:txBody>
      </p:sp>
    </p:spTree>
    <p:extLst>
      <p:ext uri="{BB962C8B-B14F-4D97-AF65-F5344CB8AC3E}">
        <p14:creationId xmlns:p14="http://schemas.microsoft.com/office/powerpoint/2010/main" val="20637549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CB1570EF-B9DF-4EB6-BF60-3804CC9267E3}" type="datetimeFigureOut">
              <a:rPr lang="en-GB" smtClean="0"/>
              <a:t>15/01/2019</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F9DAA1C1-B418-45D1-87BF-46E2AD1CC1B9}" type="slidenum">
              <a:rPr lang="en-GB" smtClean="0"/>
              <a:t>‹#›</a:t>
            </a:fld>
            <a:endParaRPr lang="en-GB"/>
          </a:p>
        </p:txBody>
      </p:sp>
    </p:spTree>
    <p:extLst>
      <p:ext uri="{BB962C8B-B14F-4D97-AF65-F5344CB8AC3E}">
        <p14:creationId xmlns:p14="http://schemas.microsoft.com/office/powerpoint/2010/main" val="7659246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B1570EF-B9DF-4EB6-BF60-3804CC9267E3}" type="datetimeFigureOut">
              <a:rPr lang="en-GB" smtClean="0"/>
              <a:t>15/01/2019</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F9DAA1C1-B418-45D1-87BF-46E2AD1CC1B9}" type="slidenum">
              <a:rPr lang="en-GB" smtClean="0"/>
              <a:t>‹#›</a:t>
            </a:fld>
            <a:endParaRPr lang="en-GB"/>
          </a:p>
        </p:txBody>
      </p:sp>
    </p:spTree>
    <p:extLst>
      <p:ext uri="{BB962C8B-B14F-4D97-AF65-F5344CB8AC3E}">
        <p14:creationId xmlns:p14="http://schemas.microsoft.com/office/powerpoint/2010/main" val="16154844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5367" y="1425576"/>
            <a:ext cx="9764543" cy="4989513"/>
          </a:xfrm>
        </p:spPr>
        <p:txBody>
          <a:bodyPr anchor="b"/>
          <a:lstStyle>
            <a:lvl1pPr>
              <a:defRPr sz="7945"/>
            </a:lvl1pPr>
          </a:lstStyle>
          <a:p>
            <a:r>
              <a:rPr lang="en-US" smtClean="0"/>
              <a:t>Click to edit Master title style</a:t>
            </a:r>
            <a:endParaRPr lang="en-GB"/>
          </a:p>
        </p:txBody>
      </p:sp>
      <p:sp>
        <p:nvSpPr>
          <p:cNvPr id="3" name="Content Placeholder 2"/>
          <p:cNvSpPr>
            <a:spLocks noGrp="1"/>
          </p:cNvSpPr>
          <p:nvPr>
            <p:ph idx="1"/>
          </p:nvPr>
        </p:nvSpPr>
        <p:spPr>
          <a:xfrm>
            <a:off x="12870911" y="3078847"/>
            <a:ext cx="15326826" cy="15196234"/>
          </a:xfrm>
        </p:spPr>
        <p:txBody>
          <a:bodyPr/>
          <a:lstStyle>
            <a:lvl1pPr>
              <a:defRPr sz="7945"/>
            </a:lvl1pPr>
            <a:lvl2pPr>
              <a:defRPr sz="6953"/>
            </a:lvl2pPr>
            <a:lvl3pPr>
              <a:defRPr sz="5961"/>
            </a:lvl3pPr>
            <a:lvl4pPr>
              <a:defRPr sz="4965"/>
            </a:lvl4pPr>
            <a:lvl5pPr>
              <a:defRPr sz="4965"/>
            </a:lvl5pPr>
            <a:lvl6pPr>
              <a:defRPr sz="4965"/>
            </a:lvl6pPr>
            <a:lvl7pPr>
              <a:defRPr sz="4965"/>
            </a:lvl7pPr>
            <a:lvl8pPr>
              <a:defRPr sz="4965"/>
            </a:lvl8pPr>
            <a:lvl9pPr>
              <a:defRPr sz="4965"/>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2085367" y="6415089"/>
            <a:ext cx="9764543" cy="11884743"/>
          </a:xfrm>
        </p:spPr>
        <p:txBody>
          <a:bodyPr/>
          <a:lstStyle>
            <a:lvl1pPr marL="0" indent="0">
              <a:buNone/>
              <a:defRPr sz="3973"/>
            </a:lvl1pPr>
            <a:lvl2pPr marL="1135296" indent="0">
              <a:buNone/>
              <a:defRPr sz="3476"/>
            </a:lvl2pPr>
            <a:lvl3pPr marL="2270592" indent="0">
              <a:buNone/>
              <a:defRPr sz="2980"/>
            </a:lvl3pPr>
            <a:lvl4pPr marL="3405887" indent="0">
              <a:buNone/>
              <a:defRPr sz="2483"/>
            </a:lvl4pPr>
            <a:lvl5pPr marL="4541183" indent="0">
              <a:buNone/>
              <a:defRPr sz="2483"/>
            </a:lvl5pPr>
            <a:lvl6pPr marL="5676479" indent="0">
              <a:buNone/>
              <a:defRPr sz="2483"/>
            </a:lvl6pPr>
            <a:lvl7pPr marL="6811775" indent="0">
              <a:buNone/>
              <a:defRPr sz="2483"/>
            </a:lvl7pPr>
            <a:lvl8pPr marL="7947071" indent="0">
              <a:buNone/>
              <a:defRPr sz="2483"/>
            </a:lvl8pPr>
            <a:lvl9pPr marL="9082365" indent="0">
              <a:buNone/>
              <a:defRPr sz="2483"/>
            </a:lvl9pPr>
          </a:lstStyle>
          <a:p>
            <a:pPr lvl="0"/>
            <a:r>
              <a:rPr lang="en-US" smtClean="0"/>
              <a:t>Edit Master text styles</a:t>
            </a:r>
          </a:p>
        </p:txBody>
      </p:sp>
      <p:sp>
        <p:nvSpPr>
          <p:cNvPr id="5" name="Date Placeholder 4"/>
          <p:cNvSpPr>
            <a:spLocks noGrp="1"/>
          </p:cNvSpPr>
          <p:nvPr>
            <p:ph type="dt" sz="half" idx="10"/>
          </p:nvPr>
        </p:nvSpPr>
        <p:spPr/>
        <p:txBody>
          <a:bodyPr/>
          <a:lstStyle/>
          <a:p>
            <a:fld id="{CB1570EF-B9DF-4EB6-BF60-3804CC9267E3}" type="datetimeFigureOut">
              <a:rPr lang="en-GB" smtClean="0"/>
              <a:t>15/01/2019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9DAA1C1-B418-45D1-87BF-46E2AD1CC1B9}" type="slidenum">
              <a:rPr lang="en-GB" smtClean="0"/>
              <a:t>‹#›</a:t>
            </a:fld>
            <a:endParaRPr lang="en-GB"/>
          </a:p>
        </p:txBody>
      </p:sp>
    </p:spTree>
    <p:extLst>
      <p:ext uri="{BB962C8B-B14F-4D97-AF65-F5344CB8AC3E}">
        <p14:creationId xmlns:p14="http://schemas.microsoft.com/office/powerpoint/2010/main" val="29516602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5367" y="1425576"/>
            <a:ext cx="9764543" cy="4989513"/>
          </a:xfrm>
        </p:spPr>
        <p:txBody>
          <a:bodyPr anchor="b"/>
          <a:lstStyle>
            <a:lvl1pPr>
              <a:defRPr sz="7945"/>
            </a:lvl1pPr>
          </a:lstStyle>
          <a:p>
            <a:r>
              <a:rPr lang="en-US" smtClean="0"/>
              <a:t>Click to edit Master title style</a:t>
            </a:r>
            <a:endParaRPr lang="en-GB"/>
          </a:p>
        </p:txBody>
      </p:sp>
      <p:sp>
        <p:nvSpPr>
          <p:cNvPr id="3" name="Picture Placeholder 2"/>
          <p:cNvSpPr>
            <a:spLocks noGrp="1"/>
          </p:cNvSpPr>
          <p:nvPr>
            <p:ph type="pic" idx="1"/>
          </p:nvPr>
        </p:nvSpPr>
        <p:spPr>
          <a:xfrm>
            <a:off x="12870911" y="3078847"/>
            <a:ext cx="15326826" cy="15196234"/>
          </a:xfrm>
        </p:spPr>
        <p:txBody>
          <a:bodyPr/>
          <a:lstStyle>
            <a:lvl1pPr marL="0" indent="0">
              <a:buNone/>
              <a:defRPr sz="7945"/>
            </a:lvl1pPr>
            <a:lvl2pPr marL="1135296" indent="0">
              <a:buNone/>
              <a:defRPr sz="6953"/>
            </a:lvl2pPr>
            <a:lvl3pPr marL="2270592" indent="0">
              <a:buNone/>
              <a:defRPr sz="5961"/>
            </a:lvl3pPr>
            <a:lvl4pPr marL="3405887" indent="0">
              <a:buNone/>
              <a:defRPr sz="4965"/>
            </a:lvl4pPr>
            <a:lvl5pPr marL="4541183" indent="0">
              <a:buNone/>
              <a:defRPr sz="4965"/>
            </a:lvl5pPr>
            <a:lvl6pPr marL="5676479" indent="0">
              <a:buNone/>
              <a:defRPr sz="4965"/>
            </a:lvl6pPr>
            <a:lvl7pPr marL="6811775" indent="0">
              <a:buNone/>
              <a:defRPr sz="4965"/>
            </a:lvl7pPr>
            <a:lvl8pPr marL="7947071" indent="0">
              <a:buNone/>
              <a:defRPr sz="4965"/>
            </a:lvl8pPr>
            <a:lvl9pPr marL="9082365" indent="0">
              <a:buNone/>
              <a:defRPr sz="4965"/>
            </a:lvl9pPr>
          </a:lstStyle>
          <a:p>
            <a:endParaRPr lang="en-GB"/>
          </a:p>
        </p:txBody>
      </p:sp>
      <p:sp>
        <p:nvSpPr>
          <p:cNvPr id="4" name="Text Placeholder 3"/>
          <p:cNvSpPr>
            <a:spLocks noGrp="1"/>
          </p:cNvSpPr>
          <p:nvPr>
            <p:ph type="body" sz="half" idx="2"/>
          </p:nvPr>
        </p:nvSpPr>
        <p:spPr>
          <a:xfrm>
            <a:off x="2085367" y="6415089"/>
            <a:ext cx="9764543" cy="11884743"/>
          </a:xfrm>
        </p:spPr>
        <p:txBody>
          <a:bodyPr/>
          <a:lstStyle>
            <a:lvl1pPr marL="0" indent="0">
              <a:buNone/>
              <a:defRPr sz="3973"/>
            </a:lvl1pPr>
            <a:lvl2pPr marL="1135296" indent="0">
              <a:buNone/>
              <a:defRPr sz="3476"/>
            </a:lvl2pPr>
            <a:lvl3pPr marL="2270592" indent="0">
              <a:buNone/>
              <a:defRPr sz="2980"/>
            </a:lvl3pPr>
            <a:lvl4pPr marL="3405887" indent="0">
              <a:buNone/>
              <a:defRPr sz="2483"/>
            </a:lvl4pPr>
            <a:lvl5pPr marL="4541183" indent="0">
              <a:buNone/>
              <a:defRPr sz="2483"/>
            </a:lvl5pPr>
            <a:lvl6pPr marL="5676479" indent="0">
              <a:buNone/>
              <a:defRPr sz="2483"/>
            </a:lvl6pPr>
            <a:lvl7pPr marL="6811775" indent="0">
              <a:buNone/>
              <a:defRPr sz="2483"/>
            </a:lvl7pPr>
            <a:lvl8pPr marL="7947071" indent="0">
              <a:buNone/>
              <a:defRPr sz="2483"/>
            </a:lvl8pPr>
            <a:lvl9pPr marL="9082365" indent="0">
              <a:buNone/>
              <a:defRPr sz="2483"/>
            </a:lvl9pPr>
          </a:lstStyle>
          <a:p>
            <a:pPr lvl="0"/>
            <a:r>
              <a:rPr lang="en-US" smtClean="0"/>
              <a:t>Edit Master text styles</a:t>
            </a:r>
          </a:p>
        </p:txBody>
      </p:sp>
      <p:sp>
        <p:nvSpPr>
          <p:cNvPr id="5" name="Date Placeholder 4"/>
          <p:cNvSpPr>
            <a:spLocks noGrp="1"/>
          </p:cNvSpPr>
          <p:nvPr>
            <p:ph type="dt" sz="half" idx="10"/>
          </p:nvPr>
        </p:nvSpPr>
        <p:spPr/>
        <p:txBody>
          <a:bodyPr/>
          <a:lstStyle/>
          <a:p>
            <a:fld id="{CB1570EF-B9DF-4EB6-BF60-3804CC9267E3}" type="datetimeFigureOut">
              <a:rPr lang="en-GB" smtClean="0"/>
              <a:t>15/01/2019</a:t>
            </a:fld>
            <a:endParaRPr lang="en-GB"/>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9DAA1C1-B418-45D1-87BF-46E2AD1CC1B9}" type="slidenum">
              <a:rPr lang="en-GB" smtClean="0"/>
              <a:t>‹#›</a:t>
            </a:fld>
            <a:endParaRPr lang="en-GB"/>
          </a:p>
        </p:txBody>
      </p:sp>
    </p:spTree>
    <p:extLst>
      <p:ext uri="{BB962C8B-B14F-4D97-AF65-F5344CB8AC3E}">
        <p14:creationId xmlns:p14="http://schemas.microsoft.com/office/powerpoint/2010/main" val="25987308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81422" y="1138482"/>
            <a:ext cx="26112370" cy="4133179"/>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2081422" y="5692401"/>
            <a:ext cx="26112370" cy="13567714"/>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2081421" y="19819454"/>
            <a:ext cx="6811923" cy="1138480"/>
          </a:xfrm>
          <a:prstGeom prst="rect">
            <a:avLst/>
          </a:prstGeom>
        </p:spPr>
        <p:txBody>
          <a:bodyPr vert="horz" lIns="91440" tIns="45720" rIns="91440" bIns="45720" rtlCol="0" anchor="ctr"/>
          <a:lstStyle>
            <a:lvl1pPr algn="l">
              <a:defRPr sz="2980">
                <a:solidFill>
                  <a:schemeClr val="tx1">
                    <a:tint val="75000"/>
                  </a:schemeClr>
                </a:solidFill>
              </a:defRPr>
            </a:lvl1pPr>
          </a:lstStyle>
          <a:p>
            <a:fld id="{CB1570EF-B9DF-4EB6-BF60-3804CC9267E3}" type="datetimeFigureOut">
              <a:rPr lang="en-GB" smtClean="0"/>
              <a:t>15/01/2019</a:t>
            </a:fld>
            <a:endParaRPr lang="en-GB"/>
          </a:p>
        </p:txBody>
      </p:sp>
      <p:sp>
        <p:nvSpPr>
          <p:cNvPr id="5" name="Footer Placeholder 4"/>
          <p:cNvSpPr>
            <a:spLocks noGrp="1"/>
          </p:cNvSpPr>
          <p:nvPr>
            <p:ph type="ftr" sz="quarter" idx="3"/>
          </p:nvPr>
        </p:nvSpPr>
        <p:spPr>
          <a:xfrm>
            <a:off x="10028665" y="19819454"/>
            <a:ext cx="10217884" cy="1138480"/>
          </a:xfrm>
          <a:prstGeom prst="rect">
            <a:avLst/>
          </a:prstGeom>
        </p:spPr>
        <p:txBody>
          <a:bodyPr vert="horz" lIns="91440" tIns="45720" rIns="91440" bIns="45720" rtlCol="0" anchor="ctr"/>
          <a:lstStyle>
            <a:lvl1pPr algn="ctr">
              <a:defRPr sz="298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21381869" y="19819454"/>
            <a:ext cx="6811923" cy="1138480"/>
          </a:xfrm>
          <a:prstGeom prst="rect">
            <a:avLst/>
          </a:prstGeom>
        </p:spPr>
        <p:txBody>
          <a:bodyPr vert="horz" lIns="91440" tIns="45720" rIns="91440" bIns="45720" rtlCol="0" anchor="ctr"/>
          <a:lstStyle>
            <a:lvl1pPr algn="r">
              <a:defRPr sz="2980">
                <a:solidFill>
                  <a:schemeClr val="tx1">
                    <a:tint val="75000"/>
                  </a:schemeClr>
                </a:solidFill>
              </a:defRPr>
            </a:lvl1pPr>
          </a:lstStyle>
          <a:p>
            <a:fld id="{F9DAA1C1-B418-45D1-87BF-46E2AD1CC1B9}" type="slidenum">
              <a:rPr lang="en-GB" smtClean="0"/>
              <a:t>‹#›</a:t>
            </a:fld>
            <a:endParaRPr lang="en-GB"/>
          </a:p>
        </p:txBody>
      </p:sp>
    </p:spTree>
    <p:extLst>
      <p:ext uri="{BB962C8B-B14F-4D97-AF65-F5344CB8AC3E}">
        <p14:creationId xmlns:p14="http://schemas.microsoft.com/office/powerpoint/2010/main" val="1251649275"/>
      </p:ext>
    </p:extLst>
  </p:cSld>
  <p:clrMap bg1="lt1" tx1="dk1" bg2="lt2" tx2="dk2" accent1="accent1" accent2="accent2" accent3="accent3" accent4="accent4" accent5="accent5" accent6="accent6" hlink="hlink" folHlink="folHlink"/>
  <p:sldLayoutIdLst>
    <p:sldLayoutId id="2147483750" r:id="rId1"/>
    <p:sldLayoutId id="2147483751" r:id="rId2"/>
    <p:sldLayoutId id="2147483752" r:id="rId3"/>
    <p:sldLayoutId id="2147483753" r:id="rId4"/>
    <p:sldLayoutId id="2147483754" r:id="rId5"/>
    <p:sldLayoutId id="2147483755" r:id="rId6"/>
    <p:sldLayoutId id="2147483756" r:id="rId7"/>
    <p:sldLayoutId id="2147483757" r:id="rId8"/>
    <p:sldLayoutId id="2147483758" r:id="rId9"/>
    <p:sldLayoutId id="2147483759" r:id="rId10"/>
    <p:sldLayoutId id="2147483760" r:id="rId11"/>
  </p:sldLayoutIdLst>
  <p:txStyles>
    <p:titleStyle>
      <a:lvl1pPr algn="l" defTabSz="2270592" rtl="0" eaLnBrk="1" latinLnBrk="0" hangingPunct="1">
        <a:lnSpc>
          <a:spcPct val="90000"/>
        </a:lnSpc>
        <a:spcBef>
          <a:spcPct val="0"/>
        </a:spcBef>
        <a:buNone/>
        <a:defRPr sz="10926" kern="1200">
          <a:solidFill>
            <a:schemeClr val="tx1"/>
          </a:solidFill>
          <a:latin typeface="+mj-lt"/>
          <a:ea typeface="+mj-ea"/>
          <a:cs typeface="+mj-cs"/>
        </a:defRPr>
      </a:lvl1pPr>
    </p:titleStyle>
    <p:bodyStyle>
      <a:lvl1pPr marL="567648" indent="-567648" algn="l" defTabSz="2270592" rtl="0" eaLnBrk="1" latinLnBrk="0" hangingPunct="1">
        <a:lnSpc>
          <a:spcPct val="90000"/>
        </a:lnSpc>
        <a:spcBef>
          <a:spcPts val="2483"/>
        </a:spcBef>
        <a:buFont typeface="Arial" panose="020B0604020202020204" pitchFamily="34" charset="0"/>
        <a:buChar char="•"/>
        <a:defRPr sz="6953" kern="1200">
          <a:solidFill>
            <a:schemeClr val="tx1"/>
          </a:solidFill>
          <a:latin typeface="+mn-lt"/>
          <a:ea typeface="+mn-ea"/>
          <a:cs typeface="+mn-cs"/>
        </a:defRPr>
      </a:lvl1pPr>
      <a:lvl2pPr marL="1702944" indent="-567648" algn="l" defTabSz="2270592" rtl="0" eaLnBrk="1" latinLnBrk="0" hangingPunct="1">
        <a:lnSpc>
          <a:spcPct val="90000"/>
        </a:lnSpc>
        <a:spcBef>
          <a:spcPts val="1242"/>
        </a:spcBef>
        <a:buFont typeface="Arial" panose="020B0604020202020204" pitchFamily="34" charset="0"/>
        <a:buChar char="•"/>
        <a:defRPr sz="5961" kern="1200">
          <a:solidFill>
            <a:schemeClr val="tx1"/>
          </a:solidFill>
          <a:latin typeface="+mn-lt"/>
          <a:ea typeface="+mn-ea"/>
          <a:cs typeface="+mn-cs"/>
        </a:defRPr>
      </a:lvl2pPr>
      <a:lvl3pPr marL="2838240" indent="-567648" algn="l" defTabSz="2270592" rtl="0" eaLnBrk="1" latinLnBrk="0" hangingPunct="1">
        <a:lnSpc>
          <a:spcPct val="90000"/>
        </a:lnSpc>
        <a:spcBef>
          <a:spcPts val="1242"/>
        </a:spcBef>
        <a:buFont typeface="Arial" panose="020B0604020202020204" pitchFamily="34" charset="0"/>
        <a:buChar char="•"/>
        <a:defRPr sz="4965" kern="1200">
          <a:solidFill>
            <a:schemeClr val="tx1"/>
          </a:solidFill>
          <a:latin typeface="+mn-lt"/>
          <a:ea typeface="+mn-ea"/>
          <a:cs typeface="+mn-cs"/>
        </a:defRPr>
      </a:lvl3pPr>
      <a:lvl4pPr marL="3973536" indent="-567648" algn="l" defTabSz="2270592" rtl="0" eaLnBrk="1" latinLnBrk="0" hangingPunct="1">
        <a:lnSpc>
          <a:spcPct val="90000"/>
        </a:lnSpc>
        <a:spcBef>
          <a:spcPts val="1242"/>
        </a:spcBef>
        <a:buFont typeface="Arial" panose="020B0604020202020204" pitchFamily="34" charset="0"/>
        <a:buChar char="•"/>
        <a:defRPr sz="4470" kern="1200">
          <a:solidFill>
            <a:schemeClr val="tx1"/>
          </a:solidFill>
          <a:latin typeface="+mn-lt"/>
          <a:ea typeface="+mn-ea"/>
          <a:cs typeface="+mn-cs"/>
        </a:defRPr>
      </a:lvl4pPr>
      <a:lvl5pPr marL="5108831" indent="-567648" algn="l" defTabSz="2270592" rtl="0" eaLnBrk="1" latinLnBrk="0" hangingPunct="1">
        <a:lnSpc>
          <a:spcPct val="90000"/>
        </a:lnSpc>
        <a:spcBef>
          <a:spcPts val="1242"/>
        </a:spcBef>
        <a:buFont typeface="Arial" panose="020B0604020202020204" pitchFamily="34" charset="0"/>
        <a:buChar char="•"/>
        <a:defRPr sz="4470" kern="1200">
          <a:solidFill>
            <a:schemeClr val="tx1"/>
          </a:solidFill>
          <a:latin typeface="+mn-lt"/>
          <a:ea typeface="+mn-ea"/>
          <a:cs typeface="+mn-cs"/>
        </a:defRPr>
      </a:lvl5pPr>
      <a:lvl6pPr marL="6244127" indent="-567648" algn="l" defTabSz="2270592" rtl="0" eaLnBrk="1" latinLnBrk="0" hangingPunct="1">
        <a:lnSpc>
          <a:spcPct val="90000"/>
        </a:lnSpc>
        <a:spcBef>
          <a:spcPts val="1242"/>
        </a:spcBef>
        <a:buFont typeface="Arial" panose="020B0604020202020204" pitchFamily="34" charset="0"/>
        <a:buChar char="•"/>
        <a:defRPr sz="4470" kern="1200">
          <a:solidFill>
            <a:schemeClr val="tx1"/>
          </a:solidFill>
          <a:latin typeface="+mn-lt"/>
          <a:ea typeface="+mn-ea"/>
          <a:cs typeface="+mn-cs"/>
        </a:defRPr>
      </a:lvl6pPr>
      <a:lvl7pPr marL="7379423" indent="-567648" algn="l" defTabSz="2270592" rtl="0" eaLnBrk="1" latinLnBrk="0" hangingPunct="1">
        <a:lnSpc>
          <a:spcPct val="90000"/>
        </a:lnSpc>
        <a:spcBef>
          <a:spcPts val="1242"/>
        </a:spcBef>
        <a:buFont typeface="Arial" panose="020B0604020202020204" pitchFamily="34" charset="0"/>
        <a:buChar char="•"/>
        <a:defRPr sz="4470" kern="1200">
          <a:solidFill>
            <a:schemeClr val="tx1"/>
          </a:solidFill>
          <a:latin typeface="+mn-lt"/>
          <a:ea typeface="+mn-ea"/>
          <a:cs typeface="+mn-cs"/>
        </a:defRPr>
      </a:lvl7pPr>
      <a:lvl8pPr marL="8514719" indent="-567648" algn="l" defTabSz="2270592" rtl="0" eaLnBrk="1" latinLnBrk="0" hangingPunct="1">
        <a:lnSpc>
          <a:spcPct val="90000"/>
        </a:lnSpc>
        <a:spcBef>
          <a:spcPts val="1242"/>
        </a:spcBef>
        <a:buFont typeface="Arial" panose="020B0604020202020204" pitchFamily="34" charset="0"/>
        <a:buChar char="•"/>
        <a:defRPr sz="4470" kern="1200">
          <a:solidFill>
            <a:schemeClr val="tx1"/>
          </a:solidFill>
          <a:latin typeface="+mn-lt"/>
          <a:ea typeface="+mn-ea"/>
          <a:cs typeface="+mn-cs"/>
        </a:defRPr>
      </a:lvl8pPr>
      <a:lvl9pPr marL="9650015" indent="-567648" algn="l" defTabSz="2270592" rtl="0" eaLnBrk="1" latinLnBrk="0" hangingPunct="1">
        <a:lnSpc>
          <a:spcPct val="90000"/>
        </a:lnSpc>
        <a:spcBef>
          <a:spcPts val="1242"/>
        </a:spcBef>
        <a:buFont typeface="Arial" panose="020B0604020202020204" pitchFamily="34" charset="0"/>
        <a:buChar char="•"/>
        <a:defRPr sz="4470" kern="1200">
          <a:solidFill>
            <a:schemeClr val="tx1"/>
          </a:solidFill>
          <a:latin typeface="+mn-lt"/>
          <a:ea typeface="+mn-ea"/>
          <a:cs typeface="+mn-cs"/>
        </a:defRPr>
      </a:lvl9pPr>
    </p:bodyStyle>
    <p:otherStyle>
      <a:defPPr>
        <a:defRPr lang="en-US"/>
      </a:defPPr>
      <a:lvl1pPr marL="0" algn="l" defTabSz="2270592" rtl="0" eaLnBrk="1" latinLnBrk="0" hangingPunct="1">
        <a:defRPr sz="4470" kern="1200">
          <a:solidFill>
            <a:schemeClr val="tx1"/>
          </a:solidFill>
          <a:latin typeface="+mn-lt"/>
          <a:ea typeface="+mn-ea"/>
          <a:cs typeface="+mn-cs"/>
        </a:defRPr>
      </a:lvl1pPr>
      <a:lvl2pPr marL="1135296" algn="l" defTabSz="2270592" rtl="0" eaLnBrk="1" latinLnBrk="0" hangingPunct="1">
        <a:defRPr sz="4470" kern="1200">
          <a:solidFill>
            <a:schemeClr val="tx1"/>
          </a:solidFill>
          <a:latin typeface="+mn-lt"/>
          <a:ea typeface="+mn-ea"/>
          <a:cs typeface="+mn-cs"/>
        </a:defRPr>
      </a:lvl2pPr>
      <a:lvl3pPr marL="2270592" algn="l" defTabSz="2270592" rtl="0" eaLnBrk="1" latinLnBrk="0" hangingPunct="1">
        <a:defRPr sz="4470" kern="1200">
          <a:solidFill>
            <a:schemeClr val="tx1"/>
          </a:solidFill>
          <a:latin typeface="+mn-lt"/>
          <a:ea typeface="+mn-ea"/>
          <a:cs typeface="+mn-cs"/>
        </a:defRPr>
      </a:lvl3pPr>
      <a:lvl4pPr marL="3405887" algn="l" defTabSz="2270592" rtl="0" eaLnBrk="1" latinLnBrk="0" hangingPunct="1">
        <a:defRPr sz="4470" kern="1200">
          <a:solidFill>
            <a:schemeClr val="tx1"/>
          </a:solidFill>
          <a:latin typeface="+mn-lt"/>
          <a:ea typeface="+mn-ea"/>
          <a:cs typeface="+mn-cs"/>
        </a:defRPr>
      </a:lvl4pPr>
      <a:lvl5pPr marL="4541183" algn="l" defTabSz="2270592" rtl="0" eaLnBrk="1" latinLnBrk="0" hangingPunct="1">
        <a:defRPr sz="4470" kern="1200">
          <a:solidFill>
            <a:schemeClr val="tx1"/>
          </a:solidFill>
          <a:latin typeface="+mn-lt"/>
          <a:ea typeface="+mn-ea"/>
          <a:cs typeface="+mn-cs"/>
        </a:defRPr>
      </a:lvl5pPr>
      <a:lvl6pPr marL="5676479" algn="l" defTabSz="2270592" rtl="0" eaLnBrk="1" latinLnBrk="0" hangingPunct="1">
        <a:defRPr sz="4470" kern="1200">
          <a:solidFill>
            <a:schemeClr val="tx1"/>
          </a:solidFill>
          <a:latin typeface="+mn-lt"/>
          <a:ea typeface="+mn-ea"/>
          <a:cs typeface="+mn-cs"/>
        </a:defRPr>
      </a:lvl6pPr>
      <a:lvl7pPr marL="6811775" algn="l" defTabSz="2270592" rtl="0" eaLnBrk="1" latinLnBrk="0" hangingPunct="1">
        <a:defRPr sz="4470" kern="1200">
          <a:solidFill>
            <a:schemeClr val="tx1"/>
          </a:solidFill>
          <a:latin typeface="+mn-lt"/>
          <a:ea typeface="+mn-ea"/>
          <a:cs typeface="+mn-cs"/>
        </a:defRPr>
      </a:lvl7pPr>
      <a:lvl8pPr marL="7947071" algn="l" defTabSz="2270592" rtl="0" eaLnBrk="1" latinLnBrk="0" hangingPunct="1">
        <a:defRPr sz="4470" kern="1200">
          <a:solidFill>
            <a:schemeClr val="tx1"/>
          </a:solidFill>
          <a:latin typeface="+mn-lt"/>
          <a:ea typeface="+mn-ea"/>
          <a:cs typeface="+mn-cs"/>
        </a:defRPr>
      </a:lvl8pPr>
      <a:lvl9pPr marL="9082365" algn="l" defTabSz="2270592" rtl="0" eaLnBrk="1" latinLnBrk="0" hangingPunct="1">
        <a:defRPr sz="447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2"/>
            <a:ext cx="30275214" cy="2172351"/>
          </a:xfrm>
          <a:prstGeom prst="rect">
            <a:avLst/>
          </a:prstGeom>
          <a:gradFill flip="none" rotWithShape="1">
            <a:gsLst>
              <a:gs pos="0">
                <a:schemeClr val="accent1">
                  <a:lumMod val="0"/>
                  <a:lumOff val="100000"/>
                </a:schemeClr>
              </a:gs>
              <a:gs pos="35000">
                <a:schemeClr val="accent1">
                  <a:lumMod val="0"/>
                  <a:lumOff val="100000"/>
                </a:schemeClr>
              </a:gs>
              <a:gs pos="100000">
                <a:schemeClr val="accent1">
                  <a:lumMod val="100000"/>
                </a:schemeClr>
              </a:gs>
            </a:gsLst>
            <a:path path="circle">
              <a:fillToRect l="50000" t="-80000" r="50000" b="18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7201" dirty="0" smtClean="0">
                <a:solidFill>
                  <a:schemeClr val="accent1">
                    <a:lumMod val="50000"/>
                  </a:schemeClr>
                </a:solidFill>
                <a:latin typeface="Century Schoolbook" panose="02040604050505020304" pitchFamily="18" charset="0"/>
              </a:rPr>
              <a:t>ShopList Application  </a:t>
            </a:r>
            <a:endParaRPr lang="en-GB" sz="7201" dirty="0">
              <a:solidFill>
                <a:schemeClr val="accent1">
                  <a:lumMod val="50000"/>
                </a:schemeClr>
              </a:solidFill>
              <a:latin typeface="Century Schoolbook" panose="02040604050505020304" pitchFamily="18" charset="0"/>
            </a:endParaRPr>
          </a:p>
        </p:txBody>
      </p:sp>
      <p:sp>
        <p:nvSpPr>
          <p:cNvPr id="6" name="Rectangle 5"/>
          <p:cNvSpPr/>
          <p:nvPr/>
        </p:nvSpPr>
        <p:spPr>
          <a:xfrm>
            <a:off x="0" y="20048601"/>
            <a:ext cx="30275214" cy="1335024"/>
          </a:xfrm>
          <a:prstGeom prst="rect">
            <a:avLst/>
          </a:prstGeom>
          <a:gradFill flip="none" rotWithShape="1">
            <a:gsLst>
              <a:gs pos="0">
                <a:schemeClr val="accent1">
                  <a:lumMod val="0"/>
                  <a:lumOff val="100000"/>
                </a:schemeClr>
              </a:gs>
              <a:gs pos="35000">
                <a:schemeClr val="accent1">
                  <a:lumMod val="0"/>
                  <a:lumOff val="100000"/>
                </a:schemeClr>
              </a:gs>
              <a:gs pos="100000">
                <a:schemeClr val="accent1">
                  <a:lumMod val="100000"/>
                </a:schemeClr>
              </a:gs>
            </a:gsLst>
            <a:path path="circle">
              <a:fillToRect l="50000" t="-80000" r="50000" b="18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GB" sz="2800" dirty="0" smtClean="0">
                <a:solidFill>
                  <a:schemeClr val="tx1"/>
                </a:solidFill>
              </a:rPr>
              <a:t>By Keno Iberhysaj - 21529777</a:t>
            </a:r>
            <a:endParaRPr lang="en-GB" sz="2800" dirty="0">
              <a:solidFill>
                <a:schemeClr val="tx1"/>
              </a:solidFill>
            </a:endParaRPr>
          </a:p>
        </p:txBody>
      </p:sp>
      <p:cxnSp>
        <p:nvCxnSpPr>
          <p:cNvPr id="15" name="Straight Connector 14"/>
          <p:cNvCxnSpPr/>
          <p:nvPr/>
        </p:nvCxnSpPr>
        <p:spPr>
          <a:xfrm>
            <a:off x="9922546" y="2172353"/>
            <a:ext cx="0" cy="17876248"/>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20153378" y="2172353"/>
            <a:ext cx="0" cy="17876248"/>
          </a:xfrm>
          <a:prstGeom prst="line">
            <a:avLst/>
          </a:prstGeom>
        </p:spPr>
        <p:style>
          <a:lnRef idx="1">
            <a:schemeClr val="accent1"/>
          </a:lnRef>
          <a:fillRef idx="0">
            <a:schemeClr val="accent1"/>
          </a:fillRef>
          <a:effectRef idx="0">
            <a:schemeClr val="accent1"/>
          </a:effectRef>
          <a:fontRef idx="minor">
            <a:schemeClr val="tx1"/>
          </a:fontRef>
        </p:style>
      </p:cxnSp>
      <p:pic>
        <p:nvPicPr>
          <p:cNvPr id="20" name="Picture 1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092775" y="247850"/>
            <a:ext cx="1674657" cy="1674657"/>
          </a:xfrm>
          <a:prstGeom prst="rect">
            <a:avLst/>
          </a:prstGeom>
        </p:spPr>
      </p:pic>
      <p:sp>
        <p:nvSpPr>
          <p:cNvPr id="9" name="Rectangle 8"/>
          <p:cNvSpPr/>
          <p:nvPr/>
        </p:nvSpPr>
        <p:spPr>
          <a:xfrm rot="10800000" flipV="1">
            <a:off x="819808" y="2787409"/>
            <a:ext cx="8107474" cy="1071155"/>
          </a:xfrm>
          <a:prstGeom prst="rect">
            <a:avLst/>
          </a:prstGeom>
          <a:gradFill flip="none" rotWithShape="1">
            <a:gsLst>
              <a:gs pos="0">
                <a:schemeClr val="accent1">
                  <a:lumMod val="0"/>
                  <a:lumOff val="100000"/>
                </a:schemeClr>
              </a:gs>
              <a:gs pos="35000">
                <a:schemeClr val="accent1">
                  <a:lumMod val="0"/>
                  <a:lumOff val="100000"/>
                </a:schemeClr>
              </a:gs>
              <a:gs pos="100000">
                <a:schemeClr val="accent1">
                  <a:lumMod val="10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600" dirty="0">
                <a:solidFill>
                  <a:schemeClr val="accent1">
                    <a:lumMod val="50000"/>
                  </a:schemeClr>
                </a:solidFill>
                <a:latin typeface="Century Schoolbook" panose="02040604050505020304" pitchFamily="18" charset="0"/>
              </a:rPr>
              <a:t>Introduction</a:t>
            </a:r>
          </a:p>
        </p:txBody>
      </p:sp>
      <p:sp>
        <p:nvSpPr>
          <p:cNvPr id="3" name="TextBox 2"/>
          <p:cNvSpPr txBox="1"/>
          <p:nvPr/>
        </p:nvSpPr>
        <p:spPr>
          <a:xfrm>
            <a:off x="819808" y="4167377"/>
            <a:ext cx="8107474" cy="4662815"/>
          </a:xfrm>
          <a:prstGeom prst="rect">
            <a:avLst/>
          </a:prstGeom>
          <a:noFill/>
        </p:spPr>
        <p:txBody>
          <a:bodyPr wrap="square" rtlCol="0">
            <a:spAutoFit/>
          </a:bodyPr>
          <a:lstStyle/>
          <a:p>
            <a:pPr>
              <a:lnSpc>
                <a:spcPct val="150000"/>
              </a:lnSpc>
            </a:pPr>
            <a:r>
              <a:rPr lang="en-GB" sz="2200" dirty="0">
                <a:latin typeface="Arial" panose="020B0604020202020204" pitchFamily="34" charset="0"/>
                <a:cs typeface="Arial" panose="020B0604020202020204" pitchFamily="34" charset="0"/>
              </a:rPr>
              <a:t>The </a:t>
            </a:r>
            <a:r>
              <a:rPr lang="en-GB" sz="2200" dirty="0" smtClean="0">
                <a:latin typeface="Arial" panose="020B0604020202020204" pitchFamily="34" charset="0"/>
                <a:cs typeface="Arial" panose="020B0604020202020204" pitchFamily="34" charset="0"/>
              </a:rPr>
              <a:t>ShopList </a:t>
            </a:r>
            <a:r>
              <a:rPr lang="en-GB" sz="2200" dirty="0">
                <a:latin typeface="Arial" panose="020B0604020202020204" pitchFamily="34" charset="0"/>
                <a:cs typeface="Arial" panose="020B0604020202020204" pitchFamily="34" charset="0"/>
              </a:rPr>
              <a:t>Application is designed and </a:t>
            </a:r>
            <a:r>
              <a:rPr lang="en-GB" sz="2200" dirty="0" smtClean="0">
                <a:latin typeface="Arial" panose="020B0604020202020204" pitchFamily="34" charset="0"/>
                <a:cs typeface="Arial" panose="020B0604020202020204" pitchFamily="34" charset="0"/>
              </a:rPr>
              <a:t>implemented on android studio. This application allows users to add shopping items to a list, users can also calculate how much they may need to spend. Before a user can add shopping items they will need to determine the quantity needed. Once user wants to delete items they can by swiping to the right. This mobile application will also include a calculator feature which is helpful as it helps the users to work out track how much they are spending.</a:t>
            </a:r>
            <a:endParaRPr lang="en-GB" sz="2200" dirty="0">
              <a:latin typeface="Arial" panose="020B0604020202020204" pitchFamily="34" charset="0"/>
              <a:cs typeface="Arial" panose="020B0604020202020204" pitchFamily="34" charset="0"/>
            </a:endParaRPr>
          </a:p>
        </p:txBody>
      </p:sp>
      <p:sp>
        <p:nvSpPr>
          <p:cNvPr id="10" name="Rectangle 9"/>
          <p:cNvSpPr/>
          <p:nvPr/>
        </p:nvSpPr>
        <p:spPr>
          <a:xfrm rot="10800000" flipV="1">
            <a:off x="10772030" y="7076655"/>
            <a:ext cx="8307690" cy="1071155"/>
          </a:xfrm>
          <a:prstGeom prst="rect">
            <a:avLst/>
          </a:prstGeom>
          <a:gradFill flip="none" rotWithShape="1">
            <a:gsLst>
              <a:gs pos="0">
                <a:schemeClr val="accent1">
                  <a:lumMod val="0"/>
                  <a:lumOff val="100000"/>
                </a:schemeClr>
              </a:gs>
              <a:gs pos="35000">
                <a:schemeClr val="accent1">
                  <a:lumMod val="0"/>
                  <a:lumOff val="100000"/>
                </a:schemeClr>
              </a:gs>
              <a:gs pos="100000">
                <a:schemeClr val="accent1">
                  <a:lumMod val="10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600" dirty="0" smtClean="0">
                <a:solidFill>
                  <a:schemeClr val="accent1">
                    <a:lumMod val="50000"/>
                  </a:schemeClr>
                </a:solidFill>
                <a:latin typeface="Century Schoolbook" panose="02040604050505020304" pitchFamily="18" charset="0"/>
              </a:rPr>
              <a:t>Methods</a:t>
            </a:r>
            <a:endParaRPr lang="en-GB" sz="3600" dirty="0">
              <a:solidFill>
                <a:schemeClr val="accent1">
                  <a:lumMod val="50000"/>
                </a:schemeClr>
              </a:solidFill>
              <a:latin typeface="Century Schoolbook" panose="02040604050505020304" pitchFamily="18" charset="0"/>
            </a:endParaRPr>
          </a:p>
        </p:txBody>
      </p:sp>
      <p:sp>
        <p:nvSpPr>
          <p:cNvPr id="11" name="Rectangle 10"/>
          <p:cNvSpPr/>
          <p:nvPr/>
        </p:nvSpPr>
        <p:spPr>
          <a:xfrm rot="10800000" flipV="1">
            <a:off x="10842606" y="15430980"/>
            <a:ext cx="8307692" cy="1071155"/>
          </a:xfrm>
          <a:prstGeom prst="rect">
            <a:avLst/>
          </a:prstGeom>
          <a:gradFill flip="none" rotWithShape="1">
            <a:gsLst>
              <a:gs pos="0">
                <a:schemeClr val="accent1">
                  <a:lumMod val="0"/>
                  <a:lumOff val="100000"/>
                </a:schemeClr>
              </a:gs>
              <a:gs pos="35000">
                <a:schemeClr val="accent1">
                  <a:lumMod val="0"/>
                  <a:lumOff val="100000"/>
                </a:schemeClr>
              </a:gs>
              <a:gs pos="100000">
                <a:schemeClr val="accent1">
                  <a:lumMod val="10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600" dirty="0" smtClean="0">
                <a:solidFill>
                  <a:schemeClr val="accent1">
                    <a:lumMod val="50000"/>
                  </a:schemeClr>
                </a:solidFill>
                <a:latin typeface="Century Schoolbook" panose="02040604050505020304" pitchFamily="18" charset="0"/>
              </a:rPr>
              <a:t>Results</a:t>
            </a:r>
            <a:endParaRPr lang="en-GB" sz="3600" dirty="0">
              <a:solidFill>
                <a:schemeClr val="accent1">
                  <a:lumMod val="50000"/>
                </a:schemeClr>
              </a:solidFill>
              <a:latin typeface="Century Schoolbook" panose="02040604050505020304" pitchFamily="18" charset="0"/>
            </a:endParaRPr>
          </a:p>
        </p:txBody>
      </p:sp>
      <p:sp>
        <p:nvSpPr>
          <p:cNvPr id="21" name="Rectangle 20"/>
          <p:cNvSpPr/>
          <p:nvPr/>
        </p:nvSpPr>
        <p:spPr>
          <a:xfrm rot="10800000" flipV="1">
            <a:off x="21032604" y="11588895"/>
            <a:ext cx="8166537" cy="1071155"/>
          </a:xfrm>
          <a:prstGeom prst="rect">
            <a:avLst/>
          </a:prstGeom>
          <a:gradFill flip="none" rotWithShape="1">
            <a:gsLst>
              <a:gs pos="0">
                <a:schemeClr val="accent1">
                  <a:lumMod val="0"/>
                  <a:lumOff val="100000"/>
                </a:schemeClr>
              </a:gs>
              <a:gs pos="35000">
                <a:schemeClr val="accent1">
                  <a:lumMod val="0"/>
                  <a:lumOff val="100000"/>
                </a:schemeClr>
              </a:gs>
              <a:gs pos="100000">
                <a:schemeClr val="accent1">
                  <a:lumMod val="10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600" dirty="0" smtClean="0">
                <a:solidFill>
                  <a:schemeClr val="accent1">
                    <a:lumMod val="50000"/>
                  </a:schemeClr>
                </a:solidFill>
                <a:latin typeface="Century Schoolbook" panose="02040604050505020304" pitchFamily="18" charset="0"/>
              </a:rPr>
              <a:t>Conclusion</a:t>
            </a:r>
            <a:endParaRPr lang="en-GB" sz="3600" dirty="0">
              <a:solidFill>
                <a:schemeClr val="accent1">
                  <a:lumMod val="50000"/>
                </a:schemeClr>
              </a:solidFill>
              <a:latin typeface="Century Schoolbook" panose="02040604050505020304" pitchFamily="18" charset="0"/>
            </a:endParaRPr>
          </a:p>
        </p:txBody>
      </p:sp>
      <p:sp>
        <p:nvSpPr>
          <p:cNvPr id="22" name="Rectangle 21"/>
          <p:cNvSpPr/>
          <p:nvPr/>
        </p:nvSpPr>
        <p:spPr>
          <a:xfrm rot="10800000" flipV="1">
            <a:off x="21032601" y="15479838"/>
            <a:ext cx="8166537" cy="1071155"/>
          </a:xfrm>
          <a:prstGeom prst="rect">
            <a:avLst/>
          </a:prstGeom>
          <a:gradFill flip="none" rotWithShape="1">
            <a:gsLst>
              <a:gs pos="0">
                <a:schemeClr val="accent1">
                  <a:lumMod val="0"/>
                  <a:lumOff val="100000"/>
                </a:schemeClr>
              </a:gs>
              <a:gs pos="35000">
                <a:schemeClr val="accent1">
                  <a:lumMod val="0"/>
                  <a:lumOff val="100000"/>
                </a:schemeClr>
              </a:gs>
              <a:gs pos="100000">
                <a:schemeClr val="accent1">
                  <a:lumMod val="10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600" dirty="0" smtClean="0">
                <a:solidFill>
                  <a:schemeClr val="accent1">
                    <a:lumMod val="50000"/>
                  </a:schemeClr>
                </a:solidFill>
                <a:latin typeface="Century Schoolbook" panose="02040604050505020304" pitchFamily="18" charset="0"/>
              </a:rPr>
              <a:t>References</a:t>
            </a:r>
            <a:endParaRPr lang="en-GB" sz="3600" dirty="0">
              <a:solidFill>
                <a:schemeClr val="accent1">
                  <a:lumMod val="50000"/>
                </a:schemeClr>
              </a:solidFill>
              <a:latin typeface="Century Schoolbook" panose="02040604050505020304" pitchFamily="18" charset="0"/>
            </a:endParaRPr>
          </a:p>
        </p:txBody>
      </p:sp>
      <p:pic>
        <p:nvPicPr>
          <p:cNvPr id="23"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25751" t="25393" r="54166" b="2815"/>
          <a:stretch/>
        </p:blipFill>
        <p:spPr bwMode="auto">
          <a:xfrm>
            <a:off x="986683" y="9692739"/>
            <a:ext cx="2513262" cy="50513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4" name="Picture 3"/>
          <p:cNvPicPr>
            <a:picLocks noChangeAspect="1" noChangeArrowheads="1"/>
          </p:cNvPicPr>
          <p:nvPr/>
        </p:nvPicPr>
        <p:blipFill rotWithShape="1">
          <a:blip r:embed="rId4">
            <a:extLst>
              <a:ext uri="{28A0092B-C50C-407E-A947-70E740481C1C}">
                <a14:useLocalDpi xmlns:a14="http://schemas.microsoft.com/office/drawing/2010/main" val="0"/>
              </a:ext>
            </a:extLst>
          </a:blip>
          <a:srcRect l="49169" t="24935" r="31258" b="2800"/>
          <a:stretch/>
        </p:blipFill>
        <p:spPr bwMode="auto">
          <a:xfrm>
            <a:off x="6214808" y="14678089"/>
            <a:ext cx="2455125" cy="509637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TextBox 7"/>
          <p:cNvSpPr txBox="1"/>
          <p:nvPr/>
        </p:nvSpPr>
        <p:spPr>
          <a:xfrm>
            <a:off x="4297752" y="10952646"/>
            <a:ext cx="4629530" cy="2343655"/>
          </a:xfrm>
          <a:prstGeom prst="rect">
            <a:avLst/>
          </a:prstGeom>
          <a:noFill/>
        </p:spPr>
        <p:txBody>
          <a:bodyPr wrap="square" rtlCol="0">
            <a:spAutoFit/>
          </a:bodyPr>
          <a:lstStyle/>
          <a:p>
            <a:pPr>
              <a:lnSpc>
                <a:spcPct val="150000"/>
              </a:lnSpc>
            </a:pPr>
            <a:r>
              <a:rPr lang="en-GB" sz="2000" dirty="0" smtClean="0">
                <a:latin typeface="Arial" panose="020B0604020202020204" pitchFamily="34" charset="0"/>
                <a:cs typeface="Arial" panose="020B0604020202020204" pitchFamily="34" charset="0"/>
              </a:rPr>
              <a:t>This is a wireframe of the main page for the ‘</a:t>
            </a:r>
            <a:r>
              <a:rPr lang="en-GB" sz="2000" dirty="0" err="1" smtClean="0">
                <a:latin typeface="Arial" panose="020B0604020202020204" pitchFamily="34" charset="0"/>
                <a:cs typeface="Arial" panose="020B0604020202020204" pitchFamily="34" charset="0"/>
              </a:rPr>
              <a:t>ShopList</a:t>
            </a:r>
            <a:r>
              <a:rPr lang="en-GB" sz="2000" dirty="0" smtClean="0">
                <a:latin typeface="Arial" panose="020B0604020202020204" pitchFamily="34" charset="0"/>
                <a:cs typeface="Arial" panose="020B0604020202020204" pitchFamily="34" charset="0"/>
              </a:rPr>
              <a:t>’ application. This shows designs of how the applications user interface will appear and gives the implementer a structure.</a:t>
            </a:r>
            <a:endParaRPr lang="en-GB" sz="2000" dirty="0">
              <a:latin typeface="Arial" panose="020B0604020202020204" pitchFamily="34" charset="0"/>
              <a:cs typeface="Arial" panose="020B0604020202020204" pitchFamily="34" charset="0"/>
            </a:endParaRPr>
          </a:p>
        </p:txBody>
      </p:sp>
      <p:sp>
        <p:nvSpPr>
          <p:cNvPr id="27" name="TextBox 26"/>
          <p:cNvSpPr txBox="1"/>
          <p:nvPr/>
        </p:nvSpPr>
        <p:spPr>
          <a:xfrm>
            <a:off x="1191430" y="16285281"/>
            <a:ext cx="4100388" cy="1881990"/>
          </a:xfrm>
          <a:prstGeom prst="rect">
            <a:avLst/>
          </a:prstGeom>
          <a:noFill/>
        </p:spPr>
        <p:txBody>
          <a:bodyPr wrap="square" rtlCol="0">
            <a:spAutoFit/>
          </a:bodyPr>
          <a:lstStyle/>
          <a:p>
            <a:pPr>
              <a:lnSpc>
                <a:spcPct val="150000"/>
              </a:lnSpc>
            </a:pPr>
            <a:r>
              <a:rPr lang="en-GB" sz="2000" dirty="0" smtClean="0">
                <a:latin typeface="Arial" panose="020B0604020202020204" pitchFamily="34" charset="0"/>
                <a:cs typeface="Arial" panose="020B0604020202020204" pitchFamily="34" charset="0"/>
              </a:rPr>
              <a:t>A wireframe for the second page of the application has also being created which will appear on click of a button from the user.</a:t>
            </a:r>
            <a:endParaRPr lang="en-GB" sz="2000" dirty="0">
              <a:latin typeface="Arial" panose="020B0604020202020204" pitchFamily="34" charset="0"/>
              <a:cs typeface="Arial" panose="020B0604020202020204" pitchFamily="34" charset="0"/>
            </a:endParaRPr>
          </a:p>
        </p:txBody>
      </p:sp>
      <p:cxnSp>
        <p:nvCxnSpPr>
          <p:cNvPr id="14" name="Straight Arrow Connector 13"/>
          <p:cNvCxnSpPr>
            <a:stCxn id="8" idx="1"/>
          </p:cNvCxnSpPr>
          <p:nvPr/>
        </p:nvCxnSpPr>
        <p:spPr>
          <a:xfrm flipH="1" flipV="1">
            <a:off x="3759683" y="12124473"/>
            <a:ext cx="538069" cy="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30" name="Picture 4"/>
          <p:cNvPicPr>
            <a:picLocks noChangeAspect="1" noChangeArrowheads="1"/>
          </p:cNvPicPr>
          <p:nvPr/>
        </p:nvPicPr>
        <p:blipFill rotWithShape="1">
          <a:blip r:embed="rId5">
            <a:extLst>
              <a:ext uri="{28A0092B-C50C-407E-A947-70E740481C1C}">
                <a14:useLocalDpi xmlns:a14="http://schemas.microsoft.com/office/drawing/2010/main" val="0"/>
              </a:ext>
            </a:extLst>
          </a:blip>
          <a:srcRect l="38817" t="28945" r="43662" b="6954"/>
          <a:stretch/>
        </p:blipFill>
        <p:spPr bwMode="auto">
          <a:xfrm>
            <a:off x="11273612" y="2669095"/>
            <a:ext cx="2096274" cy="431210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3" name="TextBox 32"/>
          <p:cNvSpPr txBox="1"/>
          <p:nvPr/>
        </p:nvSpPr>
        <p:spPr>
          <a:xfrm>
            <a:off x="14245111" y="3855654"/>
            <a:ext cx="4629530" cy="1938992"/>
          </a:xfrm>
          <a:prstGeom prst="rect">
            <a:avLst/>
          </a:prstGeom>
          <a:noFill/>
        </p:spPr>
        <p:txBody>
          <a:bodyPr wrap="square" rtlCol="0">
            <a:spAutoFit/>
          </a:bodyPr>
          <a:lstStyle/>
          <a:p>
            <a:pPr>
              <a:lnSpc>
                <a:spcPct val="150000"/>
              </a:lnSpc>
            </a:pPr>
            <a:r>
              <a:rPr lang="en-GB" sz="2000" dirty="0" smtClean="0">
                <a:latin typeface="Arial" panose="020B0604020202020204" pitchFamily="34" charset="0"/>
                <a:cs typeface="Arial" panose="020B0604020202020204" pitchFamily="34" charset="0"/>
              </a:rPr>
              <a:t>This wireframe contains the a design of the splash screen that has will be implement for this application. This includes a logo.</a:t>
            </a:r>
            <a:endParaRPr lang="en-GB" sz="2000" dirty="0">
              <a:latin typeface="Arial" panose="020B0604020202020204" pitchFamily="34" charset="0"/>
              <a:cs typeface="Arial" panose="020B0604020202020204" pitchFamily="34" charset="0"/>
            </a:endParaRPr>
          </a:p>
        </p:txBody>
      </p:sp>
      <p:cxnSp>
        <p:nvCxnSpPr>
          <p:cNvPr id="37" name="Straight Arrow Connector 36"/>
          <p:cNvCxnSpPr/>
          <p:nvPr/>
        </p:nvCxnSpPr>
        <p:spPr>
          <a:xfrm flipH="1">
            <a:off x="13617989" y="4825150"/>
            <a:ext cx="46775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10772030" y="8229008"/>
            <a:ext cx="8448845" cy="7201972"/>
          </a:xfrm>
          <a:prstGeom prst="rect">
            <a:avLst/>
          </a:prstGeom>
          <a:noFill/>
        </p:spPr>
        <p:txBody>
          <a:bodyPr wrap="square" rtlCol="0">
            <a:spAutoFit/>
          </a:bodyPr>
          <a:lstStyle/>
          <a:p>
            <a:pPr>
              <a:lnSpc>
                <a:spcPct val="150000"/>
              </a:lnSpc>
            </a:pPr>
            <a:r>
              <a:rPr lang="en-GB" sz="2200" b="1" dirty="0" smtClean="0">
                <a:latin typeface="Arial" panose="020B0604020202020204" pitchFamily="34" charset="0"/>
                <a:cs typeface="Arial" panose="020B0604020202020204" pitchFamily="34" charset="0"/>
              </a:rPr>
              <a:t>Android Studio – </a:t>
            </a:r>
            <a:r>
              <a:rPr lang="en-GB" sz="2200" dirty="0" smtClean="0">
                <a:latin typeface="Arial" panose="020B0604020202020204" pitchFamily="34" charset="0"/>
                <a:cs typeface="Arial" panose="020B0604020202020204" pitchFamily="34" charset="0"/>
              </a:rPr>
              <a:t>this is </a:t>
            </a:r>
            <a:r>
              <a:rPr lang="en-GB" sz="2200" dirty="0">
                <a:latin typeface="Arial" panose="020B0604020202020204" pitchFamily="34" charset="0"/>
                <a:cs typeface="Arial" panose="020B0604020202020204" pitchFamily="34" charset="0"/>
              </a:rPr>
              <a:t>the official IDE (Integrated Development Environment) base on </a:t>
            </a:r>
            <a:r>
              <a:rPr lang="en-GB" sz="2200" dirty="0" smtClean="0">
                <a:latin typeface="Arial" panose="020B0604020202020204" pitchFamily="34" charset="0"/>
                <a:cs typeface="Arial" panose="020B0604020202020204" pitchFamily="34" charset="0"/>
              </a:rPr>
              <a:t>IntelliJ IDEA which is used to create android applications. This was used to create ShopList application. (Android </a:t>
            </a:r>
            <a:r>
              <a:rPr lang="en-GB" sz="2200" dirty="0">
                <a:latin typeface="Arial" panose="020B0604020202020204" pitchFamily="34" charset="0"/>
                <a:cs typeface="Arial" panose="020B0604020202020204" pitchFamily="34" charset="0"/>
              </a:rPr>
              <a:t>Developers, 2019</a:t>
            </a:r>
            <a:r>
              <a:rPr lang="en-GB" sz="2200" dirty="0" smtClean="0">
                <a:latin typeface="Arial" panose="020B0604020202020204" pitchFamily="34" charset="0"/>
                <a:cs typeface="Arial" panose="020B0604020202020204" pitchFamily="34" charset="0"/>
              </a:rPr>
              <a:t>).</a:t>
            </a:r>
            <a:endParaRPr lang="en-GB" sz="2200" b="1" dirty="0" smtClean="0">
              <a:latin typeface="Arial" panose="020B0604020202020204" pitchFamily="34" charset="0"/>
              <a:cs typeface="Arial" panose="020B0604020202020204" pitchFamily="34" charset="0"/>
            </a:endParaRPr>
          </a:p>
          <a:p>
            <a:pPr>
              <a:lnSpc>
                <a:spcPct val="150000"/>
              </a:lnSpc>
            </a:pPr>
            <a:r>
              <a:rPr lang="en-GB" sz="2200" b="1" dirty="0" smtClean="0">
                <a:latin typeface="Arial" panose="020B0604020202020204" pitchFamily="34" charset="0"/>
                <a:cs typeface="Arial" panose="020B0604020202020204" pitchFamily="34" charset="0"/>
              </a:rPr>
              <a:t>SQLite </a:t>
            </a:r>
            <a:r>
              <a:rPr lang="en-GB" sz="2200" dirty="0" smtClean="0">
                <a:latin typeface="Arial" panose="020B0604020202020204" pitchFamily="34" charset="0"/>
                <a:cs typeface="Arial" panose="020B0604020202020204" pitchFamily="34" charset="0"/>
              </a:rPr>
              <a:t>– This is a opensource that stores data on a text file on to a device. [1] This is used in ShopList application to store shopping item s entered by the user. </a:t>
            </a:r>
            <a:r>
              <a:rPr lang="en-GB" sz="2200" dirty="0">
                <a:latin typeface="Arial" panose="020B0604020202020204" pitchFamily="34" charset="0"/>
                <a:cs typeface="Arial" panose="020B0604020202020204" pitchFamily="34" charset="0"/>
              </a:rPr>
              <a:t>(Android Developers, 2019</a:t>
            </a:r>
            <a:r>
              <a:rPr lang="en-GB" sz="2200" dirty="0" smtClean="0">
                <a:latin typeface="Arial" panose="020B0604020202020204" pitchFamily="34" charset="0"/>
                <a:cs typeface="Arial" panose="020B0604020202020204" pitchFamily="34" charset="0"/>
              </a:rPr>
              <a:t>).</a:t>
            </a:r>
          </a:p>
          <a:p>
            <a:pPr>
              <a:lnSpc>
                <a:spcPct val="150000"/>
              </a:lnSpc>
            </a:pPr>
            <a:r>
              <a:rPr lang="en-GB" sz="2200" b="1" dirty="0" smtClean="0">
                <a:latin typeface="Arial" panose="020B0604020202020204" pitchFamily="34" charset="0"/>
                <a:cs typeface="Arial" panose="020B0604020202020204" pitchFamily="34" charset="0"/>
              </a:rPr>
              <a:t>Relative Layout </a:t>
            </a:r>
            <a:r>
              <a:rPr lang="en-GB" sz="2200" dirty="0" smtClean="0">
                <a:latin typeface="Arial" panose="020B0604020202020204" pitchFamily="34" charset="0"/>
                <a:cs typeface="Arial" panose="020B0604020202020204" pitchFamily="34" charset="0"/>
              </a:rPr>
              <a:t>– This is a view group that allows positions to be relative to siblings elements e.g. </a:t>
            </a:r>
            <a:r>
              <a:rPr lang="en-GB" sz="2200" dirty="0">
                <a:latin typeface="Arial" panose="020B0604020202020204" pitchFamily="34" charset="0"/>
                <a:cs typeface="Arial" panose="020B0604020202020204" pitchFamily="34" charset="0"/>
              </a:rPr>
              <a:t>left-of. (Android Developers, 2019</a:t>
            </a:r>
            <a:r>
              <a:rPr lang="en-GB" sz="2200" dirty="0" smtClean="0">
                <a:latin typeface="Arial" panose="020B0604020202020204" pitchFamily="34" charset="0"/>
                <a:cs typeface="Arial" panose="020B0604020202020204" pitchFamily="34" charset="0"/>
              </a:rPr>
              <a:t>) .This view group is used for both pages.</a:t>
            </a:r>
          </a:p>
          <a:p>
            <a:pPr>
              <a:lnSpc>
                <a:spcPct val="150000"/>
              </a:lnSpc>
            </a:pPr>
            <a:r>
              <a:rPr lang="en-GB" sz="2200" b="1" dirty="0" smtClean="0">
                <a:latin typeface="Arial" panose="020B0604020202020204" pitchFamily="34" charset="0"/>
                <a:cs typeface="Arial" panose="020B0604020202020204" pitchFamily="34" charset="0"/>
              </a:rPr>
              <a:t>Recycle View </a:t>
            </a:r>
            <a:r>
              <a:rPr lang="en-GB" sz="2200" dirty="0" smtClean="0">
                <a:latin typeface="Arial" panose="020B0604020202020204" pitchFamily="34" charset="0"/>
                <a:cs typeface="Arial" panose="020B0604020202020204" pitchFamily="34" charset="0"/>
              </a:rPr>
              <a:t>– The list is created on a </a:t>
            </a:r>
            <a:r>
              <a:rPr lang="en-GB" sz="2200" dirty="0">
                <a:latin typeface="Arial" panose="020B0604020202020204" pitchFamily="34" charset="0"/>
                <a:cs typeface="Arial" panose="020B0604020202020204" pitchFamily="34" charset="0"/>
              </a:rPr>
              <a:t>R</a:t>
            </a:r>
            <a:r>
              <a:rPr lang="en-GB" sz="2200" dirty="0" smtClean="0">
                <a:latin typeface="Arial" panose="020B0604020202020204" pitchFamily="34" charset="0"/>
                <a:cs typeface="Arial" panose="020B0604020202020204" pitchFamily="34" charset="0"/>
              </a:rPr>
              <a:t>ecycleView as this is more flexible then a ListView as it helps features such as scrolling and  swipe to delete which is a feature on the </a:t>
            </a:r>
            <a:r>
              <a:rPr lang="en-GB" sz="2200" dirty="0">
                <a:latin typeface="Arial" panose="020B0604020202020204" pitchFamily="34" charset="0"/>
                <a:cs typeface="Arial" panose="020B0604020202020204" pitchFamily="34" charset="0"/>
              </a:rPr>
              <a:t>ShopList application. (Android Developers, 2019</a:t>
            </a:r>
            <a:r>
              <a:rPr lang="en-GB" sz="2200" dirty="0" smtClean="0">
                <a:latin typeface="Arial" panose="020B0604020202020204" pitchFamily="34" charset="0"/>
                <a:cs typeface="Arial" panose="020B0604020202020204" pitchFamily="34" charset="0"/>
              </a:rPr>
              <a:t>).</a:t>
            </a:r>
            <a:endParaRPr lang="en-GB" sz="2200" dirty="0">
              <a:latin typeface="Arial" panose="020B0604020202020204" pitchFamily="34" charset="0"/>
              <a:cs typeface="Arial" panose="020B0604020202020204" pitchFamily="34" charset="0"/>
            </a:endParaRPr>
          </a:p>
        </p:txBody>
      </p:sp>
      <p:pic>
        <p:nvPicPr>
          <p:cNvPr id="44" name="Picture 3"/>
          <p:cNvPicPr>
            <a:picLocks noChangeAspect="1" noChangeArrowheads="1"/>
          </p:cNvPicPr>
          <p:nvPr/>
        </p:nvPicPr>
        <p:blipFill rotWithShape="1">
          <a:blip r:embed="rId6">
            <a:extLst>
              <a:ext uri="{28A0092B-C50C-407E-A947-70E740481C1C}">
                <a14:useLocalDpi xmlns:a14="http://schemas.microsoft.com/office/drawing/2010/main" val="0"/>
              </a:ext>
            </a:extLst>
          </a:blip>
          <a:srcRect l="41862" t="15299" r="37347" b="8659"/>
          <a:stretch/>
        </p:blipFill>
        <p:spPr bwMode="auto">
          <a:xfrm>
            <a:off x="21571572" y="2744644"/>
            <a:ext cx="2023504" cy="416100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5" name="Picture 4"/>
          <p:cNvPicPr>
            <a:picLocks noChangeAspect="1" noChangeArrowheads="1"/>
          </p:cNvPicPr>
          <p:nvPr/>
        </p:nvPicPr>
        <p:blipFill rotWithShape="1">
          <a:blip r:embed="rId7">
            <a:extLst>
              <a:ext uri="{28A0092B-C50C-407E-A947-70E740481C1C}">
                <a14:useLocalDpi xmlns:a14="http://schemas.microsoft.com/office/drawing/2010/main" val="0"/>
              </a:ext>
            </a:extLst>
          </a:blip>
          <a:srcRect l="41629" t="12659" r="36973" b="11223"/>
          <a:stretch/>
        </p:blipFill>
        <p:spPr bwMode="auto">
          <a:xfrm>
            <a:off x="26849599" y="6981204"/>
            <a:ext cx="2080505" cy="416100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6" name="TextBox 45"/>
          <p:cNvSpPr txBox="1"/>
          <p:nvPr/>
        </p:nvSpPr>
        <p:spPr>
          <a:xfrm>
            <a:off x="24335351" y="3393989"/>
            <a:ext cx="4629530" cy="2862322"/>
          </a:xfrm>
          <a:prstGeom prst="rect">
            <a:avLst/>
          </a:prstGeom>
          <a:noFill/>
        </p:spPr>
        <p:txBody>
          <a:bodyPr wrap="square" rtlCol="0">
            <a:spAutoFit/>
          </a:bodyPr>
          <a:lstStyle/>
          <a:p>
            <a:pPr>
              <a:lnSpc>
                <a:spcPct val="150000"/>
              </a:lnSpc>
            </a:pPr>
            <a:r>
              <a:rPr lang="en-GB" sz="2000" dirty="0" smtClean="0">
                <a:latin typeface="Arial" panose="020B0604020202020204" pitchFamily="34" charset="0"/>
                <a:cs typeface="Arial" panose="020B0604020202020204" pitchFamily="34" charset="0"/>
              </a:rPr>
              <a:t>This image of the main page of the application that has been implemented, all of the functions are working. The quantity of a item can be changed. Also the swipe to delete function is correctly deploying.</a:t>
            </a:r>
            <a:endParaRPr lang="en-GB" sz="2000" dirty="0">
              <a:latin typeface="Arial" panose="020B0604020202020204" pitchFamily="34" charset="0"/>
              <a:cs typeface="Arial" panose="020B0604020202020204" pitchFamily="34" charset="0"/>
            </a:endParaRPr>
          </a:p>
        </p:txBody>
      </p:sp>
      <p:cxnSp>
        <p:nvCxnSpPr>
          <p:cNvPr id="47" name="Straight Arrow Connector 46"/>
          <p:cNvCxnSpPr>
            <a:stCxn id="46" idx="1"/>
          </p:cNvCxnSpPr>
          <p:nvPr/>
        </p:nvCxnSpPr>
        <p:spPr>
          <a:xfrm flipH="1">
            <a:off x="23692541" y="4825150"/>
            <a:ext cx="64281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21110648" y="7897800"/>
            <a:ext cx="4144380" cy="2862322"/>
          </a:xfrm>
          <a:prstGeom prst="rect">
            <a:avLst/>
          </a:prstGeom>
          <a:noFill/>
        </p:spPr>
        <p:txBody>
          <a:bodyPr wrap="square" rtlCol="0">
            <a:spAutoFit/>
          </a:bodyPr>
          <a:lstStyle/>
          <a:p>
            <a:pPr>
              <a:lnSpc>
                <a:spcPct val="150000"/>
              </a:lnSpc>
            </a:pPr>
            <a:r>
              <a:rPr lang="en-GB" sz="2000" dirty="0" smtClean="0">
                <a:latin typeface="Arial" panose="020B0604020202020204" pitchFamily="34" charset="0"/>
                <a:cs typeface="Arial" panose="020B0604020202020204" pitchFamily="34" charset="0"/>
              </a:rPr>
              <a:t>This image is for the second page of the application, this is deployed by the ‘price calculator’ button in the main page. The calculator is functional and works out sums appropriately.</a:t>
            </a:r>
            <a:endParaRPr lang="en-GB" sz="2000" dirty="0">
              <a:latin typeface="Arial" panose="020B0604020202020204" pitchFamily="34" charset="0"/>
              <a:cs typeface="Arial" panose="020B0604020202020204" pitchFamily="34" charset="0"/>
            </a:endParaRPr>
          </a:p>
        </p:txBody>
      </p:sp>
      <p:cxnSp>
        <p:nvCxnSpPr>
          <p:cNvPr id="49" name="Straight Arrow Connector 48"/>
          <p:cNvCxnSpPr/>
          <p:nvPr/>
        </p:nvCxnSpPr>
        <p:spPr>
          <a:xfrm>
            <a:off x="25796407" y="9245690"/>
            <a:ext cx="59488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10877893" y="16635141"/>
            <a:ext cx="8237115" cy="3139321"/>
          </a:xfrm>
          <a:prstGeom prst="rect">
            <a:avLst/>
          </a:prstGeom>
          <a:noFill/>
        </p:spPr>
        <p:txBody>
          <a:bodyPr wrap="square" rtlCol="0">
            <a:spAutoFit/>
          </a:bodyPr>
          <a:lstStyle/>
          <a:p>
            <a:pPr>
              <a:lnSpc>
                <a:spcPct val="150000"/>
              </a:lnSpc>
            </a:pPr>
            <a:r>
              <a:rPr lang="en-GB" sz="2200" dirty="0" smtClean="0">
                <a:latin typeface="Arial" panose="020B0604020202020204" pitchFamily="34" charset="0"/>
                <a:cs typeface="Arial" panose="020B0604020202020204" pitchFamily="34" charset="0"/>
              </a:rPr>
              <a:t>The result of creating this application was successful with the methods that have been used. The applications functionality is functioning, this includes connection of a database to store data, adding quantity to lists entries,  all use of button working properly include the calculator answering correct sums. This application also allows swipe to delete.</a:t>
            </a:r>
          </a:p>
        </p:txBody>
      </p:sp>
      <p:cxnSp>
        <p:nvCxnSpPr>
          <p:cNvPr id="55" name="Straight Arrow Connector 54"/>
          <p:cNvCxnSpPr/>
          <p:nvPr/>
        </p:nvCxnSpPr>
        <p:spPr>
          <a:xfrm>
            <a:off x="5291818" y="17226276"/>
            <a:ext cx="632563"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21190554" y="16881362"/>
            <a:ext cx="7419704" cy="2893100"/>
          </a:xfrm>
          <a:prstGeom prst="rect">
            <a:avLst/>
          </a:prstGeom>
          <a:noFill/>
        </p:spPr>
        <p:txBody>
          <a:bodyPr wrap="square" rtlCol="0">
            <a:spAutoFit/>
          </a:bodyPr>
          <a:lstStyle/>
          <a:p>
            <a:r>
              <a:rPr lang="en-GB" sz="1400" dirty="0">
                <a:latin typeface="Arial" panose="020B0604020202020204" pitchFamily="34" charset="0"/>
                <a:cs typeface="Arial" panose="020B0604020202020204" pitchFamily="34" charset="0"/>
              </a:rPr>
              <a:t>Android Developers. (2019). Meet Android Studio  |  Android Developers. [online] Available at: https://developer.android.com/studio/intro/ [Accessed 6 Jan. 2019</a:t>
            </a:r>
            <a:r>
              <a:rPr lang="en-GB" sz="1400" dirty="0" smtClean="0">
                <a:latin typeface="Arial" panose="020B0604020202020204" pitchFamily="34" charset="0"/>
                <a:cs typeface="Arial" panose="020B0604020202020204" pitchFamily="34" charset="0"/>
              </a:rPr>
              <a:t>].</a:t>
            </a:r>
          </a:p>
          <a:p>
            <a:endParaRPr lang="en-GB" sz="1400" dirty="0">
              <a:latin typeface="Arial" panose="020B0604020202020204" pitchFamily="34" charset="0"/>
              <a:cs typeface="Arial" panose="020B0604020202020204" pitchFamily="34" charset="0"/>
            </a:endParaRPr>
          </a:p>
          <a:p>
            <a:r>
              <a:rPr lang="en-GB" sz="1400" dirty="0" smtClean="0">
                <a:latin typeface="Arial" panose="020B0604020202020204" pitchFamily="34" charset="0"/>
                <a:cs typeface="Arial" panose="020B0604020202020204" pitchFamily="34" charset="0"/>
              </a:rPr>
              <a:t>Android </a:t>
            </a:r>
            <a:r>
              <a:rPr lang="en-GB" sz="1400" dirty="0">
                <a:latin typeface="Arial" panose="020B0604020202020204" pitchFamily="34" charset="0"/>
                <a:cs typeface="Arial" panose="020B0604020202020204" pitchFamily="34" charset="0"/>
              </a:rPr>
              <a:t>Developers. (2019). Relative Layout  |  Android Developers. [online] Available at: https://developer.android.com/guide/topics/ui/layout/relative [Accessed 6 Jan. 2019</a:t>
            </a:r>
            <a:r>
              <a:rPr lang="en-GB" sz="1400" dirty="0" smtClean="0">
                <a:latin typeface="Arial" panose="020B0604020202020204" pitchFamily="34" charset="0"/>
                <a:cs typeface="Arial" panose="020B0604020202020204" pitchFamily="34" charset="0"/>
              </a:rPr>
              <a:t>].</a:t>
            </a:r>
          </a:p>
          <a:p>
            <a:endParaRPr lang="en-GB" sz="1400" dirty="0">
              <a:latin typeface="Arial" panose="020B0604020202020204" pitchFamily="34" charset="0"/>
              <a:cs typeface="Arial" panose="020B0604020202020204" pitchFamily="34" charset="0"/>
            </a:endParaRPr>
          </a:p>
          <a:p>
            <a:r>
              <a:rPr lang="en-GB" sz="1400" dirty="0">
                <a:latin typeface="Arial" panose="020B0604020202020204" pitchFamily="34" charset="0"/>
                <a:cs typeface="Arial" panose="020B0604020202020204" pitchFamily="34" charset="0"/>
              </a:rPr>
              <a:t>Android Developers. (2019). </a:t>
            </a:r>
            <a:r>
              <a:rPr lang="en-GB" sz="1400" dirty="0" err="1">
                <a:latin typeface="Arial" panose="020B0604020202020204" pitchFamily="34" charset="0"/>
                <a:cs typeface="Arial" panose="020B0604020202020204" pitchFamily="34" charset="0"/>
              </a:rPr>
              <a:t>RecyclerView</a:t>
            </a:r>
            <a:r>
              <a:rPr lang="en-GB" sz="1400" dirty="0">
                <a:latin typeface="Arial" panose="020B0604020202020204" pitchFamily="34" charset="0"/>
                <a:cs typeface="Arial" panose="020B0604020202020204" pitchFamily="34" charset="0"/>
              </a:rPr>
              <a:t>  |  Android Developers. [online] Available at: https://developer.android.com/reference/android/support/v7/widget/RecyclerView [Accessed 6 Jan. 2019</a:t>
            </a:r>
            <a:r>
              <a:rPr lang="en-GB" sz="1400" dirty="0" smtClean="0">
                <a:latin typeface="Arial" panose="020B0604020202020204" pitchFamily="34" charset="0"/>
                <a:cs typeface="Arial" panose="020B0604020202020204" pitchFamily="34" charset="0"/>
              </a:rPr>
              <a:t>].</a:t>
            </a:r>
          </a:p>
          <a:p>
            <a:endParaRPr lang="en-GB" sz="1400" dirty="0" smtClean="0">
              <a:latin typeface="Arial" panose="020B0604020202020204" pitchFamily="34" charset="0"/>
              <a:cs typeface="Arial" panose="020B0604020202020204" pitchFamily="34" charset="0"/>
            </a:endParaRPr>
          </a:p>
          <a:p>
            <a:r>
              <a:rPr lang="en-GB" sz="1400" dirty="0">
                <a:latin typeface="Arial" panose="020B0604020202020204" pitchFamily="34" charset="0"/>
                <a:cs typeface="Arial" panose="020B0604020202020204" pitchFamily="34" charset="0"/>
              </a:rPr>
              <a:t>Android Developers. (2019). Save data using SQLite  |  Android Developers. [online] Available at: https://developer.android.com/training/data-storage/sqlite [Accessed 6 Jan. 2019].</a:t>
            </a:r>
          </a:p>
        </p:txBody>
      </p:sp>
      <p:sp>
        <p:nvSpPr>
          <p:cNvPr id="62" name="TextBox 61"/>
          <p:cNvSpPr txBox="1"/>
          <p:nvPr/>
        </p:nvSpPr>
        <p:spPr>
          <a:xfrm>
            <a:off x="21030606" y="12826702"/>
            <a:ext cx="8448845" cy="2631490"/>
          </a:xfrm>
          <a:prstGeom prst="rect">
            <a:avLst/>
          </a:prstGeom>
          <a:noFill/>
        </p:spPr>
        <p:txBody>
          <a:bodyPr wrap="square" rtlCol="0">
            <a:spAutoFit/>
          </a:bodyPr>
          <a:lstStyle/>
          <a:p>
            <a:pPr>
              <a:lnSpc>
                <a:spcPct val="150000"/>
              </a:lnSpc>
            </a:pPr>
            <a:r>
              <a:rPr lang="en-GB" sz="2200" dirty="0" smtClean="0">
                <a:latin typeface="Arial" panose="020B0604020202020204" pitchFamily="34" charset="0"/>
                <a:cs typeface="Arial" panose="020B0604020202020204" pitchFamily="34" charset="0"/>
              </a:rPr>
              <a:t>This application was enjoyable to make as the idea was created from personal experience. There were a few problems with swipe to delete and android studio developed some bugs during implementation. However those problems were overcome and the app is fully functional.</a:t>
            </a:r>
            <a:endParaRPr lang="en-GB" sz="2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3273092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633</TotalTime>
  <Words>644</Words>
  <Application>Microsoft Office PowerPoint</Application>
  <PresentationFormat>Custom</PresentationFormat>
  <Paragraphs>26</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Century Schoolbook</vt:lpstr>
      <vt:lpstr>Office Theme</vt:lpstr>
      <vt:lpstr>PowerPoint Presentation</vt:lpstr>
    </vt:vector>
  </TitlesOfParts>
  <Company>Bucks New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Keno Iberhysaj</dc:creator>
  <cp:lastModifiedBy>Keno Iberhysaj</cp:lastModifiedBy>
  <cp:revision>44</cp:revision>
  <dcterms:created xsi:type="dcterms:W3CDTF">2019-01-14T14:44:44Z</dcterms:created>
  <dcterms:modified xsi:type="dcterms:W3CDTF">2019-01-15T09:38:37Z</dcterms:modified>
</cp:coreProperties>
</file>