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0" r:id="rId4"/>
    <p:sldId id="276" r:id="rId5"/>
    <p:sldId id="264" r:id="rId6"/>
    <p:sldId id="275" r:id="rId7"/>
    <p:sldId id="282" r:id="rId8"/>
    <p:sldId id="283" r:id="rId9"/>
    <p:sldId id="258" r:id="rId10"/>
    <p:sldId id="284" r:id="rId11"/>
    <p:sldId id="269" r:id="rId12"/>
    <p:sldId id="285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7BF133F-A8BE-4C78-A513-C3D5AA817D56}" v="385" dt="2025-09-01T04:25:22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0" d="100"/>
          <a:sy n="150" d="100"/>
        </p:scale>
        <p:origin x="6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 Seiki" userId="e46a325f-b440-458d-b82a-44653ff81bef" providerId="ADAL" clId="{97BF133F-A8BE-4C78-A513-C3D5AA817D56}"/>
    <pc:docChg chg="undo custSel addSld delSld modSld sldOrd">
      <pc:chgData name="Si Seiki" userId="e46a325f-b440-458d-b82a-44653ff81bef" providerId="ADAL" clId="{97BF133F-A8BE-4C78-A513-C3D5AA817D56}" dt="2025-09-01T04:34:48.510" v="2263" actId="20577"/>
      <pc:docMkLst>
        <pc:docMk/>
      </pc:docMkLst>
      <pc:sldChg chg="modSp new mod">
        <pc:chgData name="Si Seiki" userId="e46a325f-b440-458d-b82a-44653ff81bef" providerId="ADAL" clId="{97BF133F-A8BE-4C78-A513-C3D5AA817D56}" dt="2025-09-01T04:07:14.478" v="998" actId="20577"/>
        <pc:sldMkLst>
          <pc:docMk/>
          <pc:sldMk cId="2695803896" sldId="256"/>
        </pc:sldMkLst>
        <pc:spChg chg="mod">
          <ac:chgData name="Si Seiki" userId="e46a325f-b440-458d-b82a-44653ff81bef" providerId="ADAL" clId="{97BF133F-A8BE-4C78-A513-C3D5AA817D56}" dt="2025-09-01T04:06:40.794" v="936" actId="20577"/>
          <ac:spMkLst>
            <pc:docMk/>
            <pc:sldMk cId="2695803896" sldId="256"/>
            <ac:spMk id="2" creationId="{A1A82EAC-67C5-20CA-3B4F-400605F01966}"/>
          </ac:spMkLst>
        </pc:spChg>
        <pc:spChg chg="mod">
          <ac:chgData name="Si Seiki" userId="e46a325f-b440-458d-b82a-44653ff81bef" providerId="ADAL" clId="{97BF133F-A8BE-4C78-A513-C3D5AA817D56}" dt="2025-09-01T04:07:14.478" v="998" actId="20577"/>
          <ac:spMkLst>
            <pc:docMk/>
            <pc:sldMk cId="2695803896" sldId="256"/>
            <ac:spMk id="3" creationId="{CFABFD15-6050-25C2-7452-60DA7B76EF4A}"/>
          </ac:spMkLst>
        </pc:spChg>
      </pc:sldChg>
      <pc:sldChg chg="addSp delSp modSp new mod">
        <pc:chgData name="Si Seiki" userId="e46a325f-b440-458d-b82a-44653ff81bef" providerId="ADAL" clId="{97BF133F-A8BE-4C78-A513-C3D5AA817D56}" dt="2025-09-01T04:14:10.847" v="1315" actId="13926"/>
        <pc:sldMkLst>
          <pc:docMk/>
          <pc:sldMk cId="2290106645" sldId="257"/>
        </pc:sldMkLst>
        <pc:spChg chg="mod">
          <ac:chgData name="Si Seiki" userId="e46a325f-b440-458d-b82a-44653ff81bef" providerId="ADAL" clId="{97BF133F-A8BE-4C78-A513-C3D5AA817D56}" dt="2025-09-01T03:56:28.636" v="654" actId="1076"/>
          <ac:spMkLst>
            <pc:docMk/>
            <pc:sldMk cId="2290106645" sldId="257"/>
            <ac:spMk id="2" creationId="{2C9FA25A-C2D8-6FBE-888F-493E669CF29E}"/>
          </ac:spMkLst>
        </pc:spChg>
        <pc:spChg chg="del mod">
          <ac:chgData name="Si Seiki" userId="e46a325f-b440-458d-b82a-44653ff81bef" providerId="ADAL" clId="{97BF133F-A8BE-4C78-A513-C3D5AA817D56}" dt="2025-09-01T03:30:35.418" v="69" actId="478"/>
          <ac:spMkLst>
            <pc:docMk/>
            <pc:sldMk cId="2290106645" sldId="257"/>
            <ac:spMk id="3" creationId="{EE8D8BBF-7410-FED7-1458-BE23D8E12E9A}"/>
          </ac:spMkLst>
        </pc:spChg>
        <pc:spChg chg="del mod topLvl">
          <ac:chgData name="Si Seiki" userId="e46a325f-b440-458d-b82a-44653ff81bef" providerId="ADAL" clId="{97BF133F-A8BE-4C78-A513-C3D5AA817D56}" dt="2025-09-01T03:38:09.799" v="96" actId="478"/>
          <ac:spMkLst>
            <pc:docMk/>
            <pc:sldMk cId="2290106645" sldId="257"/>
            <ac:spMk id="7" creationId="{EB4F2051-23BE-D6A6-5655-39CBCB22BA9A}"/>
          </ac:spMkLst>
        </pc:spChg>
        <pc:spChg chg="del mod topLvl">
          <ac:chgData name="Si Seiki" userId="e46a325f-b440-458d-b82a-44653ff81bef" providerId="ADAL" clId="{97BF133F-A8BE-4C78-A513-C3D5AA817D56}" dt="2025-09-01T03:38:09.799" v="96" actId="478"/>
          <ac:spMkLst>
            <pc:docMk/>
            <pc:sldMk cId="2290106645" sldId="257"/>
            <ac:spMk id="9" creationId="{A2DD82A4-18F3-A877-C679-EE4CEF053CA6}"/>
          </ac:spMkLst>
        </pc:spChg>
        <pc:spChg chg="add mod">
          <ac:chgData name="Si Seiki" userId="e46a325f-b440-458d-b82a-44653ff81bef" providerId="ADAL" clId="{97BF133F-A8BE-4C78-A513-C3D5AA817D56}" dt="2025-09-01T03:42:05.769" v="167" actId="1076"/>
          <ac:spMkLst>
            <pc:docMk/>
            <pc:sldMk cId="2290106645" sldId="257"/>
            <ac:spMk id="17" creationId="{1687BBF0-54DB-C614-BEF8-D98E7D55B78A}"/>
          </ac:spMkLst>
        </pc:spChg>
        <pc:spChg chg="add mod">
          <ac:chgData name="Si Seiki" userId="e46a325f-b440-458d-b82a-44653ff81bef" providerId="ADAL" clId="{97BF133F-A8BE-4C78-A513-C3D5AA817D56}" dt="2025-09-01T03:42:09.209" v="169" actId="1076"/>
          <ac:spMkLst>
            <pc:docMk/>
            <pc:sldMk cId="2290106645" sldId="257"/>
            <ac:spMk id="18" creationId="{C2F92C74-5C9D-6EF6-0925-39FD88DEBBC3}"/>
          </ac:spMkLst>
        </pc:spChg>
        <pc:spChg chg="add del mod">
          <ac:chgData name="Si Seiki" userId="e46a325f-b440-458d-b82a-44653ff81bef" providerId="ADAL" clId="{97BF133F-A8BE-4C78-A513-C3D5AA817D56}" dt="2025-09-01T03:38:20.418" v="99"/>
          <ac:spMkLst>
            <pc:docMk/>
            <pc:sldMk cId="2290106645" sldId="257"/>
            <ac:spMk id="21" creationId="{0B5D1619-2853-E33F-8085-6F7B3472BA65}"/>
          </ac:spMkLst>
        </pc:spChg>
        <pc:spChg chg="mod">
          <ac:chgData name="Si Seiki" userId="e46a325f-b440-458d-b82a-44653ff81bef" providerId="ADAL" clId="{97BF133F-A8BE-4C78-A513-C3D5AA817D56}" dt="2025-09-01T03:39:46.321" v="100"/>
          <ac:spMkLst>
            <pc:docMk/>
            <pc:sldMk cId="2290106645" sldId="257"/>
            <ac:spMk id="26" creationId="{6A13C2E0-5F20-850C-D6D7-1F71BB495117}"/>
          </ac:spMkLst>
        </pc:spChg>
        <pc:spChg chg="mod">
          <ac:chgData name="Si Seiki" userId="e46a325f-b440-458d-b82a-44653ff81bef" providerId="ADAL" clId="{97BF133F-A8BE-4C78-A513-C3D5AA817D56}" dt="2025-09-01T03:39:46.321" v="100"/>
          <ac:spMkLst>
            <pc:docMk/>
            <pc:sldMk cId="2290106645" sldId="257"/>
            <ac:spMk id="27" creationId="{4F258B31-3156-1E09-6E07-7DE64DD6D7AB}"/>
          </ac:spMkLst>
        </pc:spChg>
        <pc:spChg chg="mod">
          <ac:chgData name="Si Seiki" userId="e46a325f-b440-458d-b82a-44653ff81bef" providerId="ADAL" clId="{97BF133F-A8BE-4C78-A513-C3D5AA817D56}" dt="2025-09-01T03:39:46.321" v="100"/>
          <ac:spMkLst>
            <pc:docMk/>
            <pc:sldMk cId="2290106645" sldId="257"/>
            <ac:spMk id="28" creationId="{A06F13FC-BEDD-DAB1-3064-E70CA18EED53}"/>
          </ac:spMkLst>
        </pc:spChg>
        <pc:spChg chg="mod">
          <ac:chgData name="Si Seiki" userId="e46a325f-b440-458d-b82a-44653ff81bef" providerId="ADAL" clId="{97BF133F-A8BE-4C78-A513-C3D5AA817D56}" dt="2025-09-01T03:39:46.321" v="100"/>
          <ac:spMkLst>
            <pc:docMk/>
            <pc:sldMk cId="2290106645" sldId="257"/>
            <ac:spMk id="29" creationId="{3E32B244-C1F6-BA17-1E85-2E1B8B2202D2}"/>
          </ac:spMkLst>
        </pc:spChg>
        <pc:spChg chg="mod">
          <ac:chgData name="Si Seiki" userId="e46a325f-b440-458d-b82a-44653ff81bef" providerId="ADAL" clId="{97BF133F-A8BE-4C78-A513-C3D5AA817D56}" dt="2025-09-01T03:39:46.321" v="100"/>
          <ac:spMkLst>
            <pc:docMk/>
            <pc:sldMk cId="2290106645" sldId="257"/>
            <ac:spMk id="30" creationId="{F5FE6FF0-C4D3-58FB-2119-EFC99F483A2E}"/>
          </ac:spMkLst>
        </pc:spChg>
        <pc:spChg chg="mod">
          <ac:chgData name="Si Seiki" userId="e46a325f-b440-458d-b82a-44653ff81bef" providerId="ADAL" clId="{97BF133F-A8BE-4C78-A513-C3D5AA817D56}" dt="2025-09-01T03:39:46.321" v="100"/>
          <ac:spMkLst>
            <pc:docMk/>
            <pc:sldMk cId="2290106645" sldId="257"/>
            <ac:spMk id="31" creationId="{5333C533-DD44-738A-D1CC-8771D94F8F4C}"/>
          </ac:spMkLst>
        </pc:spChg>
        <pc:spChg chg="mod">
          <ac:chgData name="Si Seiki" userId="e46a325f-b440-458d-b82a-44653ff81bef" providerId="ADAL" clId="{97BF133F-A8BE-4C78-A513-C3D5AA817D56}" dt="2025-09-01T03:39:46.321" v="100"/>
          <ac:spMkLst>
            <pc:docMk/>
            <pc:sldMk cId="2290106645" sldId="257"/>
            <ac:spMk id="32" creationId="{5958F447-6246-1F72-91BB-E922F8F1E849}"/>
          </ac:spMkLst>
        </pc:spChg>
        <pc:spChg chg="mod">
          <ac:chgData name="Si Seiki" userId="e46a325f-b440-458d-b82a-44653ff81bef" providerId="ADAL" clId="{97BF133F-A8BE-4C78-A513-C3D5AA817D56}" dt="2025-09-01T03:39:46.321" v="100"/>
          <ac:spMkLst>
            <pc:docMk/>
            <pc:sldMk cId="2290106645" sldId="257"/>
            <ac:spMk id="33" creationId="{7A2CF86D-0B35-605A-03B2-180A5DAA556E}"/>
          </ac:spMkLst>
        </pc:spChg>
        <pc:spChg chg="add mod">
          <ac:chgData name="Si Seiki" userId="e46a325f-b440-458d-b82a-44653ff81bef" providerId="ADAL" clId="{97BF133F-A8BE-4C78-A513-C3D5AA817D56}" dt="2025-09-01T03:39:46.321" v="100"/>
          <ac:spMkLst>
            <pc:docMk/>
            <pc:sldMk cId="2290106645" sldId="257"/>
            <ac:spMk id="38" creationId="{CAFA14E0-0E73-E665-6744-8F6FB60F7B06}"/>
          </ac:spMkLst>
        </pc:spChg>
        <pc:spChg chg="mod">
          <ac:chgData name="Si Seiki" userId="e46a325f-b440-458d-b82a-44653ff81bef" providerId="ADAL" clId="{97BF133F-A8BE-4C78-A513-C3D5AA817D56}" dt="2025-09-01T03:39:46.321" v="100"/>
          <ac:spMkLst>
            <pc:docMk/>
            <pc:sldMk cId="2290106645" sldId="257"/>
            <ac:spMk id="44" creationId="{1806B021-237B-6D20-52B8-FE459C4FDB34}"/>
          </ac:spMkLst>
        </pc:spChg>
        <pc:spChg chg="mod">
          <ac:chgData name="Si Seiki" userId="e46a325f-b440-458d-b82a-44653ff81bef" providerId="ADAL" clId="{97BF133F-A8BE-4C78-A513-C3D5AA817D56}" dt="2025-09-01T03:39:48.303" v="101"/>
          <ac:spMkLst>
            <pc:docMk/>
            <pc:sldMk cId="2290106645" sldId="257"/>
            <ac:spMk id="49" creationId="{13D4DCA3-8FC0-2B96-B1B0-D6B402448E66}"/>
          </ac:spMkLst>
        </pc:spChg>
        <pc:spChg chg="mod">
          <ac:chgData name="Si Seiki" userId="e46a325f-b440-458d-b82a-44653ff81bef" providerId="ADAL" clId="{97BF133F-A8BE-4C78-A513-C3D5AA817D56}" dt="2025-09-01T03:39:48.303" v="101"/>
          <ac:spMkLst>
            <pc:docMk/>
            <pc:sldMk cId="2290106645" sldId="257"/>
            <ac:spMk id="50" creationId="{D3B6DCCE-CF57-702F-658C-7D40274BB47A}"/>
          </ac:spMkLst>
        </pc:spChg>
        <pc:spChg chg="mod">
          <ac:chgData name="Si Seiki" userId="e46a325f-b440-458d-b82a-44653ff81bef" providerId="ADAL" clId="{97BF133F-A8BE-4C78-A513-C3D5AA817D56}" dt="2025-09-01T03:39:48.303" v="101"/>
          <ac:spMkLst>
            <pc:docMk/>
            <pc:sldMk cId="2290106645" sldId="257"/>
            <ac:spMk id="51" creationId="{6BBC649D-F1CF-FFC7-0AD1-B1569A0AB8EB}"/>
          </ac:spMkLst>
        </pc:spChg>
        <pc:spChg chg="mod">
          <ac:chgData name="Si Seiki" userId="e46a325f-b440-458d-b82a-44653ff81bef" providerId="ADAL" clId="{97BF133F-A8BE-4C78-A513-C3D5AA817D56}" dt="2025-09-01T03:39:48.303" v="101"/>
          <ac:spMkLst>
            <pc:docMk/>
            <pc:sldMk cId="2290106645" sldId="257"/>
            <ac:spMk id="52" creationId="{B10AB36E-E727-B8E3-B5C9-3A110B661956}"/>
          </ac:spMkLst>
        </pc:spChg>
        <pc:spChg chg="mod">
          <ac:chgData name="Si Seiki" userId="e46a325f-b440-458d-b82a-44653ff81bef" providerId="ADAL" clId="{97BF133F-A8BE-4C78-A513-C3D5AA817D56}" dt="2025-09-01T03:39:48.303" v="101"/>
          <ac:spMkLst>
            <pc:docMk/>
            <pc:sldMk cId="2290106645" sldId="257"/>
            <ac:spMk id="53" creationId="{EF638FA4-3533-527C-9934-EB6955034F0A}"/>
          </ac:spMkLst>
        </pc:spChg>
        <pc:spChg chg="mod">
          <ac:chgData name="Si Seiki" userId="e46a325f-b440-458d-b82a-44653ff81bef" providerId="ADAL" clId="{97BF133F-A8BE-4C78-A513-C3D5AA817D56}" dt="2025-09-01T03:39:48.303" v="101"/>
          <ac:spMkLst>
            <pc:docMk/>
            <pc:sldMk cId="2290106645" sldId="257"/>
            <ac:spMk id="54" creationId="{E19E4B64-E85D-63D9-4727-1CCCA63284C4}"/>
          </ac:spMkLst>
        </pc:spChg>
        <pc:spChg chg="mod">
          <ac:chgData name="Si Seiki" userId="e46a325f-b440-458d-b82a-44653ff81bef" providerId="ADAL" clId="{97BF133F-A8BE-4C78-A513-C3D5AA817D56}" dt="2025-09-01T03:39:48.303" v="101"/>
          <ac:spMkLst>
            <pc:docMk/>
            <pc:sldMk cId="2290106645" sldId="257"/>
            <ac:spMk id="56" creationId="{D21C8800-F76B-D06B-638D-1785A703D0CB}"/>
          </ac:spMkLst>
        </pc:spChg>
        <pc:spChg chg="mod">
          <ac:chgData name="Si Seiki" userId="e46a325f-b440-458d-b82a-44653ff81bef" providerId="ADAL" clId="{97BF133F-A8BE-4C78-A513-C3D5AA817D56}" dt="2025-09-01T03:39:48.303" v="101"/>
          <ac:spMkLst>
            <pc:docMk/>
            <pc:sldMk cId="2290106645" sldId="257"/>
            <ac:spMk id="57" creationId="{382DBB89-0450-C928-DA1D-6FAF74D565ED}"/>
          </ac:spMkLst>
        </pc:spChg>
        <pc:spChg chg="mod">
          <ac:chgData name="Si Seiki" userId="e46a325f-b440-458d-b82a-44653ff81bef" providerId="ADAL" clId="{97BF133F-A8BE-4C78-A513-C3D5AA817D56}" dt="2025-09-01T03:56:43.140" v="655" actId="1076"/>
          <ac:spMkLst>
            <pc:docMk/>
            <pc:sldMk cId="2290106645" sldId="257"/>
            <ac:spMk id="61" creationId="{CBB4E2B1-8A1B-7E8D-109F-ED88264DFBBE}"/>
          </ac:spMkLst>
        </pc:spChg>
        <pc:spChg chg="mod topLvl">
          <ac:chgData name="Si Seiki" userId="e46a325f-b440-458d-b82a-44653ff81bef" providerId="ADAL" clId="{97BF133F-A8BE-4C78-A513-C3D5AA817D56}" dt="2025-09-01T03:40:52.376" v="123" actId="164"/>
          <ac:spMkLst>
            <pc:docMk/>
            <pc:sldMk cId="2290106645" sldId="257"/>
            <ac:spMk id="65" creationId="{E294D932-97E5-9B79-CE62-8C5BA4A3BB11}"/>
          </ac:spMkLst>
        </pc:spChg>
        <pc:spChg chg="mod topLvl">
          <ac:chgData name="Si Seiki" userId="e46a325f-b440-458d-b82a-44653ff81bef" providerId="ADAL" clId="{97BF133F-A8BE-4C78-A513-C3D5AA817D56}" dt="2025-09-01T03:40:52.376" v="123" actId="164"/>
          <ac:spMkLst>
            <pc:docMk/>
            <pc:sldMk cId="2290106645" sldId="257"/>
            <ac:spMk id="66" creationId="{E6C8D191-C530-185A-F9D6-184A06A123CC}"/>
          </ac:spMkLst>
        </pc:spChg>
        <pc:spChg chg="mod topLvl">
          <ac:chgData name="Si Seiki" userId="e46a325f-b440-458d-b82a-44653ff81bef" providerId="ADAL" clId="{97BF133F-A8BE-4C78-A513-C3D5AA817D56}" dt="2025-09-01T03:40:52.376" v="123" actId="164"/>
          <ac:spMkLst>
            <pc:docMk/>
            <pc:sldMk cId="2290106645" sldId="257"/>
            <ac:spMk id="67" creationId="{A8309F2A-4134-8527-CDDD-0ECD72261BD6}"/>
          </ac:spMkLst>
        </pc:spChg>
        <pc:spChg chg="add del mod">
          <ac:chgData name="Si Seiki" userId="e46a325f-b440-458d-b82a-44653ff81bef" providerId="ADAL" clId="{97BF133F-A8BE-4C78-A513-C3D5AA817D56}" dt="2025-09-01T03:43:47.026" v="177"/>
          <ac:spMkLst>
            <pc:docMk/>
            <pc:sldMk cId="2290106645" sldId="257"/>
            <ac:spMk id="73" creationId="{DB2292AA-BE54-AD40-EFE7-D0A0A5F59FA5}"/>
          </ac:spMkLst>
        </pc:spChg>
        <pc:spChg chg="add del mod">
          <ac:chgData name="Si Seiki" userId="e46a325f-b440-458d-b82a-44653ff81bef" providerId="ADAL" clId="{97BF133F-A8BE-4C78-A513-C3D5AA817D56}" dt="2025-09-01T03:46:49.868" v="317" actId="478"/>
          <ac:spMkLst>
            <pc:docMk/>
            <pc:sldMk cId="2290106645" sldId="257"/>
            <ac:spMk id="74" creationId="{9BA71191-5FCC-001D-E2D0-F69189405D8C}"/>
          </ac:spMkLst>
        </pc:spChg>
        <pc:spChg chg="add mod">
          <ac:chgData name="Si Seiki" userId="e46a325f-b440-458d-b82a-44653ff81bef" providerId="ADAL" clId="{97BF133F-A8BE-4C78-A513-C3D5AA817D56}" dt="2025-09-01T04:14:10.847" v="1315" actId="13926"/>
          <ac:spMkLst>
            <pc:docMk/>
            <pc:sldMk cId="2290106645" sldId="257"/>
            <ac:spMk id="75" creationId="{24E3CA23-D247-8BF8-CBA3-77C624FC9411}"/>
          </ac:spMkLst>
        </pc:spChg>
        <pc:grpChg chg="add del mod">
          <ac:chgData name="Si Seiki" userId="e46a325f-b440-458d-b82a-44653ff81bef" providerId="ADAL" clId="{97BF133F-A8BE-4C78-A513-C3D5AA817D56}" dt="2025-09-01T03:37:11.126" v="83" actId="165"/>
          <ac:grpSpMkLst>
            <pc:docMk/>
            <pc:sldMk cId="2290106645" sldId="257"/>
            <ac:grpSpMk id="4" creationId="{E35CC41A-A8D0-B71A-3E04-64559828F5B8}"/>
          </ac:grpSpMkLst>
        </pc:grpChg>
        <pc:grpChg chg="mod">
          <ac:chgData name="Si Seiki" userId="e46a325f-b440-458d-b82a-44653ff81bef" providerId="ADAL" clId="{97BF133F-A8BE-4C78-A513-C3D5AA817D56}" dt="2025-09-01T03:56:43.140" v="655" actId="1076"/>
          <ac:grpSpMkLst>
            <pc:docMk/>
            <pc:sldMk cId="2290106645" sldId="257"/>
            <ac:grpSpMk id="45" creationId="{503D745B-031D-C354-EFEC-D4035110E67B}"/>
          </ac:grpSpMkLst>
        </pc:grpChg>
        <pc:grpChg chg="del mod">
          <ac:chgData name="Si Seiki" userId="e46a325f-b440-458d-b82a-44653ff81bef" providerId="ADAL" clId="{97BF133F-A8BE-4C78-A513-C3D5AA817D56}" dt="2025-09-01T03:40:04.761" v="105" actId="165"/>
          <ac:grpSpMkLst>
            <pc:docMk/>
            <pc:sldMk cId="2290106645" sldId="257"/>
            <ac:grpSpMk id="63" creationId="{47A48C55-E0A5-2D4F-79BA-88F2F33952C0}"/>
          </ac:grpSpMkLst>
        </pc:grpChg>
        <pc:grpChg chg="add mod">
          <ac:chgData name="Si Seiki" userId="e46a325f-b440-458d-b82a-44653ff81bef" providerId="ADAL" clId="{97BF133F-A8BE-4C78-A513-C3D5AA817D56}" dt="2025-09-01T03:56:43.140" v="655" actId="1076"/>
          <ac:grpSpMkLst>
            <pc:docMk/>
            <pc:sldMk cId="2290106645" sldId="257"/>
            <ac:grpSpMk id="69" creationId="{999C1AFD-D0EE-EFE3-8A2D-5D10B68631D4}"/>
          </ac:grpSpMkLst>
        </pc:grpChg>
        <pc:grpChg chg="add mod">
          <ac:chgData name="Si Seiki" userId="e46a325f-b440-458d-b82a-44653ff81bef" providerId="ADAL" clId="{97BF133F-A8BE-4C78-A513-C3D5AA817D56}" dt="2025-09-01T03:55:47.132" v="634" actId="1076"/>
          <ac:grpSpMkLst>
            <pc:docMk/>
            <pc:sldMk cId="2290106645" sldId="257"/>
            <ac:grpSpMk id="70" creationId="{3E5E2AF6-0690-42D2-C198-3F5E0C86E9DF}"/>
          </ac:grpSpMkLst>
        </pc:grpChg>
        <pc:picChg chg="del mod topLvl">
          <ac:chgData name="Si Seiki" userId="e46a325f-b440-458d-b82a-44653ff81bef" providerId="ADAL" clId="{97BF133F-A8BE-4C78-A513-C3D5AA817D56}" dt="2025-09-01T03:38:09.799" v="96" actId="478"/>
          <ac:picMkLst>
            <pc:docMk/>
            <pc:sldMk cId="2290106645" sldId="257"/>
            <ac:picMk id="5" creationId="{4CA5BB17-EEB9-54A9-221E-A036C81D1EC5}"/>
          </ac:picMkLst>
        </pc:picChg>
        <pc:picChg chg="add mod modCrop">
          <ac:chgData name="Si Seiki" userId="e46a325f-b440-458d-b82a-44653ff81bef" providerId="ADAL" clId="{97BF133F-A8BE-4C78-A513-C3D5AA817D56}" dt="2025-09-01T03:41:58.137" v="158" actId="20577"/>
          <ac:picMkLst>
            <pc:docMk/>
            <pc:sldMk cId="2290106645" sldId="257"/>
            <ac:picMk id="11" creationId="{D532E733-3F85-4967-37D4-967E5C13A329}"/>
          </ac:picMkLst>
        </pc:picChg>
        <pc:picChg chg="del mod topLvl">
          <ac:chgData name="Si Seiki" userId="e46a325f-b440-458d-b82a-44653ff81bef" providerId="ADAL" clId="{97BF133F-A8BE-4C78-A513-C3D5AA817D56}" dt="2025-09-01T03:40:06.226" v="106" actId="478"/>
          <ac:picMkLst>
            <pc:docMk/>
            <pc:sldMk cId="2290106645" sldId="257"/>
            <ac:picMk id="64" creationId="{B6F1BA83-AF53-9528-C507-DD7DF2E11689}"/>
          </ac:picMkLst>
        </pc:picChg>
        <pc:picChg chg="add mod ord">
          <ac:chgData name="Si Seiki" userId="e46a325f-b440-458d-b82a-44653ff81bef" providerId="ADAL" clId="{97BF133F-A8BE-4C78-A513-C3D5AA817D56}" dt="2025-09-01T03:40:52.376" v="123" actId="164"/>
          <ac:picMkLst>
            <pc:docMk/>
            <pc:sldMk cId="2290106645" sldId="257"/>
            <ac:picMk id="68" creationId="{F1E78216-95B9-DCF1-B8AF-D7CE190878D2}"/>
          </ac:picMkLst>
        </pc:picChg>
        <pc:cxnChg chg="del mod topLvl">
          <ac:chgData name="Si Seiki" userId="e46a325f-b440-458d-b82a-44653ff81bef" providerId="ADAL" clId="{97BF133F-A8BE-4C78-A513-C3D5AA817D56}" dt="2025-09-01T03:38:09.799" v="96" actId="478"/>
          <ac:cxnSpMkLst>
            <pc:docMk/>
            <pc:sldMk cId="2290106645" sldId="257"/>
            <ac:cxnSpMk id="6" creationId="{710F1906-2821-5127-0711-8149675F50C6}"/>
          </ac:cxnSpMkLst>
        </pc:cxnChg>
        <pc:cxnChg chg="del mod topLvl">
          <ac:chgData name="Si Seiki" userId="e46a325f-b440-458d-b82a-44653ff81bef" providerId="ADAL" clId="{97BF133F-A8BE-4C78-A513-C3D5AA817D56}" dt="2025-09-01T03:38:09.799" v="96" actId="478"/>
          <ac:cxnSpMkLst>
            <pc:docMk/>
            <pc:sldMk cId="2290106645" sldId="257"/>
            <ac:cxnSpMk id="8" creationId="{343CA5E2-6292-9B53-644B-495EC3798AEA}"/>
          </ac:cxnSpMkLst>
        </pc:cxnChg>
        <pc:cxnChg chg="add mod">
          <ac:chgData name="Si Seiki" userId="e46a325f-b440-458d-b82a-44653ff81bef" providerId="ADAL" clId="{97BF133F-A8BE-4C78-A513-C3D5AA817D56}" dt="2025-09-01T03:42:04.307" v="166" actId="14100"/>
          <ac:cxnSpMkLst>
            <pc:docMk/>
            <pc:sldMk cId="2290106645" sldId="257"/>
            <ac:cxnSpMk id="12" creationId="{CD0FDCF7-DFA8-4846-C0F2-961415A46B82}"/>
          </ac:cxnSpMkLst>
        </pc:cxnChg>
        <pc:cxnChg chg="add mod">
          <ac:chgData name="Si Seiki" userId="e46a325f-b440-458d-b82a-44653ff81bef" providerId="ADAL" clId="{97BF133F-A8BE-4C78-A513-C3D5AA817D56}" dt="2025-09-01T03:42:07.807" v="168" actId="14100"/>
          <ac:cxnSpMkLst>
            <pc:docMk/>
            <pc:sldMk cId="2290106645" sldId="257"/>
            <ac:cxnSpMk id="13" creationId="{5FBCB464-2A61-CEE9-D63B-02249276D458}"/>
          </ac:cxnSpMkLst>
        </pc:cxnChg>
        <pc:cxnChg chg="mod">
          <ac:chgData name="Si Seiki" userId="e46a325f-b440-458d-b82a-44653ff81bef" providerId="ADAL" clId="{97BF133F-A8BE-4C78-A513-C3D5AA817D56}" dt="2025-09-01T03:56:43.140" v="655" actId="1076"/>
          <ac:cxnSpMkLst>
            <pc:docMk/>
            <pc:sldMk cId="2290106645" sldId="257"/>
            <ac:cxnSpMk id="62" creationId="{39C78741-939C-6467-DFC5-15221EE8F02B}"/>
          </ac:cxnSpMkLst>
        </pc:cxnChg>
        <pc:cxnChg chg="add">
          <ac:chgData name="Si Seiki" userId="e46a325f-b440-458d-b82a-44653ff81bef" providerId="ADAL" clId="{97BF133F-A8BE-4C78-A513-C3D5AA817D56}" dt="2025-09-01T03:54:09.942" v="552" actId="11529"/>
          <ac:cxnSpMkLst>
            <pc:docMk/>
            <pc:sldMk cId="2290106645" sldId="257"/>
            <ac:cxnSpMk id="77" creationId="{43B218E9-6C33-9BB4-6A37-27B7A98D0571}"/>
          </ac:cxnSpMkLst>
        </pc:cxnChg>
      </pc:sldChg>
      <pc:sldChg chg="addSp delSp modSp new mod ord">
        <pc:chgData name="Si Seiki" userId="e46a325f-b440-458d-b82a-44653ff81bef" providerId="ADAL" clId="{97BF133F-A8BE-4C78-A513-C3D5AA817D56}" dt="2025-09-01T04:24:16.548" v="1704" actId="1076"/>
        <pc:sldMkLst>
          <pc:docMk/>
          <pc:sldMk cId="1502344490" sldId="258"/>
        </pc:sldMkLst>
        <pc:spChg chg="del">
          <ac:chgData name="Si Seiki" userId="e46a325f-b440-458d-b82a-44653ff81bef" providerId="ADAL" clId="{97BF133F-A8BE-4C78-A513-C3D5AA817D56}" dt="2025-09-01T04:11:59.160" v="1211" actId="478"/>
          <ac:spMkLst>
            <pc:docMk/>
            <pc:sldMk cId="1502344490" sldId="258"/>
            <ac:spMk id="2" creationId="{9A60489B-0107-A576-EF1D-753DE2216F64}"/>
          </ac:spMkLst>
        </pc:spChg>
        <pc:spChg chg="mod">
          <ac:chgData name="Si Seiki" userId="e46a325f-b440-458d-b82a-44653ff81bef" providerId="ADAL" clId="{97BF133F-A8BE-4C78-A513-C3D5AA817D56}" dt="2025-09-01T04:24:16.548" v="1704" actId="1076"/>
          <ac:spMkLst>
            <pc:docMk/>
            <pc:sldMk cId="1502344490" sldId="258"/>
            <ac:spMk id="3" creationId="{07262E7A-88AC-680E-B201-07B66F920EE3}"/>
          </ac:spMkLst>
        </pc:spChg>
        <pc:spChg chg="add del">
          <ac:chgData name="Si Seiki" userId="e46a325f-b440-458d-b82a-44653ff81bef" providerId="ADAL" clId="{97BF133F-A8BE-4C78-A513-C3D5AA817D56}" dt="2025-09-01T04:12:06.519" v="1215" actId="22"/>
          <ac:spMkLst>
            <pc:docMk/>
            <pc:sldMk cId="1502344490" sldId="258"/>
            <ac:spMk id="5" creationId="{3F760323-B05D-8CCB-4854-6A9E4C49D687}"/>
          </ac:spMkLst>
        </pc:spChg>
        <pc:spChg chg="add mod">
          <ac:chgData name="Si Seiki" userId="e46a325f-b440-458d-b82a-44653ff81bef" providerId="ADAL" clId="{97BF133F-A8BE-4C78-A513-C3D5AA817D56}" dt="2025-09-01T04:20:27.703" v="1500" actId="20577"/>
          <ac:spMkLst>
            <pc:docMk/>
            <pc:sldMk cId="1502344490" sldId="258"/>
            <ac:spMk id="7" creationId="{D4920187-F89F-26CF-FF75-25445DB85E78}"/>
          </ac:spMkLst>
        </pc:spChg>
        <pc:spChg chg="add mod">
          <ac:chgData name="Si Seiki" userId="e46a325f-b440-458d-b82a-44653ff81bef" providerId="ADAL" clId="{97BF133F-A8BE-4C78-A513-C3D5AA817D56}" dt="2025-09-01T04:21:20.340" v="1517" actId="1076"/>
          <ac:spMkLst>
            <pc:docMk/>
            <pc:sldMk cId="1502344490" sldId="258"/>
            <ac:spMk id="10" creationId="{BF1C957B-DE5A-D5ED-AC16-BF9C284160EA}"/>
          </ac:spMkLst>
        </pc:spChg>
        <pc:spChg chg="add mod">
          <ac:chgData name="Si Seiki" userId="e46a325f-b440-458d-b82a-44653ff81bef" providerId="ADAL" clId="{97BF133F-A8BE-4C78-A513-C3D5AA817D56}" dt="2025-09-01T04:21:15.999" v="1515" actId="1076"/>
          <ac:spMkLst>
            <pc:docMk/>
            <pc:sldMk cId="1502344490" sldId="258"/>
            <ac:spMk id="11" creationId="{2E5A1D4E-F1A4-9438-3F4D-D2D457D932A9}"/>
          </ac:spMkLst>
        </pc:spChg>
        <pc:spChg chg="add mod">
          <ac:chgData name="Si Seiki" userId="e46a325f-b440-458d-b82a-44653ff81bef" providerId="ADAL" clId="{97BF133F-A8BE-4C78-A513-C3D5AA817D56}" dt="2025-09-01T04:21:17.374" v="1516" actId="1076"/>
          <ac:spMkLst>
            <pc:docMk/>
            <pc:sldMk cId="1502344490" sldId="258"/>
            <ac:spMk id="12" creationId="{F18509ED-B6F9-D46D-4DCD-46BBB6563B6C}"/>
          </ac:spMkLst>
        </pc:spChg>
        <pc:spChg chg="add mod">
          <ac:chgData name="Si Seiki" userId="e46a325f-b440-458d-b82a-44653ff81bef" providerId="ADAL" clId="{97BF133F-A8BE-4C78-A513-C3D5AA817D56}" dt="2025-09-01T04:21:34.091" v="1519" actId="1076"/>
          <ac:spMkLst>
            <pc:docMk/>
            <pc:sldMk cId="1502344490" sldId="258"/>
            <ac:spMk id="13" creationId="{5867053A-6BE0-5E11-8C20-0763BEC8CF80}"/>
          </ac:spMkLst>
        </pc:spChg>
        <pc:spChg chg="add mod">
          <ac:chgData name="Si Seiki" userId="e46a325f-b440-458d-b82a-44653ff81bef" providerId="ADAL" clId="{97BF133F-A8BE-4C78-A513-C3D5AA817D56}" dt="2025-09-01T04:21:39.051" v="1521" actId="1076"/>
          <ac:spMkLst>
            <pc:docMk/>
            <pc:sldMk cId="1502344490" sldId="258"/>
            <ac:spMk id="14" creationId="{8B4BF968-75F6-5F8D-B0DA-E96B38C4749E}"/>
          </ac:spMkLst>
        </pc:spChg>
        <pc:spChg chg="add mod">
          <ac:chgData name="Si Seiki" userId="e46a325f-b440-458d-b82a-44653ff81bef" providerId="ADAL" clId="{97BF133F-A8BE-4C78-A513-C3D5AA817D56}" dt="2025-09-01T04:21:36.844" v="1520" actId="1076"/>
          <ac:spMkLst>
            <pc:docMk/>
            <pc:sldMk cId="1502344490" sldId="258"/>
            <ac:spMk id="15" creationId="{ED66D085-EC9F-B1EE-D97A-C83D48E9580C}"/>
          </ac:spMkLst>
        </pc:spChg>
        <pc:spChg chg="add mod">
          <ac:chgData name="Si Seiki" userId="e46a325f-b440-458d-b82a-44653ff81bef" providerId="ADAL" clId="{97BF133F-A8BE-4C78-A513-C3D5AA817D56}" dt="2025-09-01T04:21:46.360" v="1525" actId="404"/>
          <ac:spMkLst>
            <pc:docMk/>
            <pc:sldMk cId="1502344490" sldId="258"/>
            <ac:spMk id="16" creationId="{EE5A497F-1F2E-7CC9-7BF4-95F0E812401C}"/>
          </ac:spMkLst>
        </pc:spChg>
        <pc:spChg chg="add mod">
          <ac:chgData name="Si Seiki" userId="e46a325f-b440-458d-b82a-44653ff81bef" providerId="ADAL" clId="{97BF133F-A8BE-4C78-A513-C3D5AA817D56}" dt="2025-09-01T04:21:46.360" v="1525" actId="404"/>
          <ac:spMkLst>
            <pc:docMk/>
            <pc:sldMk cId="1502344490" sldId="258"/>
            <ac:spMk id="17" creationId="{E717D759-6590-2FFB-CADA-467B33D2364F}"/>
          </ac:spMkLst>
        </pc:spChg>
        <pc:spChg chg="add mod">
          <ac:chgData name="Si Seiki" userId="e46a325f-b440-458d-b82a-44653ff81bef" providerId="ADAL" clId="{97BF133F-A8BE-4C78-A513-C3D5AA817D56}" dt="2025-09-01T04:23:33.747" v="1647" actId="20577"/>
          <ac:spMkLst>
            <pc:docMk/>
            <pc:sldMk cId="1502344490" sldId="258"/>
            <ac:spMk id="19" creationId="{572FDEDE-5D78-E505-1050-66508285CCE0}"/>
          </ac:spMkLst>
        </pc:spChg>
        <pc:cxnChg chg="add mod">
          <ac:chgData name="Si Seiki" userId="e46a325f-b440-458d-b82a-44653ff81bef" providerId="ADAL" clId="{97BF133F-A8BE-4C78-A513-C3D5AA817D56}" dt="2025-09-01T04:21:54.488" v="1527" actId="14100"/>
          <ac:cxnSpMkLst>
            <pc:docMk/>
            <pc:sldMk cId="1502344490" sldId="258"/>
            <ac:cxnSpMk id="9" creationId="{1B98CFD9-65EF-D820-4493-260271D2AFDC}"/>
          </ac:cxnSpMkLst>
        </pc:cxnChg>
      </pc:sldChg>
      <pc:sldChg chg="addSp delSp modSp add mod">
        <pc:chgData name="Si Seiki" userId="e46a325f-b440-458d-b82a-44653ff81bef" providerId="ADAL" clId="{97BF133F-A8BE-4C78-A513-C3D5AA817D56}" dt="2025-09-01T04:01:03.418" v="747" actId="164"/>
        <pc:sldMkLst>
          <pc:docMk/>
          <pc:sldMk cId="3173306809" sldId="264"/>
        </pc:sldMkLst>
        <pc:spChg chg="mod">
          <ac:chgData name="Si Seiki" userId="e46a325f-b440-458d-b82a-44653ff81bef" providerId="ADAL" clId="{97BF133F-A8BE-4C78-A513-C3D5AA817D56}" dt="2025-09-01T03:25:10.933" v="14" actId="207"/>
          <ac:spMkLst>
            <pc:docMk/>
            <pc:sldMk cId="3173306809" sldId="264"/>
            <ac:spMk id="2" creationId="{E1E9B006-6CE6-FC0B-5DCB-73BFF7C625D3}"/>
          </ac:spMkLst>
        </pc:spChg>
        <pc:spChg chg="mod">
          <ac:chgData name="Si Seiki" userId="e46a325f-b440-458d-b82a-44653ff81bef" providerId="ADAL" clId="{97BF133F-A8BE-4C78-A513-C3D5AA817D56}" dt="2025-09-01T03:25:10.933" v="14" actId="207"/>
          <ac:spMkLst>
            <pc:docMk/>
            <pc:sldMk cId="3173306809" sldId="264"/>
            <ac:spMk id="4" creationId="{837C1460-09E4-F641-1E67-7F6C6DDD384D}"/>
          </ac:spMkLst>
        </pc:spChg>
        <pc:spChg chg="mod">
          <ac:chgData name="Si Seiki" userId="e46a325f-b440-458d-b82a-44653ff81bef" providerId="ADAL" clId="{97BF133F-A8BE-4C78-A513-C3D5AA817D56}" dt="2025-09-01T03:25:10.933" v="14" actId="207"/>
          <ac:spMkLst>
            <pc:docMk/>
            <pc:sldMk cId="3173306809" sldId="264"/>
            <ac:spMk id="5" creationId="{1764C503-6066-F2C8-0E78-04306BE5D391}"/>
          </ac:spMkLst>
        </pc:spChg>
        <pc:spChg chg="mod">
          <ac:chgData name="Si Seiki" userId="e46a325f-b440-458d-b82a-44653ff81bef" providerId="ADAL" clId="{97BF133F-A8BE-4C78-A513-C3D5AA817D56}" dt="2025-09-01T03:58:43.947" v="706" actId="20577"/>
          <ac:spMkLst>
            <pc:docMk/>
            <pc:sldMk cId="3173306809" sldId="264"/>
            <ac:spMk id="11" creationId="{5C6C22ED-D2BA-9E0A-43F6-38C6BCE01BF8}"/>
          </ac:spMkLst>
        </pc:spChg>
        <pc:spChg chg="mod">
          <ac:chgData name="Si Seiki" userId="e46a325f-b440-458d-b82a-44653ff81bef" providerId="ADAL" clId="{97BF133F-A8BE-4C78-A513-C3D5AA817D56}" dt="2025-09-01T03:59:50.715" v="732" actId="1076"/>
          <ac:spMkLst>
            <pc:docMk/>
            <pc:sldMk cId="3173306809" sldId="264"/>
            <ac:spMk id="12" creationId="{4248E0B7-033E-AAF8-8DD3-F4E26EAF4FEB}"/>
          </ac:spMkLst>
        </pc:spChg>
        <pc:spChg chg="mod">
          <ac:chgData name="Si Seiki" userId="e46a325f-b440-458d-b82a-44653ff81bef" providerId="ADAL" clId="{97BF133F-A8BE-4C78-A513-C3D5AA817D56}" dt="2025-09-01T04:01:03.418" v="747" actId="164"/>
          <ac:spMkLst>
            <pc:docMk/>
            <pc:sldMk cId="3173306809" sldId="264"/>
            <ac:spMk id="13" creationId="{9D4B38B7-B8EA-C819-8217-056D25D3565C}"/>
          </ac:spMkLst>
        </pc:spChg>
        <pc:spChg chg="mod">
          <ac:chgData name="Si Seiki" userId="e46a325f-b440-458d-b82a-44653ff81bef" providerId="ADAL" clId="{97BF133F-A8BE-4C78-A513-C3D5AA817D56}" dt="2025-09-01T03:25:10.933" v="14" actId="207"/>
          <ac:spMkLst>
            <pc:docMk/>
            <pc:sldMk cId="3173306809" sldId="264"/>
            <ac:spMk id="15" creationId="{B5DEF83B-A279-548E-7256-60FB53F9AFB5}"/>
          </ac:spMkLst>
        </pc:spChg>
        <pc:spChg chg="mod">
          <ac:chgData name="Si Seiki" userId="e46a325f-b440-458d-b82a-44653ff81bef" providerId="ADAL" clId="{97BF133F-A8BE-4C78-A513-C3D5AA817D56}" dt="2025-09-01T03:25:10.933" v="14" actId="207"/>
          <ac:spMkLst>
            <pc:docMk/>
            <pc:sldMk cId="3173306809" sldId="264"/>
            <ac:spMk id="18" creationId="{949F870E-0DE7-4119-3824-319C279DB863}"/>
          </ac:spMkLst>
        </pc:spChg>
        <pc:spChg chg="mod">
          <ac:chgData name="Si Seiki" userId="e46a325f-b440-458d-b82a-44653ff81bef" providerId="ADAL" clId="{97BF133F-A8BE-4C78-A513-C3D5AA817D56}" dt="2025-09-01T03:25:10.933" v="14" actId="207"/>
          <ac:spMkLst>
            <pc:docMk/>
            <pc:sldMk cId="3173306809" sldId="264"/>
            <ac:spMk id="19" creationId="{588DDF42-D541-EF09-AD86-464E22832666}"/>
          </ac:spMkLst>
        </pc:spChg>
        <pc:spChg chg="mod">
          <ac:chgData name="Si Seiki" userId="e46a325f-b440-458d-b82a-44653ff81bef" providerId="ADAL" clId="{97BF133F-A8BE-4C78-A513-C3D5AA817D56}" dt="2025-09-01T03:25:10.933" v="14" actId="207"/>
          <ac:spMkLst>
            <pc:docMk/>
            <pc:sldMk cId="3173306809" sldId="264"/>
            <ac:spMk id="21" creationId="{37034D27-E960-77BD-7973-30F0EA6EE2D3}"/>
          </ac:spMkLst>
        </pc:spChg>
        <pc:spChg chg="mod">
          <ac:chgData name="Si Seiki" userId="e46a325f-b440-458d-b82a-44653ff81bef" providerId="ADAL" clId="{97BF133F-A8BE-4C78-A513-C3D5AA817D56}" dt="2025-09-01T03:25:10.933" v="14" actId="207"/>
          <ac:spMkLst>
            <pc:docMk/>
            <pc:sldMk cId="3173306809" sldId="264"/>
            <ac:spMk id="22" creationId="{50271324-8E6B-40CB-696C-C984E34853A0}"/>
          </ac:spMkLst>
        </pc:spChg>
        <pc:spChg chg="mod">
          <ac:chgData name="Si Seiki" userId="e46a325f-b440-458d-b82a-44653ff81bef" providerId="ADAL" clId="{97BF133F-A8BE-4C78-A513-C3D5AA817D56}" dt="2025-09-01T03:59:03.863" v="707"/>
          <ac:spMkLst>
            <pc:docMk/>
            <pc:sldMk cId="3173306809" sldId="264"/>
            <ac:spMk id="23" creationId="{0D3718F4-AEE3-AF33-71FA-8D6B09E6A954}"/>
          </ac:spMkLst>
        </pc:spChg>
        <pc:spChg chg="mod">
          <ac:chgData name="Si Seiki" userId="e46a325f-b440-458d-b82a-44653ff81bef" providerId="ADAL" clId="{97BF133F-A8BE-4C78-A513-C3D5AA817D56}" dt="2025-09-01T04:00:13.688" v="740" actId="20577"/>
          <ac:spMkLst>
            <pc:docMk/>
            <pc:sldMk cId="3173306809" sldId="264"/>
            <ac:spMk id="24" creationId="{76CF8A94-F0F5-0716-6085-B123FC5E7D96}"/>
          </ac:spMkLst>
        </pc:spChg>
        <pc:spChg chg="mod">
          <ac:chgData name="Si Seiki" userId="e46a325f-b440-458d-b82a-44653ff81bef" providerId="ADAL" clId="{97BF133F-A8BE-4C78-A513-C3D5AA817D56}" dt="2025-09-01T03:59:03.863" v="707"/>
          <ac:spMkLst>
            <pc:docMk/>
            <pc:sldMk cId="3173306809" sldId="264"/>
            <ac:spMk id="25" creationId="{0C0F806E-A95C-6C92-3EBE-E6FFEDDF5BB8}"/>
          </ac:spMkLst>
        </pc:spChg>
        <pc:spChg chg="mod">
          <ac:chgData name="Si Seiki" userId="e46a325f-b440-458d-b82a-44653ff81bef" providerId="ADAL" clId="{97BF133F-A8BE-4C78-A513-C3D5AA817D56}" dt="2025-09-01T03:59:14.680" v="713" actId="1076"/>
          <ac:spMkLst>
            <pc:docMk/>
            <pc:sldMk cId="3173306809" sldId="264"/>
            <ac:spMk id="30" creationId="{8AD9332D-D655-9FD3-5F1F-CB68829F3E1E}"/>
          </ac:spMkLst>
        </pc:spChg>
        <pc:spChg chg="mod">
          <ac:chgData name="Si Seiki" userId="e46a325f-b440-458d-b82a-44653ff81bef" providerId="ADAL" clId="{97BF133F-A8BE-4C78-A513-C3D5AA817D56}" dt="2025-09-01T03:59:06.010" v="709"/>
          <ac:spMkLst>
            <pc:docMk/>
            <pc:sldMk cId="3173306809" sldId="264"/>
            <ac:spMk id="31" creationId="{0EA180FF-1D3E-4C14-12D8-F8833F5C0B37}"/>
          </ac:spMkLst>
        </pc:spChg>
        <pc:grpChg chg="mod">
          <ac:chgData name="Si Seiki" userId="e46a325f-b440-458d-b82a-44653ff81bef" providerId="ADAL" clId="{97BF133F-A8BE-4C78-A513-C3D5AA817D56}" dt="2025-09-01T04:00:55.688" v="744" actId="164"/>
          <ac:grpSpMkLst>
            <pc:docMk/>
            <pc:sldMk cId="3173306809" sldId="264"/>
            <ac:grpSpMk id="7" creationId="{380320DA-15BE-E93B-AF0A-F59AA7DE2939}"/>
          </ac:grpSpMkLst>
        </pc:grpChg>
        <pc:grpChg chg="add mod">
          <ac:chgData name="Si Seiki" userId="e46a325f-b440-458d-b82a-44653ff81bef" providerId="ADAL" clId="{97BF133F-A8BE-4C78-A513-C3D5AA817D56}" dt="2025-09-01T03:59:03.863" v="707"/>
          <ac:grpSpMkLst>
            <pc:docMk/>
            <pc:sldMk cId="3173306809" sldId="264"/>
            <ac:grpSpMk id="8" creationId="{FEB661A3-A08E-955C-7E0C-DF55563896BA}"/>
          </ac:grpSpMkLst>
        </pc:grpChg>
        <pc:grpChg chg="add mod ord">
          <ac:chgData name="Si Seiki" userId="e46a325f-b440-458d-b82a-44653ff81bef" providerId="ADAL" clId="{97BF133F-A8BE-4C78-A513-C3D5AA817D56}" dt="2025-09-01T04:00:55.688" v="744" actId="164"/>
          <ac:grpSpMkLst>
            <pc:docMk/>
            <pc:sldMk cId="3173306809" sldId="264"/>
            <ac:grpSpMk id="26" creationId="{8F78D76C-269F-00EB-10B8-AEA1154C6FE8}"/>
          </ac:grpSpMkLst>
        </pc:grpChg>
        <pc:grpChg chg="add mod">
          <ac:chgData name="Si Seiki" userId="e46a325f-b440-458d-b82a-44653ff81bef" providerId="ADAL" clId="{97BF133F-A8BE-4C78-A513-C3D5AA817D56}" dt="2025-09-01T04:01:03.418" v="747" actId="164"/>
          <ac:grpSpMkLst>
            <pc:docMk/>
            <pc:sldMk cId="3173306809" sldId="264"/>
            <ac:grpSpMk id="33" creationId="{FCA88FD3-58E9-A1C8-7400-C8F282245F0E}"/>
          </ac:grpSpMkLst>
        </pc:grpChg>
        <pc:grpChg chg="add mod">
          <ac:chgData name="Si Seiki" userId="e46a325f-b440-458d-b82a-44653ff81bef" providerId="ADAL" clId="{97BF133F-A8BE-4C78-A513-C3D5AA817D56}" dt="2025-09-01T04:01:03.418" v="747" actId="164"/>
          <ac:grpSpMkLst>
            <pc:docMk/>
            <pc:sldMk cId="3173306809" sldId="264"/>
            <ac:grpSpMk id="34" creationId="{C51C13CB-6F22-8CC7-6E64-E92DDB3D6CC7}"/>
          </ac:grpSpMkLst>
        </pc:grpChg>
        <pc:picChg chg="del">
          <ac:chgData name="Si Seiki" userId="e46a325f-b440-458d-b82a-44653ff81bef" providerId="ADAL" clId="{97BF133F-A8BE-4C78-A513-C3D5AA817D56}" dt="2025-09-01T03:59:05.688" v="708" actId="478"/>
          <ac:picMkLst>
            <pc:docMk/>
            <pc:sldMk cId="3173306809" sldId="264"/>
            <ac:picMk id="6" creationId="{DF674AE3-55EB-6777-6240-246CFC7B391B}"/>
          </ac:picMkLst>
        </pc:picChg>
        <pc:picChg chg="mod">
          <ac:chgData name="Si Seiki" userId="e46a325f-b440-458d-b82a-44653ff81bef" providerId="ADAL" clId="{97BF133F-A8BE-4C78-A513-C3D5AA817D56}" dt="2025-09-01T03:59:03.863" v="707"/>
          <ac:picMkLst>
            <pc:docMk/>
            <pc:sldMk cId="3173306809" sldId="264"/>
            <ac:picMk id="9" creationId="{E6B6ACB2-6DB2-F66F-D7A2-82E332DF440B}"/>
          </ac:picMkLst>
        </pc:picChg>
        <pc:picChg chg="mod">
          <ac:chgData name="Si Seiki" userId="e46a325f-b440-458d-b82a-44653ff81bef" providerId="ADAL" clId="{97BF133F-A8BE-4C78-A513-C3D5AA817D56}" dt="2025-09-01T03:59:06.010" v="709"/>
          <ac:picMkLst>
            <pc:docMk/>
            <pc:sldMk cId="3173306809" sldId="264"/>
            <ac:picMk id="27" creationId="{3954D4AD-A485-0B33-0EDB-1FF05284A74F}"/>
          </ac:picMkLst>
        </pc:picChg>
        <pc:cxnChg chg="mod">
          <ac:chgData name="Si Seiki" userId="e46a325f-b440-458d-b82a-44653ff81bef" providerId="ADAL" clId="{97BF133F-A8BE-4C78-A513-C3D5AA817D56}" dt="2025-09-01T03:59:03.863" v="707"/>
          <ac:cxnSpMkLst>
            <pc:docMk/>
            <pc:sldMk cId="3173306809" sldId="264"/>
            <ac:cxnSpMk id="10" creationId="{4A3EA4D9-807E-3ABD-5759-772C3E8C367F}"/>
          </ac:cxnSpMkLst>
        </pc:cxnChg>
        <pc:cxnChg chg="mod">
          <ac:chgData name="Si Seiki" userId="e46a325f-b440-458d-b82a-44653ff81bef" providerId="ADAL" clId="{97BF133F-A8BE-4C78-A513-C3D5AA817D56}" dt="2025-09-01T03:59:03.863" v="707"/>
          <ac:cxnSpMkLst>
            <pc:docMk/>
            <pc:sldMk cId="3173306809" sldId="264"/>
            <ac:cxnSpMk id="14" creationId="{46ACD4BA-5CDD-E998-54B3-418E6C822705}"/>
          </ac:cxnSpMkLst>
        </pc:cxnChg>
        <pc:cxnChg chg="mod">
          <ac:chgData name="Si Seiki" userId="e46a325f-b440-458d-b82a-44653ff81bef" providerId="ADAL" clId="{97BF133F-A8BE-4C78-A513-C3D5AA817D56}" dt="2025-09-01T03:59:18.876" v="714" actId="14100"/>
          <ac:cxnSpMkLst>
            <pc:docMk/>
            <pc:sldMk cId="3173306809" sldId="264"/>
            <ac:cxnSpMk id="28" creationId="{0EA95B7A-925B-8011-4A79-57A404607C2E}"/>
          </ac:cxnSpMkLst>
        </pc:cxnChg>
        <pc:cxnChg chg="mod">
          <ac:chgData name="Si Seiki" userId="e46a325f-b440-458d-b82a-44653ff81bef" providerId="ADAL" clId="{97BF133F-A8BE-4C78-A513-C3D5AA817D56}" dt="2025-09-01T03:59:06.010" v="709"/>
          <ac:cxnSpMkLst>
            <pc:docMk/>
            <pc:sldMk cId="3173306809" sldId="264"/>
            <ac:cxnSpMk id="29" creationId="{EE974AB1-F586-E135-1A19-6D9F6B9482EA}"/>
          </ac:cxnSpMkLst>
        </pc:cxnChg>
      </pc:sldChg>
      <pc:sldChg chg="addSp delSp modSp add mod">
        <pc:chgData name="Si Seiki" userId="e46a325f-b440-458d-b82a-44653ff81bef" providerId="ADAL" clId="{97BF133F-A8BE-4C78-A513-C3D5AA817D56}" dt="2025-09-01T04:33:06.481" v="2054" actId="1076"/>
        <pc:sldMkLst>
          <pc:docMk/>
          <pc:sldMk cId="3081692974" sldId="269"/>
        </pc:sldMkLst>
        <pc:spChg chg="add mod">
          <ac:chgData name="Si Seiki" userId="e46a325f-b440-458d-b82a-44653ff81bef" providerId="ADAL" clId="{97BF133F-A8BE-4C78-A513-C3D5AA817D56}" dt="2025-09-01T04:25:24.697" v="1749" actId="1076"/>
          <ac:spMkLst>
            <pc:docMk/>
            <pc:sldMk cId="3081692974" sldId="269"/>
            <ac:spMk id="2" creationId="{54089DF9-13BD-2103-89B4-F9196044246F}"/>
          </ac:spMkLst>
        </pc:spChg>
        <pc:spChg chg="add mod">
          <ac:chgData name="Si Seiki" userId="e46a325f-b440-458d-b82a-44653ff81bef" providerId="ADAL" clId="{97BF133F-A8BE-4C78-A513-C3D5AA817D56}" dt="2025-09-01T04:32:45.167" v="2047" actId="1076"/>
          <ac:spMkLst>
            <pc:docMk/>
            <pc:sldMk cId="3081692974" sldId="269"/>
            <ac:spMk id="4" creationId="{8D60767E-F7E2-C68C-B0EA-F2D9C9D160F4}"/>
          </ac:spMkLst>
        </pc:spChg>
        <pc:spChg chg="del">
          <ac:chgData name="Si Seiki" userId="e46a325f-b440-458d-b82a-44653ff81bef" providerId="ADAL" clId="{97BF133F-A8BE-4C78-A513-C3D5AA817D56}" dt="2025-09-01T04:25:38.340" v="1750" actId="478"/>
          <ac:spMkLst>
            <pc:docMk/>
            <pc:sldMk cId="3081692974" sldId="269"/>
            <ac:spMk id="5" creationId="{F7B3F016-5632-1009-63FD-244F3CAE4638}"/>
          </ac:spMkLst>
        </pc:spChg>
        <pc:spChg chg="add mod">
          <ac:chgData name="Si Seiki" userId="e46a325f-b440-458d-b82a-44653ff81bef" providerId="ADAL" clId="{97BF133F-A8BE-4C78-A513-C3D5AA817D56}" dt="2025-09-01T04:33:06.481" v="2054" actId="1076"/>
          <ac:spMkLst>
            <pc:docMk/>
            <pc:sldMk cId="3081692974" sldId="269"/>
            <ac:spMk id="9" creationId="{03B42547-4541-E760-A5FD-ACC5F316ECA8}"/>
          </ac:spMkLst>
        </pc:spChg>
        <pc:spChg chg="mod">
          <ac:chgData name="Si Seiki" userId="e46a325f-b440-458d-b82a-44653ff81bef" providerId="ADAL" clId="{97BF133F-A8BE-4C78-A513-C3D5AA817D56}" dt="2025-09-01T04:31:57.856" v="2037" actId="20577"/>
          <ac:spMkLst>
            <pc:docMk/>
            <pc:sldMk cId="3081692974" sldId="269"/>
            <ac:spMk id="23" creationId="{F1FC983F-B7EB-A6C4-DF13-EF27B409E007}"/>
          </ac:spMkLst>
        </pc:spChg>
        <pc:picChg chg="mod">
          <ac:chgData name="Si Seiki" userId="e46a325f-b440-458d-b82a-44653ff81bef" providerId="ADAL" clId="{97BF133F-A8BE-4C78-A513-C3D5AA817D56}" dt="2025-09-01T04:32:32.258" v="2040" actId="1076"/>
          <ac:picMkLst>
            <pc:docMk/>
            <pc:sldMk cId="3081692974" sldId="269"/>
            <ac:picMk id="11" creationId="{61D54D7A-C502-C56E-8BA7-D58031D2E89A}"/>
          </ac:picMkLst>
        </pc:picChg>
      </pc:sldChg>
      <pc:sldChg chg="modSp add mod">
        <pc:chgData name="Si Seiki" userId="e46a325f-b440-458d-b82a-44653ff81bef" providerId="ADAL" clId="{97BF133F-A8BE-4C78-A513-C3D5AA817D56}" dt="2025-09-01T03:56:23.036" v="649" actId="1076"/>
        <pc:sldMkLst>
          <pc:docMk/>
          <pc:sldMk cId="3944550932" sldId="270"/>
        </pc:sldMkLst>
        <pc:spChg chg="mod">
          <ac:chgData name="Si Seiki" userId="e46a325f-b440-458d-b82a-44653ff81bef" providerId="ADAL" clId="{97BF133F-A8BE-4C78-A513-C3D5AA817D56}" dt="2025-09-01T03:25:32.773" v="17" actId="207"/>
          <ac:spMkLst>
            <pc:docMk/>
            <pc:sldMk cId="3944550932" sldId="270"/>
            <ac:spMk id="2" creationId="{4C1FD6FB-48BB-ABC4-564F-5CB0B73AAC00}"/>
          </ac:spMkLst>
        </pc:spChg>
        <pc:spChg chg="mod">
          <ac:chgData name="Si Seiki" userId="e46a325f-b440-458d-b82a-44653ff81bef" providerId="ADAL" clId="{97BF133F-A8BE-4C78-A513-C3D5AA817D56}" dt="2025-09-01T03:56:23.036" v="649" actId="1076"/>
          <ac:spMkLst>
            <pc:docMk/>
            <pc:sldMk cId="3944550932" sldId="270"/>
            <ac:spMk id="3" creationId="{B6DF251F-53DA-71F1-FDCB-06C0BB882C5A}"/>
          </ac:spMkLst>
        </pc:spChg>
        <pc:spChg chg="mod">
          <ac:chgData name="Si Seiki" userId="e46a325f-b440-458d-b82a-44653ff81bef" providerId="ADAL" clId="{97BF133F-A8BE-4C78-A513-C3D5AA817D56}" dt="2025-09-01T03:25:32.773" v="17" actId="207"/>
          <ac:spMkLst>
            <pc:docMk/>
            <pc:sldMk cId="3944550932" sldId="270"/>
            <ac:spMk id="4" creationId="{E996B030-F35F-5345-BC71-C748552A2C77}"/>
          </ac:spMkLst>
        </pc:spChg>
        <pc:spChg chg="mod">
          <ac:chgData name="Si Seiki" userId="e46a325f-b440-458d-b82a-44653ff81bef" providerId="ADAL" clId="{97BF133F-A8BE-4C78-A513-C3D5AA817D56}" dt="2025-09-01T03:26:54.607" v="22" actId="404"/>
          <ac:spMkLst>
            <pc:docMk/>
            <pc:sldMk cId="3944550932" sldId="270"/>
            <ac:spMk id="6" creationId="{56302F29-8551-1E05-143C-52003DB14EE2}"/>
          </ac:spMkLst>
        </pc:spChg>
        <pc:spChg chg="mod">
          <ac:chgData name="Si Seiki" userId="e46a325f-b440-458d-b82a-44653ff81bef" providerId="ADAL" clId="{97BF133F-A8BE-4C78-A513-C3D5AA817D56}" dt="2025-09-01T03:25:32.773" v="17" actId="207"/>
          <ac:spMkLst>
            <pc:docMk/>
            <pc:sldMk cId="3944550932" sldId="270"/>
            <ac:spMk id="7" creationId="{88F70D3D-6FC6-04D1-445A-0C71AEBA89E7}"/>
          </ac:spMkLst>
        </pc:spChg>
        <pc:spChg chg="mod">
          <ac:chgData name="Si Seiki" userId="e46a325f-b440-458d-b82a-44653ff81bef" providerId="ADAL" clId="{97BF133F-A8BE-4C78-A513-C3D5AA817D56}" dt="2025-09-01T03:25:32.773" v="17" actId="207"/>
          <ac:spMkLst>
            <pc:docMk/>
            <pc:sldMk cId="3944550932" sldId="270"/>
            <ac:spMk id="18" creationId="{90ACF72D-FBE5-7E65-B86E-3BA5F5A80E5D}"/>
          </ac:spMkLst>
        </pc:spChg>
        <pc:spChg chg="mod">
          <ac:chgData name="Si Seiki" userId="e46a325f-b440-458d-b82a-44653ff81bef" providerId="ADAL" clId="{97BF133F-A8BE-4C78-A513-C3D5AA817D56}" dt="2025-09-01T03:25:39.532" v="18" actId="1076"/>
          <ac:spMkLst>
            <pc:docMk/>
            <pc:sldMk cId="3944550932" sldId="270"/>
            <ac:spMk id="22" creationId="{E566D113-9FF3-140A-491C-AAF820182C62}"/>
          </ac:spMkLst>
        </pc:spChg>
        <pc:spChg chg="mod">
          <ac:chgData name="Si Seiki" userId="e46a325f-b440-458d-b82a-44653ff81bef" providerId="ADAL" clId="{97BF133F-A8BE-4C78-A513-C3D5AA817D56}" dt="2025-09-01T03:25:32.773" v="17" actId="207"/>
          <ac:spMkLst>
            <pc:docMk/>
            <pc:sldMk cId="3944550932" sldId="270"/>
            <ac:spMk id="27" creationId="{34052AE7-17E1-A0A2-D635-363321B0F260}"/>
          </ac:spMkLst>
        </pc:spChg>
        <pc:spChg chg="mod">
          <ac:chgData name="Si Seiki" userId="e46a325f-b440-458d-b82a-44653ff81bef" providerId="ADAL" clId="{97BF133F-A8BE-4C78-A513-C3D5AA817D56}" dt="2025-09-01T03:50:11.599" v="444" actId="14100"/>
          <ac:spMkLst>
            <pc:docMk/>
            <pc:sldMk cId="3944550932" sldId="270"/>
            <ac:spMk id="28" creationId="{B6C23452-AAD0-3DB9-9C3B-26A0273513B4}"/>
          </ac:spMkLst>
        </pc:spChg>
        <pc:spChg chg="mod">
          <ac:chgData name="Si Seiki" userId="e46a325f-b440-458d-b82a-44653ff81bef" providerId="ADAL" clId="{97BF133F-A8BE-4C78-A513-C3D5AA817D56}" dt="2025-09-01T03:25:32.773" v="17" actId="207"/>
          <ac:spMkLst>
            <pc:docMk/>
            <pc:sldMk cId="3944550932" sldId="270"/>
            <ac:spMk id="35" creationId="{D78169BE-7F7C-4849-74C7-61CD5897D187}"/>
          </ac:spMkLst>
        </pc:spChg>
      </pc:sldChg>
      <pc:sldChg chg="addSp delSp modSp add del mod">
        <pc:chgData name="Si Seiki" userId="e46a325f-b440-458d-b82a-44653ff81bef" providerId="ADAL" clId="{97BF133F-A8BE-4C78-A513-C3D5AA817D56}" dt="2025-09-01T04:11:44.641" v="1210" actId="1076"/>
        <pc:sldMkLst>
          <pc:docMk/>
          <pc:sldMk cId="3555918597" sldId="275"/>
        </pc:sldMkLst>
        <pc:spChg chg="mod">
          <ac:chgData name="Si Seiki" userId="e46a325f-b440-458d-b82a-44653ff81bef" providerId="ADAL" clId="{97BF133F-A8BE-4C78-A513-C3D5AA817D56}" dt="2025-09-01T04:11:26.754" v="1205" actId="207"/>
          <ac:spMkLst>
            <pc:docMk/>
            <pc:sldMk cId="3555918597" sldId="275"/>
            <ac:spMk id="4" creationId="{22658286-D427-8C6F-824D-31B6B2FF8DC3}"/>
          </ac:spMkLst>
        </pc:spChg>
        <pc:spChg chg="mod">
          <ac:chgData name="Si Seiki" userId="e46a325f-b440-458d-b82a-44653ff81bef" providerId="ADAL" clId="{97BF133F-A8BE-4C78-A513-C3D5AA817D56}" dt="2025-09-01T03:24:47.208" v="12" actId="207"/>
          <ac:spMkLst>
            <pc:docMk/>
            <pc:sldMk cId="3555918597" sldId="275"/>
            <ac:spMk id="7" creationId="{678732CB-B739-FC29-B2A1-B54057749AF6}"/>
          </ac:spMkLst>
        </pc:spChg>
        <pc:spChg chg="mod">
          <ac:chgData name="Si Seiki" userId="e46a325f-b440-458d-b82a-44653ff81bef" providerId="ADAL" clId="{97BF133F-A8BE-4C78-A513-C3D5AA817D56}" dt="2025-09-01T03:24:47.208" v="12" actId="207"/>
          <ac:spMkLst>
            <pc:docMk/>
            <pc:sldMk cId="3555918597" sldId="275"/>
            <ac:spMk id="8" creationId="{0D6EEA36-7943-820E-0437-B55A9931C48F}"/>
          </ac:spMkLst>
        </pc:spChg>
        <pc:spChg chg="mod">
          <ac:chgData name="Si Seiki" userId="e46a325f-b440-458d-b82a-44653ff81bef" providerId="ADAL" clId="{97BF133F-A8BE-4C78-A513-C3D5AA817D56}" dt="2025-09-01T03:24:45.762" v="11" actId="207"/>
          <ac:spMkLst>
            <pc:docMk/>
            <pc:sldMk cId="3555918597" sldId="275"/>
            <ac:spMk id="9" creationId="{90F284B6-E13B-9FF0-AF81-DAF2EF810205}"/>
          </ac:spMkLst>
        </pc:spChg>
        <pc:spChg chg="mod">
          <ac:chgData name="Si Seiki" userId="e46a325f-b440-458d-b82a-44653ff81bef" providerId="ADAL" clId="{97BF133F-A8BE-4C78-A513-C3D5AA817D56}" dt="2025-09-01T03:24:47.208" v="12" actId="207"/>
          <ac:spMkLst>
            <pc:docMk/>
            <pc:sldMk cId="3555918597" sldId="275"/>
            <ac:spMk id="10" creationId="{BA088D11-5477-B5EF-11B8-04F49B92001C}"/>
          </ac:spMkLst>
        </pc:spChg>
        <pc:spChg chg="mod">
          <ac:chgData name="Si Seiki" userId="e46a325f-b440-458d-b82a-44653ff81bef" providerId="ADAL" clId="{97BF133F-A8BE-4C78-A513-C3D5AA817D56}" dt="2025-09-01T03:24:45.762" v="11" actId="207"/>
          <ac:spMkLst>
            <pc:docMk/>
            <pc:sldMk cId="3555918597" sldId="275"/>
            <ac:spMk id="12" creationId="{E3E86B0F-4C69-6797-4BCA-B8D09EC1433B}"/>
          </ac:spMkLst>
        </pc:spChg>
        <pc:spChg chg="mod">
          <ac:chgData name="Si Seiki" userId="e46a325f-b440-458d-b82a-44653ff81bef" providerId="ADAL" clId="{97BF133F-A8BE-4C78-A513-C3D5AA817D56}" dt="2025-09-01T03:24:47.208" v="12" actId="207"/>
          <ac:spMkLst>
            <pc:docMk/>
            <pc:sldMk cId="3555918597" sldId="275"/>
            <ac:spMk id="13" creationId="{4FEF7048-3E6C-0FA7-06BA-446E4E3CCB44}"/>
          </ac:spMkLst>
        </pc:spChg>
        <pc:spChg chg="mod">
          <ac:chgData name="Si Seiki" userId="e46a325f-b440-458d-b82a-44653ff81bef" providerId="ADAL" clId="{97BF133F-A8BE-4C78-A513-C3D5AA817D56}" dt="2025-09-01T03:24:47.208" v="12" actId="207"/>
          <ac:spMkLst>
            <pc:docMk/>
            <pc:sldMk cId="3555918597" sldId="275"/>
            <ac:spMk id="14" creationId="{96636A84-9668-5182-7B68-010425E74FD1}"/>
          </ac:spMkLst>
        </pc:spChg>
        <pc:spChg chg="mod">
          <ac:chgData name="Si Seiki" userId="e46a325f-b440-458d-b82a-44653ff81bef" providerId="ADAL" clId="{97BF133F-A8BE-4C78-A513-C3D5AA817D56}" dt="2025-09-01T03:24:47.208" v="12" actId="207"/>
          <ac:spMkLst>
            <pc:docMk/>
            <pc:sldMk cId="3555918597" sldId="275"/>
            <ac:spMk id="16" creationId="{FE224609-F12E-841E-94BD-1DB7FA8B47F7}"/>
          </ac:spMkLst>
        </pc:spChg>
        <pc:spChg chg="mod">
          <ac:chgData name="Si Seiki" userId="e46a325f-b440-458d-b82a-44653ff81bef" providerId="ADAL" clId="{97BF133F-A8BE-4C78-A513-C3D5AA817D56}" dt="2025-09-01T03:24:47.208" v="12" actId="207"/>
          <ac:spMkLst>
            <pc:docMk/>
            <pc:sldMk cId="3555918597" sldId="275"/>
            <ac:spMk id="19" creationId="{82722CC2-74AF-7CB5-CE14-8FBD25850BE6}"/>
          </ac:spMkLst>
        </pc:spChg>
        <pc:spChg chg="mod">
          <ac:chgData name="Si Seiki" userId="e46a325f-b440-458d-b82a-44653ff81bef" providerId="ADAL" clId="{97BF133F-A8BE-4C78-A513-C3D5AA817D56}" dt="2025-09-01T04:11:33.600" v="1207"/>
          <ac:spMkLst>
            <pc:docMk/>
            <pc:sldMk cId="3555918597" sldId="275"/>
            <ac:spMk id="21" creationId="{A6530EC6-A0F4-1F1F-0215-FFF547B8D3E6}"/>
          </ac:spMkLst>
        </pc:spChg>
        <pc:spChg chg="mod">
          <ac:chgData name="Si Seiki" userId="e46a325f-b440-458d-b82a-44653ff81bef" providerId="ADAL" clId="{97BF133F-A8BE-4C78-A513-C3D5AA817D56}" dt="2025-09-01T03:24:47.208" v="12" actId="207"/>
          <ac:spMkLst>
            <pc:docMk/>
            <pc:sldMk cId="3555918597" sldId="275"/>
            <ac:spMk id="22" creationId="{AB351CF9-3320-D392-E35B-3203023DE63E}"/>
          </ac:spMkLst>
        </pc:spChg>
        <pc:spChg chg="mod">
          <ac:chgData name="Si Seiki" userId="e46a325f-b440-458d-b82a-44653ff81bef" providerId="ADAL" clId="{97BF133F-A8BE-4C78-A513-C3D5AA817D56}" dt="2025-09-01T04:11:44.641" v="1210" actId="1076"/>
          <ac:spMkLst>
            <pc:docMk/>
            <pc:sldMk cId="3555918597" sldId="275"/>
            <ac:spMk id="23" creationId="{91EE17BA-13F7-1ED9-E76A-68129259A756}"/>
          </ac:spMkLst>
        </pc:spChg>
        <pc:spChg chg="mod">
          <ac:chgData name="Si Seiki" userId="e46a325f-b440-458d-b82a-44653ff81bef" providerId="ADAL" clId="{97BF133F-A8BE-4C78-A513-C3D5AA817D56}" dt="2025-09-01T04:11:42.166" v="1209" actId="14100"/>
          <ac:spMkLst>
            <pc:docMk/>
            <pc:sldMk cId="3555918597" sldId="275"/>
            <ac:spMk id="24" creationId="{6C4B1691-D10F-77C8-45A9-95E4DE3A0486}"/>
          </ac:spMkLst>
        </pc:spChg>
        <pc:spChg chg="mod">
          <ac:chgData name="Si Seiki" userId="e46a325f-b440-458d-b82a-44653ff81bef" providerId="ADAL" clId="{97BF133F-A8BE-4C78-A513-C3D5AA817D56}" dt="2025-09-01T04:11:33.600" v="1207"/>
          <ac:spMkLst>
            <pc:docMk/>
            <pc:sldMk cId="3555918597" sldId="275"/>
            <ac:spMk id="28" creationId="{1BCC550E-A28F-CBE4-23EB-5DF787718960}"/>
          </ac:spMkLst>
        </pc:spChg>
        <pc:spChg chg="mod">
          <ac:chgData name="Si Seiki" userId="e46a325f-b440-458d-b82a-44653ff81bef" providerId="ADAL" clId="{97BF133F-A8BE-4C78-A513-C3D5AA817D56}" dt="2025-09-01T04:11:33.600" v="1207"/>
          <ac:spMkLst>
            <pc:docMk/>
            <pc:sldMk cId="3555918597" sldId="275"/>
            <ac:spMk id="29" creationId="{57D9F341-A2DF-2210-161A-0882A3E33B70}"/>
          </ac:spMkLst>
        </pc:spChg>
        <pc:spChg chg="mod">
          <ac:chgData name="Si Seiki" userId="e46a325f-b440-458d-b82a-44653ff81bef" providerId="ADAL" clId="{97BF133F-A8BE-4C78-A513-C3D5AA817D56}" dt="2025-09-01T04:11:33.600" v="1207"/>
          <ac:spMkLst>
            <pc:docMk/>
            <pc:sldMk cId="3555918597" sldId="275"/>
            <ac:spMk id="30" creationId="{BA0B4E0C-081E-C926-DF10-E8432700B0E7}"/>
          </ac:spMkLst>
        </pc:spChg>
        <pc:spChg chg="mod">
          <ac:chgData name="Si Seiki" userId="e46a325f-b440-458d-b82a-44653ff81bef" providerId="ADAL" clId="{97BF133F-A8BE-4C78-A513-C3D5AA817D56}" dt="2025-09-01T04:11:33.600" v="1207"/>
          <ac:spMkLst>
            <pc:docMk/>
            <pc:sldMk cId="3555918597" sldId="275"/>
            <ac:spMk id="31" creationId="{738C602F-E9B1-8FD6-B256-88691FA44CC2}"/>
          </ac:spMkLst>
        </pc:spChg>
        <pc:spChg chg="mod">
          <ac:chgData name="Si Seiki" userId="e46a325f-b440-458d-b82a-44653ff81bef" providerId="ADAL" clId="{97BF133F-A8BE-4C78-A513-C3D5AA817D56}" dt="2025-09-01T04:11:33.600" v="1207"/>
          <ac:spMkLst>
            <pc:docMk/>
            <pc:sldMk cId="3555918597" sldId="275"/>
            <ac:spMk id="32" creationId="{E332A3FF-1BE8-D701-6843-92B6B8C339F3}"/>
          </ac:spMkLst>
        </pc:spChg>
        <pc:spChg chg="mod">
          <ac:chgData name="Si Seiki" userId="e46a325f-b440-458d-b82a-44653ff81bef" providerId="ADAL" clId="{97BF133F-A8BE-4C78-A513-C3D5AA817D56}" dt="2025-09-01T04:11:33.600" v="1207"/>
          <ac:spMkLst>
            <pc:docMk/>
            <pc:sldMk cId="3555918597" sldId="275"/>
            <ac:spMk id="33" creationId="{83C5CA61-FD73-7770-B97D-DEDA2613592D}"/>
          </ac:spMkLst>
        </pc:spChg>
        <pc:spChg chg="mod">
          <ac:chgData name="Si Seiki" userId="e46a325f-b440-458d-b82a-44653ff81bef" providerId="ADAL" clId="{97BF133F-A8BE-4C78-A513-C3D5AA817D56}" dt="2025-09-01T04:11:33.600" v="1207"/>
          <ac:spMkLst>
            <pc:docMk/>
            <pc:sldMk cId="3555918597" sldId="275"/>
            <ac:spMk id="34" creationId="{909E8C20-BCD5-51AD-B553-9641875533F7}"/>
          </ac:spMkLst>
        </pc:spChg>
        <pc:spChg chg="mod">
          <ac:chgData name="Si Seiki" userId="e46a325f-b440-458d-b82a-44653ff81bef" providerId="ADAL" clId="{97BF133F-A8BE-4C78-A513-C3D5AA817D56}" dt="2025-09-01T04:11:33.600" v="1207"/>
          <ac:spMkLst>
            <pc:docMk/>
            <pc:sldMk cId="3555918597" sldId="275"/>
            <ac:spMk id="39" creationId="{F6A35F0C-E2F8-A361-5EAC-F5A2038DC37D}"/>
          </ac:spMkLst>
        </pc:spChg>
        <pc:spChg chg="mod">
          <ac:chgData name="Si Seiki" userId="e46a325f-b440-458d-b82a-44653ff81bef" providerId="ADAL" clId="{97BF133F-A8BE-4C78-A513-C3D5AA817D56}" dt="2025-09-01T04:11:33.600" v="1207"/>
          <ac:spMkLst>
            <pc:docMk/>
            <pc:sldMk cId="3555918597" sldId="275"/>
            <ac:spMk id="40" creationId="{380ED6B5-84A2-07EB-B5F1-6E32253B2E96}"/>
          </ac:spMkLst>
        </pc:spChg>
        <pc:grpChg chg="del">
          <ac:chgData name="Si Seiki" userId="e46a325f-b440-458d-b82a-44653ff81bef" providerId="ADAL" clId="{97BF133F-A8BE-4C78-A513-C3D5AA817D56}" dt="2025-09-01T04:11:33.177" v="1206" actId="478"/>
          <ac:grpSpMkLst>
            <pc:docMk/>
            <pc:sldMk cId="3555918597" sldId="275"/>
            <ac:grpSpMk id="2" creationId="{B9CA1D82-3FE8-D7BA-8B60-350C397E0229}"/>
          </ac:grpSpMkLst>
        </pc:grpChg>
        <pc:grpChg chg="mod">
          <ac:chgData name="Si Seiki" userId="e46a325f-b440-458d-b82a-44653ff81bef" providerId="ADAL" clId="{97BF133F-A8BE-4C78-A513-C3D5AA817D56}" dt="2025-09-01T04:11:35.086" v="1208" actId="1076"/>
          <ac:grpSpMkLst>
            <pc:docMk/>
            <pc:sldMk cId="3555918597" sldId="275"/>
            <ac:grpSpMk id="18" creationId="{393D55FC-CE51-C94C-6F57-226B4A8759F7}"/>
          </ac:grpSpMkLst>
        </pc:grpChg>
      </pc:sldChg>
      <pc:sldChg chg="addSp delSp modSp add mod">
        <pc:chgData name="Si Seiki" userId="e46a325f-b440-458d-b82a-44653ff81bef" providerId="ADAL" clId="{97BF133F-A8BE-4C78-A513-C3D5AA817D56}" dt="2025-09-01T03:57:56.021" v="669" actId="1076"/>
        <pc:sldMkLst>
          <pc:docMk/>
          <pc:sldMk cId="2314804041" sldId="276"/>
        </pc:sldMkLst>
        <pc:spChg chg="add mod">
          <ac:chgData name="Si Seiki" userId="e46a325f-b440-458d-b82a-44653ff81bef" providerId="ADAL" clId="{97BF133F-A8BE-4C78-A513-C3D5AA817D56}" dt="2025-09-01T03:57:27.046" v="665" actId="20577"/>
          <ac:spMkLst>
            <pc:docMk/>
            <pc:sldMk cId="2314804041" sldId="276"/>
            <ac:spMk id="2" creationId="{4CBADF12-5D3F-8FF9-3DBD-7F6443B028F0}"/>
          </ac:spMkLst>
        </pc:spChg>
        <pc:spChg chg="add mod">
          <ac:chgData name="Si Seiki" userId="e46a325f-b440-458d-b82a-44653ff81bef" providerId="ADAL" clId="{97BF133F-A8BE-4C78-A513-C3D5AA817D56}" dt="2025-09-01T03:57:48.278" v="667"/>
          <ac:spMkLst>
            <pc:docMk/>
            <pc:sldMk cId="2314804041" sldId="276"/>
            <ac:spMk id="3" creationId="{DD0B6413-73F1-EF30-22B1-C1EC7C06F752}"/>
          </ac:spMkLst>
        </pc:spChg>
        <pc:spChg chg="del">
          <ac:chgData name="Si Seiki" userId="e46a325f-b440-458d-b82a-44653ff81bef" providerId="ADAL" clId="{97BF133F-A8BE-4C78-A513-C3D5AA817D56}" dt="2025-09-01T03:21:19.958" v="6" actId="478"/>
          <ac:spMkLst>
            <pc:docMk/>
            <pc:sldMk cId="2314804041" sldId="276"/>
            <ac:spMk id="5" creationId="{ACCC2D2C-3906-E6A3-27A2-B31EC0B6FDE9}"/>
          </ac:spMkLst>
        </pc:spChg>
        <pc:spChg chg="mod">
          <ac:chgData name="Si Seiki" userId="e46a325f-b440-458d-b82a-44653ff81bef" providerId="ADAL" clId="{97BF133F-A8BE-4C78-A513-C3D5AA817D56}" dt="2025-09-01T03:21:49.384" v="10" actId="207"/>
          <ac:spMkLst>
            <pc:docMk/>
            <pc:sldMk cId="2314804041" sldId="276"/>
            <ac:spMk id="6" creationId="{7D5C4B0D-597E-F43F-8A1B-C38C9EB22A40}"/>
          </ac:spMkLst>
        </pc:spChg>
        <pc:spChg chg="mod">
          <ac:chgData name="Si Seiki" userId="e46a325f-b440-458d-b82a-44653ff81bef" providerId="ADAL" clId="{97BF133F-A8BE-4C78-A513-C3D5AA817D56}" dt="2025-09-01T03:21:49.384" v="10" actId="207"/>
          <ac:spMkLst>
            <pc:docMk/>
            <pc:sldMk cId="2314804041" sldId="276"/>
            <ac:spMk id="7" creationId="{12956B01-5576-E7CC-B9C8-204002745034}"/>
          </ac:spMkLst>
        </pc:spChg>
        <pc:spChg chg="mod">
          <ac:chgData name="Si Seiki" userId="e46a325f-b440-458d-b82a-44653ff81bef" providerId="ADAL" clId="{97BF133F-A8BE-4C78-A513-C3D5AA817D56}" dt="2025-09-01T03:21:49.384" v="10" actId="207"/>
          <ac:spMkLst>
            <pc:docMk/>
            <pc:sldMk cId="2314804041" sldId="276"/>
            <ac:spMk id="8" creationId="{05CDB2C2-2E78-7E8F-0691-01B59707082D}"/>
          </ac:spMkLst>
        </pc:spChg>
        <pc:spChg chg="mod">
          <ac:chgData name="Si Seiki" userId="e46a325f-b440-458d-b82a-44653ff81bef" providerId="ADAL" clId="{97BF133F-A8BE-4C78-A513-C3D5AA817D56}" dt="2025-09-01T03:21:49.384" v="10" actId="207"/>
          <ac:spMkLst>
            <pc:docMk/>
            <pc:sldMk cId="2314804041" sldId="276"/>
            <ac:spMk id="11" creationId="{13CF9F8C-F550-2B63-5908-2C170B3C2943}"/>
          </ac:spMkLst>
        </pc:spChg>
        <pc:spChg chg="mod">
          <ac:chgData name="Si Seiki" userId="e46a325f-b440-458d-b82a-44653ff81bef" providerId="ADAL" clId="{97BF133F-A8BE-4C78-A513-C3D5AA817D56}" dt="2025-09-01T03:21:49.384" v="10" actId="207"/>
          <ac:spMkLst>
            <pc:docMk/>
            <pc:sldMk cId="2314804041" sldId="276"/>
            <ac:spMk id="12" creationId="{C90A568B-9CB0-0E62-EFCE-96C997DF4647}"/>
          </ac:spMkLst>
        </pc:spChg>
        <pc:spChg chg="mod">
          <ac:chgData name="Si Seiki" userId="e46a325f-b440-458d-b82a-44653ff81bef" providerId="ADAL" clId="{97BF133F-A8BE-4C78-A513-C3D5AA817D56}" dt="2025-09-01T03:57:54.079" v="668"/>
          <ac:spMkLst>
            <pc:docMk/>
            <pc:sldMk cId="2314804041" sldId="276"/>
            <ac:spMk id="17" creationId="{CB775B9A-0DF7-66A5-51D8-DDF2C0EA8287}"/>
          </ac:spMkLst>
        </pc:spChg>
        <pc:spChg chg="mod">
          <ac:chgData name="Si Seiki" userId="e46a325f-b440-458d-b82a-44653ff81bef" providerId="ADAL" clId="{97BF133F-A8BE-4C78-A513-C3D5AA817D56}" dt="2025-09-01T03:57:54.079" v="668"/>
          <ac:spMkLst>
            <pc:docMk/>
            <pc:sldMk cId="2314804041" sldId="276"/>
            <ac:spMk id="18" creationId="{0026287F-EC52-9A87-1D23-F5C208A66329}"/>
          </ac:spMkLst>
        </pc:spChg>
        <pc:spChg chg="mod">
          <ac:chgData name="Si Seiki" userId="e46a325f-b440-458d-b82a-44653ff81bef" providerId="ADAL" clId="{97BF133F-A8BE-4C78-A513-C3D5AA817D56}" dt="2025-09-01T03:21:49.384" v="10" actId="207"/>
          <ac:spMkLst>
            <pc:docMk/>
            <pc:sldMk cId="2314804041" sldId="276"/>
            <ac:spMk id="43" creationId="{27CFAF5E-852A-1CDD-9BE9-D1C2695A3B6D}"/>
          </ac:spMkLst>
        </pc:spChg>
        <pc:spChg chg="mod">
          <ac:chgData name="Si Seiki" userId="e46a325f-b440-458d-b82a-44653ff81bef" providerId="ADAL" clId="{97BF133F-A8BE-4C78-A513-C3D5AA817D56}" dt="2025-09-01T03:21:49.384" v="10" actId="207"/>
          <ac:spMkLst>
            <pc:docMk/>
            <pc:sldMk cId="2314804041" sldId="276"/>
            <ac:spMk id="45" creationId="{0482C480-C217-CB5A-AEFC-E1EB3B6A5076}"/>
          </ac:spMkLst>
        </pc:spChg>
        <pc:spChg chg="mod">
          <ac:chgData name="Si Seiki" userId="e46a325f-b440-458d-b82a-44653ff81bef" providerId="ADAL" clId="{97BF133F-A8BE-4C78-A513-C3D5AA817D56}" dt="2025-09-01T03:21:49.384" v="10" actId="207"/>
          <ac:spMkLst>
            <pc:docMk/>
            <pc:sldMk cId="2314804041" sldId="276"/>
            <ac:spMk id="55" creationId="{5CDE028F-1C06-C7CA-725A-1ADC0A3159D3}"/>
          </ac:spMkLst>
        </pc:spChg>
        <pc:spChg chg="mod">
          <ac:chgData name="Si Seiki" userId="e46a325f-b440-458d-b82a-44653ff81bef" providerId="ADAL" clId="{97BF133F-A8BE-4C78-A513-C3D5AA817D56}" dt="2025-09-01T03:21:49.384" v="10" actId="207"/>
          <ac:spMkLst>
            <pc:docMk/>
            <pc:sldMk cId="2314804041" sldId="276"/>
            <ac:spMk id="72" creationId="{0805B5CE-258E-84B0-7252-349C27866740}"/>
          </ac:spMkLst>
        </pc:spChg>
        <pc:spChg chg="mod">
          <ac:chgData name="Si Seiki" userId="e46a325f-b440-458d-b82a-44653ff81bef" providerId="ADAL" clId="{97BF133F-A8BE-4C78-A513-C3D5AA817D56}" dt="2025-09-01T03:51:06.242" v="450" actId="20577"/>
          <ac:spMkLst>
            <pc:docMk/>
            <pc:sldMk cId="2314804041" sldId="276"/>
            <ac:spMk id="97" creationId="{BAEAB92F-A4D3-C540-33A7-E78BA3CBC198}"/>
          </ac:spMkLst>
        </pc:spChg>
        <pc:spChg chg="mod">
          <ac:chgData name="Si Seiki" userId="e46a325f-b440-458d-b82a-44653ff81bef" providerId="ADAL" clId="{97BF133F-A8BE-4C78-A513-C3D5AA817D56}" dt="2025-09-01T03:21:49.384" v="10" actId="207"/>
          <ac:spMkLst>
            <pc:docMk/>
            <pc:sldMk cId="2314804041" sldId="276"/>
            <ac:spMk id="112" creationId="{88B84C45-E042-5FB3-508B-CC15EF0A5685}"/>
          </ac:spMkLst>
        </pc:spChg>
        <pc:spChg chg="mod">
          <ac:chgData name="Si Seiki" userId="e46a325f-b440-458d-b82a-44653ff81bef" providerId="ADAL" clId="{97BF133F-A8BE-4C78-A513-C3D5AA817D56}" dt="2025-09-01T03:21:28.867" v="9" actId="1076"/>
          <ac:spMkLst>
            <pc:docMk/>
            <pc:sldMk cId="2314804041" sldId="276"/>
            <ac:spMk id="126" creationId="{2153FAAE-5C55-B143-EC1E-D92A062155F2}"/>
          </ac:spMkLst>
        </pc:spChg>
        <pc:grpChg chg="add mod">
          <ac:chgData name="Si Seiki" userId="e46a325f-b440-458d-b82a-44653ff81bef" providerId="ADAL" clId="{97BF133F-A8BE-4C78-A513-C3D5AA817D56}" dt="2025-09-01T03:57:56.021" v="669" actId="1076"/>
          <ac:grpSpMkLst>
            <pc:docMk/>
            <pc:sldMk cId="2314804041" sldId="276"/>
            <ac:grpSpMk id="4" creationId="{7BC6E37D-4EA8-89A2-C9B5-9DFDE91752AE}"/>
          </ac:grpSpMkLst>
        </pc:grpChg>
        <pc:grpChg chg="mod">
          <ac:chgData name="Si Seiki" userId="e46a325f-b440-458d-b82a-44653ff81bef" providerId="ADAL" clId="{97BF133F-A8BE-4C78-A513-C3D5AA817D56}" dt="2025-09-01T03:21:17.788" v="5" actId="1076"/>
          <ac:grpSpMkLst>
            <pc:docMk/>
            <pc:sldMk cId="2314804041" sldId="276"/>
            <ac:grpSpMk id="116" creationId="{1819543A-7531-FAE8-C084-5D6294C4263C}"/>
          </ac:grpSpMkLst>
        </pc:grpChg>
        <pc:grpChg chg="del">
          <ac:chgData name="Si Seiki" userId="e46a325f-b440-458d-b82a-44653ff81bef" providerId="ADAL" clId="{97BF133F-A8BE-4C78-A513-C3D5AA817D56}" dt="2025-09-01T03:57:47.530" v="666" actId="478"/>
          <ac:grpSpMkLst>
            <pc:docMk/>
            <pc:sldMk cId="2314804041" sldId="276"/>
            <ac:grpSpMk id="138" creationId="{B1DC3C51-09C4-F0F6-39ED-EFB52B1F8CEC}"/>
          </ac:grpSpMkLst>
        </pc:grpChg>
        <pc:picChg chg="mod">
          <ac:chgData name="Si Seiki" userId="e46a325f-b440-458d-b82a-44653ff81bef" providerId="ADAL" clId="{97BF133F-A8BE-4C78-A513-C3D5AA817D56}" dt="2025-09-01T03:57:54.079" v="668"/>
          <ac:picMkLst>
            <pc:docMk/>
            <pc:sldMk cId="2314804041" sldId="276"/>
            <ac:picMk id="14" creationId="{30E348A0-BB34-1EEE-5B0B-630025129160}"/>
          </ac:picMkLst>
        </pc:picChg>
        <pc:cxnChg chg="mod">
          <ac:chgData name="Si Seiki" userId="e46a325f-b440-458d-b82a-44653ff81bef" providerId="ADAL" clId="{97BF133F-A8BE-4C78-A513-C3D5AA817D56}" dt="2025-09-01T03:57:54.079" v="668"/>
          <ac:cxnSpMkLst>
            <pc:docMk/>
            <pc:sldMk cId="2314804041" sldId="276"/>
            <ac:cxnSpMk id="15" creationId="{94845929-9586-7055-404E-2A7CC0AA001E}"/>
          </ac:cxnSpMkLst>
        </pc:cxnChg>
        <pc:cxnChg chg="mod">
          <ac:chgData name="Si Seiki" userId="e46a325f-b440-458d-b82a-44653ff81bef" providerId="ADAL" clId="{97BF133F-A8BE-4C78-A513-C3D5AA817D56}" dt="2025-09-01T03:57:54.079" v="668"/>
          <ac:cxnSpMkLst>
            <pc:docMk/>
            <pc:sldMk cId="2314804041" sldId="276"/>
            <ac:cxnSpMk id="16" creationId="{F69C94E7-F223-908B-ACA0-DFEB6B7B98DC}"/>
          </ac:cxnSpMkLst>
        </pc:cxnChg>
      </pc:sldChg>
      <pc:sldChg chg="addSp delSp modSp add mod">
        <pc:chgData name="Si Seiki" userId="e46a325f-b440-458d-b82a-44653ff81bef" providerId="ADAL" clId="{97BF133F-A8BE-4C78-A513-C3D5AA817D56}" dt="2025-09-01T04:01:11.104" v="750"/>
        <pc:sldMkLst>
          <pc:docMk/>
          <pc:sldMk cId="2538096742" sldId="282"/>
        </pc:sldMkLst>
        <pc:spChg chg="mod">
          <ac:chgData name="Si Seiki" userId="e46a325f-b440-458d-b82a-44653ff81bef" providerId="ADAL" clId="{97BF133F-A8BE-4C78-A513-C3D5AA817D56}" dt="2025-09-01T03:25:48.991" v="19" actId="207"/>
          <ac:spMkLst>
            <pc:docMk/>
            <pc:sldMk cId="2538096742" sldId="282"/>
            <ac:spMk id="5" creationId="{20B2505A-AA5B-1135-2939-506BD6CED23D}"/>
          </ac:spMkLst>
        </pc:spChg>
        <pc:spChg chg="del mod">
          <ac:chgData name="Si Seiki" userId="e46a325f-b440-458d-b82a-44653ff81bef" providerId="ADAL" clId="{97BF133F-A8BE-4C78-A513-C3D5AA817D56}" dt="2025-09-01T04:01:10.112" v="749" actId="478"/>
          <ac:spMkLst>
            <pc:docMk/>
            <pc:sldMk cId="2538096742" sldId="282"/>
            <ac:spMk id="8" creationId="{CE3E6BD0-229E-FADD-6576-9879F9CFA6AE}"/>
          </ac:spMkLst>
        </pc:spChg>
        <pc:spChg chg="del mod">
          <ac:chgData name="Si Seiki" userId="e46a325f-b440-458d-b82a-44653ff81bef" providerId="ADAL" clId="{97BF133F-A8BE-4C78-A513-C3D5AA817D56}" dt="2025-09-01T04:01:10.112" v="749" actId="478"/>
          <ac:spMkLst>
            <pc:docMk/>
            <pc:sldMk cId="2538096742" sldId="282"/>
            <ac:spMk id="10" creationId="{2793BC6D-FBA9-5076-ED9A-5F596443B339}"/>
          </ac:spMkLst>
        </pc:spChg>
        <pc:spChg chg="mod">
          <ac:chgData name="Si Seiki" userId="e46a325f-b440-458d-b82a-44653ff81bef" providerId="ADAL" clId="{97BF133F-A8BE-4C78-A513-C3D5AA817D56}" dt="2025-09-01T04:00:35.991" v="741"/>
          <ac:spMkLst>
            <pc:docMk/>
            <pc:sldMk cId="2538096742" sldId="282"/>
            <ac:spMk id="11" creationId="{8FF34C9D-0FA2-4B0D-E428-38E2786CE02D}"/>
          </ac:spMkLst>
        </pc:spChg>
        <pc:spChg chg="del mod">
          <ac:chgData name="Si Seiki" userId="e46a325f-b440-458d-b82a-44653ff81bef" providerId="ADAL" clId="{97BF133F-A8BE-4C78-A513-C3D5AA817D56}" dt="2025-09-01T04:00:44.665" v="742" actId="478"/>
          <ac:spMkLst>
            <pc:docMk/>
            <pc:sldMk cId="2538096742" sldId="282"/>
            <ac:spMk id="12" creationId="{EB2C0A69-20F0-DF73-6135-6F666F72FEBF}"/>
          </ac:spMkLst>
        </pc:spChg>
        <pc:spChg chg="del">
          <ac:chgData name="Si Seiki" userId="e46a325f-b440-458d-b82a-44653ff81bef" providerId="ADAL" clId="{97BF133F-A8BE-4C78-A513-C3D5AA817D56}" dt="2025-09-01T04:01:10.112" v="749" actId="478"/>
          <ac:spMkLst>
            <pc:docMk/>
            <pc:sldMk cId="2538096742" sldId="282"/>
            <ac:spMk id="13" creationId="{A8113AF5-F5D7-FF12-F1E5-796F03095404}"/>
          </ac:spMkLst>
        </pc:spChg>
        <pc:spChg chg="del">
          <ac:chgData name="Si Seiki" userId="e46a325f-b440-458d-b82a-44653ff81bef" providerId="ADAL" clId="{97BF133F-A8BE-4C78-A513-C3D5AA817D56}" dt="2025-09-01T03:25:54.834" v="21" actId="478"/>
          <ac:spMkLst>
            <pc:docMk/>
            <pc:sldMk cId="2538096742" sldId="282"/>
            <ac:spMk id="14" creationId="{C7F6CE58-DFB0-7B64-E11B-28F9EF9AA392}"/>
          </ac:spMkLst>
        </pc:spChg>
        <pc:spChg chg="mod">
          <ac:chgData name="Si Seiki" userId="e46a325f-b440-458d-b82a-44653ff81bef" providerId="ADAL" clId="{97BF133F-A8BE-4C78-A513-C3D5AA817D56}" dt="2025-09-01T03:25:48.991" v="19" actId="207"/>
          <ac:spMkLst>
            <pc:docMk/>
            <pc:sldMk cId="2538096742" sldId="282"/>
            <ac:spMk id="16" creationId="{24FEC2B0-E612-52EA-1005-3D28DDEC8B69}"/>
          </ac:spMkLst>
        </pc:spChg>
        <pc:spChg chg="mod">
          <ac:chgData name="Si Seiki" userId="e46a325f-b440-458d-b82a-44653ff81bef" providerId="ADAL" clId="{97BF133F-A8BE-4C78-A513-C3D5AA817D56}" dt="2025-09-01T03:25:48.991" v="19" actId="207"/>
          <ac:spMkLst>
            <pc:docMk/>
            <pc:sldMk cId="2538096742" sldId="282"/>
            <ac:spMk id="18" creationId="{86B5D42A-8729-5A7F-DE3F-873E35431FB2}"/>
          </ac:spMkLst>
        </pc:spChg>
        <pc:spChg chg="mod">
          <ac:chgData name="Si Seiki" userId="e46a325f-b440-458d-b82a-44653ff81bef" providerId="ADAL" clId="{97BF133F-A8BE-4C78-A513-C3D5AA817D56}" dt="2025-09-01T03:25:48.991" v="19" actId="207"/>
          <ac:spMkLst>
            <pc:docMk/>
            <pc:sldMk cId="2538096742" sldId="282"/>
            <ac:spMk id="21" creationId="{C03DC866-C687-9CB8-89F8-91A8C5BBE0B7}"/>
          </ac:spMkLst>
        </pc:spChg>
        <pc:spChg chg="mod">
          <ac:chgData name="Si Seiki" userId="e46a325f-b440-458d-b82a-44653ff81bef" providerId="ADAL" clId="{97BF133F-A8BE-4C78-A513-C3D5AA817D56}" dt="2025-09-01T03:25:48.991" v="19" actId="207"/>
          <ac:spMkLst>
            <pc:docMk/>
            <pc:sldMk cId="2538096742" sldId="282"/>
            <ac:spMk id="22" creationId="{30FAB229-CA6D-1606-C5FD-1671464915E2}"/>
          </ac:spMkLst>
        </pc:spChg>
        <pc:spChg chg="add mod">
          <ac:chgData name="Si Seiki" userId="e46a325f-b440-458d-b82a-44653ff81bef" providerId="ADAL" clId="{97BF133F-A8BE-4C78-A513-C3D5AA817D56}" dt="2025-09-01T04:00:44.855" v="743"/>
          <ac:spMkLst>
            <pc:docMk/>
            <pc:sldMk cId="2538096742" sldId="282"/>
            <ac:spMk id="23" creationId="{E37C94B2-FB7D-7FC9-D9DE-F8EBC8D51974}"/>
          </ac:spMkLst>
        </pc:spChg>
        <pc:spChg chg="mod">
          <ac:chgData name="Si Seiki" userId="e46a325f-b440-458d-b82a-44653ff81bef" providerId="ADAL" clId="{97BF133F-A8BE-4C78-A513-C3D5AA817D56}" dt="2025-09-01T03:25:48.991" v="19" actId="207"/>
          <ac:spMkLst>
            <pc:docMk/>
            <pc:sldMk cId="2538096742" sldId="282"/>
            <ac:spMk id="24" creationId="{FA7FE789-842D-73D4-1914-4C7CDCC8AB9B}"/>
          </ac:spMkLst>
        </pc:spChg>
        <pc:spChg chg="mod">
          <ac:chgData name="Si Seiki" userId="e46a325f-b440-458d-b82a-44653ff81bef" providerId="ADAL" clId="{97BF133F-A8BE-4C78-A513-C3D5AA817D56}" dt="2025-09-01T04:01:11.104" v="750"/>
          <ac:spMkLst>
            <pc:docMk/>
            <pc:sldMk cId="2538096742" sldId="282"/>
            <ac:spMk id="26" creationId="{7CCCAEF6-D1CE-6BFE-6767-858835F59CBC}"/>
          </ac:spMkLst>
        </pc:spChg>
        <pc:spChg chg="mod">
          <ac:chgData name="Si Seiki" userId="e46a325f-b440-458d-b82a-44653ff81bef" providerId="ADAL" clId="{97BF133F-A8BE-4C78-A513-C3D5AA817D56}" dt="2025-09-01T03:25:52.764" v="20" actId="13926"/>
          <ac:spMkLst>
            <pc:docMk/>
            <pc:sldMk cId="2538096742" sldId="282"/>
            <ac:spMk id="27" creationId="{465A81B3-F3CB-67F1-E44E-EAF118EA31B5}"/>
          </ac:spMkLst>
        </pc:spChg>
        <pc:spChg chg="mod">
          <ac:chgData name="Si Seiki" userId="e46a325f-b440-458d-b82a-44653ff81bef" providerId="ADAL" clId="{97BF133F-A8BE-4C78-A513-C3D5AA817D56}" dt="2025-09-01T04:01:11.104" v="750"/>
          <ac:spMkLst>
            <pc:docMk/>
            <pc:sldMk cId="2538096742" sldId="282"/>
            <ac:spMk id="31" creationId="{EBF3113F-1BB5-63ED-76F7-68F12FF0452F}"/>
          </ac:spMkLst>
        </pc:spChg>
        <pc:spChg chg="mod">
          <ac:chgData name="Si Seiki" userId="e46a325f-b440-458d-b82a-44653ff81bef" providerId="ADAL" clId="{97BF133F-A8BE-4C78-A513-C3D5AA817D56}" dt="2025-09-01T04:01:11.104" v="750"/>
          <ac:spMkLst>
            <pc:docMk/>
            <pc:sldMk cId="2538096742" sldId="282"/>
            <ac:spMk id="32" creationId="{121DDAAE-F45D-4BAA-3180-B3CB5B987E87}"/>
          </ac:spMkLst>
        </pc:spChg>
        <pc:spChg chg="mod">
          <ac:chgData name="Si Seiki" userId="e46a325f-b440-458d-b82a-44653ff81bef" providerId="ADAL" clId="{97BF133F-A8BE-4C78-A513-C3D5AA817D56}" dt="2025-09-01T04:01:11.104" v="750"/>
          <ac:spMkLst>
            <pc:docMk/>
            <pc:sldMk cId="2538096742" sldId="282"/>
            <ac:spMk id="33" creationId="{839EE325-DD08-7ADD-B037-16101B861DDD}"/>
          </ac:spMkLst>
        </pc:spChg>
        <pc:spChg chg="mod">
          <ac:chgData name="Si Seiki" userId="e46a325f-b440-458d-b82a-44653ff81bef" providerId="ADAL" clId="{97BF133F-A8BE-4C78-A513-C3D5AA817D56}" dt="2025-09-01T04:01:11.104" v="750"/>
          <ac:spMkLst>
            <pc:docMk/>
            <pc:sldMk cId="2538096742" sldId="282"/>
            <ac:spMk id="34" creationId="{90B81C30-294C-7075-1E91-7B4CE4E3D53F}"/>
          </ac:spMkLst>
        </pc:spChg>
        <pc:spChg chg="mod">
          <ac:chgData name="Si Seiki" userId="e46a325f-b440-458d-b82a-44653ff81bef" providerId="ADAL" clId="{97BF133F-A8BE-4C78-A513-C3D5AA817D56}" dt="2025-09-01T04:01:11.104" v="750"/>
          <ac:spMkLst>
            <pc:docMk/>
            <pc:sldMk cId="2538096742" sldId="282"/>
            <ac:spMk id="36" creationId="{11851ADE-8EF5-309F-CF47-70BDE53ABA58}"/>
          </ac:spMkLst>
        </pc:spChg>
        <pc:spChg chg="mod">
          <ac:chgData name="Si Seiki" userId="e46a325f-b440-458d-b82a-44653ff81bef" providerId="ADAL" clId="{97BF133F-A8BE-4C78-A513-C3D5AA817D56}" dt="2025-09-01T04:01:11.104" v="750"/>
          <ac:spMkLst>
            <pc:docMk/>
            <pc:sldMk cId="2538096742" sldId="282"/>
            <ac:spMk id="37" creationId="{B7B10DB0-822C-00B4-ABB5-9C1751FCAA88}"/>
          </ac:spMkLst>
        </pc:spChg>
        <pc:spChg chg="mod">
          <ac:chgData name="Si Seiki" userId="e46a325f-b440-458d-b82a-44653ff81bef" providerId="ADAL" clId="{97BF133F-A8BE-4C78-A513-C3D5AA817D56}" dt="2025-09-01T04:01:11.104" v="750"/>
          <ac:spMkLst>
            <pc:docMk/>
            <pc:sldMk cId="2538096742" sldId="282"/>
            <ac:spMk id="38" creationId="{57B8BA83-E92E-B98A-9F90-8DE95D388D98}"/>
          </ac:spMkLst>
        </pc:spChg>
        <pc:spChg chg="mod">
          <ac:chgData name="Si Seiki" userId="e46a325f-b440-458d-b82a-44653ff81bef" providerId="ADAL" clId="{97BF133F-A8BE-4C78-A513-C3D5AA817D56}" dt="2025-09-01T04:01:11.104" v="750"/>
          <ac:spMkLst>
            <pc:docMk/>
            <pc:sldMk cId="2538096742" sldId="282"/>
            <ac:spMk id="42" creationId="{9D2B8CEB-7DF2-2E48-C480-766D90A85542}"/>
          </ac:spMkLst>
        </pc:spChg>
        <pc:spChg chg="mod">
          <ac:chgData name="Si Seiki" userId="e46a325f-b440-458d-b82a-44653ff81bef" providerId="ADAL" clId="{97BF133F-A8BE-4C78-A513-C3D5AA817D56}" dt="2025-09-01T04:01:11.104" v="750"/>
          <ac:spMkLst>
            <pc:docMk/>
            <pc:sldMk cId="2538096742" sldId="282"/>
            <ac:spMk id="43" creationId="{27282BA6-0465-C830-15A5-CB0607B0A36E}"/>
          </ac:spMkLst>
        </pc:spChg>
        <pc:grpChg chg="del">
          <ac:chgData name="Si Seiki" userId="e46a325f-b440-458d-b82a-44653ff81bef" providerId="ADAL" clId="{97BF133F-A8BE-4C78-A513-C3D5AA817D56}" dt="2025-09-01T04:01:07.502" v="748" actId="478"/>
          <ac:grpSpMkLst>
            <pc:docMk/>
            <pc:sldMk cId="2538096742" sldId="282"/>
            <ac:grpSpMk id="7" creationId="{9F02E7F6-05D6-0DAF-010C-9AB885A2CB7D}"/>
          </ac:grpSpMkLst>
        </pc:grpChg>
        <pc:cxnChg chg="del mod">
          <ac:chgData name="Si Seiki" userId="e46a325f-b440-458d-b82a-44653ff81bef" providerId="ADAL" clId="{97BF133F-A8BE-4C78-A513-C3D5AA817D56}" dt="2025-09-01T04:01:10.112" v="749" actId="478"/>
          <ac:cxnSpMkLst>
            <pc:docMk/>
            <pc:sldMk cId="2538096742" sldId="282"/>
            <ac:cxnSpMk id="2" creationId="{0CB01805-0290-B9F2-5367-FFC61FB7FBC4}"/>
          </ac:cxnSpMkLst>
        </pc:cxnChg>
        <pc:cxnChg chg="del">
          <ac:chgData name="Si Seiki" userId="e46a325f-b440-458d-b82a-44653ff81bef" providerId="ADAL" clId="{97BF133F-A8BE-4C78-A513-C3D5AA817D56}" dt="2025-09-01T04:01:10.112" v="749" actId="478"/>
          <ac:cxnSpMkLst>
            <pc:docMk/>
            <pc:sldMk cId="2538096742" sldId="282"/>
            <ac:cxnSpMk id="9" creationId="{28B0007C-F2D8-8F88-39F3-7F9669D04B23}"/>
          </ac:cxnSpMkLst>
        </pc:cxnChg>
      </pc:sldChg>
      <pc:sldChg chg="addSp delSp modSp add mod">
        <pc:chgData name="Si Seiki" userId="e46a325f-b440-458d-b82a-44653ff81bef" providerId="ADAL" clId="{97BF133F-A8BE-4C78-A513-C3D5AA817D56}" dt="2025-09-01T04:01:55.575" v="755"/>
        <pc:sldMkLst>
          <pc:docMk/>
          <pc:sldMk cId="2844747786" sldId="283"/>
        </pc:sldMkLst>
        <pc:spChg chg="mod">
          <ac:chgData name="Si Seiki" userId="e46a325f-b440-458d-b82a-44653ff81bef" providerId="ADAL" clId="{97BF133F-A8BE-4C78-A513-C3D5AA817D56}" dt="2025-09-01T03:28:17.976" v="32" actId="207"/>
          <ac:spMkLst>
            <pc:docMk/>
            <pc:sldMk cId="2844747786" sldId="283"/>
            <ac:spMk id="4" creationId="{F9B6EF60-1098-420A-870E-1B6F589CF73F}"/>
          </ac:spMkLst>
        </pc:spChg>
        <pc:spChg chg="mod">
          <ac:chgData name="Si Seiki" userId="e46a325f-b440-458d-b82a-44653ff81bef" providerId="ADAL" clId="{97BF133F-A8BE-4C78-A513-C3D5AA817D56}" dt="2025-09-01T03:28:17.976" v="32" actId="207"/>
          <ac:spMkLst>
            <pc:docMk/>
            <pc:sldMk cId="2844747786" sldId="283"/>
            <ac:spMk id="5" creationId="{F41A9451-62C9-F26F-6376-DF7AEB88C263}"/>
          </ac:spMkLst>
        </pc:spChg>
        <pc:spChg chg="del mod">
          <ac:chgData name="Si Seiki" userId="e46a325f-b440-458d-b82a-44653ff81bef" providerId="ADAL" clId="{97BF133F-A8BE-4C78-A513-C3D5AA817D56}" dt="2025-09-01T04:01:30.465" v="751" actId="478"/>
          <ac:spMkLst>
            <pc:docMk/>
            <pc:sldMk cId="2844747786" sldId="283"/>
            <ac:spMk id="8" creationId="{F3773105-C07D-5A75-65AD-3584C9CA9D0D}"/>
          </ac:spMkLst>
        </pc:spChg>
        <pc:spChg chg="del mod">
          <ac:chgData name="Si Seiki" userId="e46a325f-b440-458d-b82a-44653ff81bef" providerId="ADAL" clId="{97BF133F-A8BE-4C78-A513-C3D5AA817D56}" dt="2025-09-01T04:01:30.465" v="751" actId="478"/>
          <ac:spMkLst>
            <pc:docMk/>
            <pc:sldMk cId="2844747786" sldId="283"/>
            <ac:spMk id="10" creationId="{DED118E2-BE90-7F98-6A29-51755D0FFD41}"/>
          </ac:spMkLst>
        </pc:spChg>
        <pc:spChg chg="mod">
          <ac:chgData name="Si Seiki" userId="e46a325f-b440-458d-b82a-44653ff81bef" providerId="ADAL" clId="{97BF133F-A8BE-4C78-A513-C3D5AA817D56}" dt="2025-09-01T04:01:55.575" v="755"/>
          <ac:spMkLst>
            <pc:docMk/>
            <pc:sldMk cId="2844747786" sldId="283"/>
            <ac:spMk id="11" creationId="{E59BBD01-ABFC-4CA3-D898-659EA28B055C}"/>
          </ac:spMkLst>
        </pc:spChg>
        <pc:spChg chg="del">
          <ac:chgData name="Si Seiki" userId="e46a325f-b440-458d-b82a-44653ff81bef" providerId="ADAL" clId="{97BF133F-A8BE-4C78-A513-C3D5AA817D56}" dt="2025-09-01T04:01:42.902" v="753" actId="478"/>
          <ac:spMkLst>
            <pc:docMk/>
            <pc:sldMk cId="2844747786" sldId="283"/>
            <ac:spMk id="12" creationId="{320681E9-E03D-EDFC-BF1E-E4A682838D51}"/>
          </ac:spMkLst>
        </pc:spChg>
        <pc:spChg chg="del">
          <ac:chgData name="Si Seiki" userId="e46a325f-b440-458d-b82a-44653ff81bef" providerId="ADAL" clId="{97BF133F-A8BE-4C78-A513-C3D5AA817D56}" dt="2025-09-01T04:01:30.465" v="751" actId="478"/>
          <ac:spMkLst>
            <pc:docMk/>
            <pc:sldMk cId="2844747786" sldId="283"/>
            <ac:spMk id="13" creationId="{6DFFEE65-0AF3-B700-EB65-679E1DEB8022}"/>
          </ac:spMkLst>
        </pc:spChg>
        <pc:spChg chg="mod">
          <ac:chgData name="Si Seiki" userId="e46a325f-b440-458d-b82a-44653ff81bef" providerId="ADAL" clId="{97BF133F-A8BE-4C78-A513-C3D5AA817D56}" dt="2025-09-01T03:28:17.976" v="32" actId="207"/>
          <ac:spMkLst>
            <pc:docMk/>
            <pc:sldMk cId="2844747786" sldId="283"/>
            <ac:spMk id="15" creationId="{98BC9CD6-029A-8A77-0AC2-C5966F0FDA1C}"/>
          </ac:spMkLst>
        </pc:spChg>
        <pc:spChg chg="mod">
          <ac:chgData name="Si Seiki" userId="e46a325f-b440-458d-b82a-44653ff81bef" providerId="ADAL" clId="{97BF133F-A8BE-4C78-A513-C3D5AA817D56}" dt="2025-09-01T03:28:17.976" v="32" actId="207"/>
          <ac:spMkLst>
            <pc:docMk/>
            <pc:sldMk cId="2844747786" sldId="283"/>
            <ac:spMk id="16" creationId="{7629D272-EB0E-B82D-5C37-7FBD66538B7C}"/>
          </ac:spMkLst>
        </pc:spChg>
        <pc:spChg chg="mod">
          <ac:chgData name="Si Seiki" userId="e46a325f-b440-458d-b82a-44653ff81bef" providerId="ADAL" clId="{97BF133F-A8BE-4C78-A513-C3D5AA817D56}" dt="2025-09-01T03:28:17.976" v="32" actId="207"/>
          <ac:spMkLst>
            <pc:docMk/>
            <pc:sldMk cId="2844747786" sldId="283"/>
            <ac:spMk id="17" creationId="{B17BC35C-00C3-D92C-082D-53E309A3623B}"/>
          </ac:spMkLst>
        </pc:spChg>
        <pc:spChg chg="mod">
          <ac:chgData name="Si Seiki" userId="e46a325f-b440-458d-b82a-44653ff81bef" providerId="ADAL" clId="{97BF133F-A8BE-4C78-A513-C3D5AA817D56}" dt="2025-09-01T03:28:17.976" v="32" actId="207"/>
          <ac:spMkLst>
            <pc:docMk/>
            <pc:sldMk cId="2844747786" sldId="283"/>
            <ac:spMk id="19" creationId="{745D36F8-4B62-31C9-684F-FECFD4A46506}"/>
          </ac:spMkLst>
        </pc:spChg>
        <pc:spChg chg="mod">
          <ac:chgData name="Si Seiki" userId="e46a325f-b440-458d-b82a-44653ff81bef" providerId="ADAL" clId="{97BF133F-A8BE-4C78-A513-C3D5AA817D56}" dt="2025-09-01T03:28:17.976" v="32" actId="207"/>
          <ac:spMkLst>
            <pc:docMk/>
            <pc:sldMk cId="2844747786" sldId="283"/>
            <ac:spMk id="20" creationId="{E44DC972-2072-3402-D34D-460B83E8343E}"/>
          </ac:spMkLst>
        </pc:spChg>
        <pc:spChg chg="mod">
          <ac:chgData name="Si Seiki" userId="e46a325f-b440-458d-b82a-44653ff81bef" providerId="ADAL" clId="{97BF133F-A8BE-4C78-A513-C3D5AA817D56}" dt="2025-09-01T03:28:17.976" v="32" actId="207"/>
          <ac:spMkLst>
            <pc:docMk/>
            <pc:sldMk cId="2844747786" sldId="283"/>
            <ac:spMk id="21" creationId="{F6AA7464-399D-7537-19B8-47BAFB1A8D78}"/>
          </ac:spMkLst>
        </pc:spChg>
        <pc:spChg chg="mod">
          <ac:chgData name="Si Seiki" userId="e46a325f-b440-458d-b82a-44653ff81bef" providerId="ADAL" clId="{97BF133F-A8BE-4C78-A513-C3D5AA817D56}" dt="2025-09-01T04:01:30.706" v="752"/>
          <ac:spMkLst>
            <pc:docMk/>
            <pc:sldMk cId="2844747786" sldId="283"/>
            <ac:spMk id="26" creationId="{233CEF9B-315E-48E2-7282-C33B503985F7}"/>
          </ac:spMkLst>
        </pc:spChg>
        <pc:spChg chg="mod">
          <ac:chgData name="Si Seiki" userId="e46a325f-b440-458d-b82a-44653ff81bef" providerId="ADAL" clId="{97BF133F-A8BE-4C78-A513-C3D5AA817D56}" dt="2025-09-01T04:01:30.706" v="752"/>
          <ac:spMkLst>
            <pc:docMk/>
            <pc:sldMk cId="2844747786" sldId="283"/>
            <ac:spMk id="30" creationId="{41DD8520-EFFA-ED5D-2871-07A3441C2C8E}"/>
          </ac:spMkLst>
        </pc:spChg>
        <pc:spChg chg="mod">
          <ac:chgData name="Si Seiki" userId="e46a325f-b440-458d-b82a-44653ff81bef" providerId="ADAL" clId="{97BF133F-A8BE-4C78-A513-C3D5AA817D56}" dt="2025-09-01T04:01:30.706" v="752"/>
          <ac:spMkLst>
            <pc:docMk/>
            <pc:sldMk cId="2844747786" sldId="283"/>
            <ac:spMk id="31" creationId="{9C8C7B3A-FE27-D73E-25F1-334F709FFFBF}"/>
          </ac:spMkLst>
        </pc:spChg>
        <pc:spChg chg="mod">
          <ac:chgData name="Si Seiki" userId="e46a325f-b440-458d-b82a-44653ff81bef" providerId="ADAL" clId="{97BF133F-A8BE-4C78-A513-C3D5AA817D56}" dt="2025-09-01T04:01:30.706" v="752"/>
          <ac:spMkLst>
            <pc:docMk/>
            <pc:sldMk cId="2844747786" sldId="283"/>
            <ac:spMk id="32" creationId="{D5FBE9E5-973C-0449-21DA-A0520158902A}"/>
          </ac:spMkLst>
        </pc:spChg>
        <pc:spChg chg="mod">
          <ac:chgData name="Si Seiki" userId="e46a325f-b440-458d-b82a-44653ff81bef" providerId="ADAL" clId="{97BF133F-A8BE-4C78-A513-C3D5AA817D56}" dt="2025-09-01T04:01:30.706" v="752"/>
          <ac:spMkLst>
            <pc:docMk/>
            <pc:sldMk cId="2844747786" sldId="283"/>
            <ac:spMk id="34" creationId="{4C157E8C-27AA-1DAA-FB0B-9F26B39AEBC7}"/>
          </ac:spMkLst>
        </pc:spChg>
        <pc:spChg chg="mod">
          <ac:chgData name="Si Seiki" userId="e46a325f-b440-458d-b82a-44653ff81bef" providerId="ADAL" clId="{97BF133F-A8BE-4C78-A513-C3D5AA817D56}" dt="2025-09-01T04:01:30.706" v="752"/>
          <ac:spMkLst>
            <pc:docMk/>
            <pc:sldMk cId="2844747786" sldId="283"/>
            <ac:spMk id="35" creationId="{34A7EF04-F9B7-FE35-360C-61CFD13CAA3C}"/>
          </ac:spMkLst>
        </pc:spChg>
        <pc:spChg chg="mod">
          <ac:chgData name="Si Seiki" userId="e46a325f-b440-458d-b82a-44653ff81bef" providerId="ADAL" clId="{97BF133F-A8BE-4C78-A513-C3D5AA817D56}" dt="2025-09-01T04:01:30.706" v="752"/>
          <ac:spMkLst>
            <pc:docMk/>
            <pc:sldMk cId="2844747786" sldId="283"/>
            <ac:spMk id="36" creationId="{5AB28C93-9B84-B22C-0F1B-2DAD524E3D56}"/>
          </ac:spMkLst>
        </pc:spChg>
        <pc:spChg chg="mod">
          <ac:chgData name="Si Seiki" userId="e46a325f-b440-458d-b82a-44653ff81bef" providerId="ADAL" clId="{97BF133F-A8BE-4C78-A513-C3D5AA817D56}" dt="2025-09-01T04:01:30.706" v="752"/>
          <ac:spMkLst>
            <pc:docMk/>
            <pc:sldMk cId="2844747786" sldId="283"/>
            <ac:spMk id="37" creationId="{2CB51B71-D0A4-9955-DFD1-F3AB3DDDD08F}"/>
          </ac:spMkLst>
        </pc:spChg>
        <pc:spChg chg="mod">
          <ac:chgData name="Si Seiki" userId="e46a325f-b440-458d-b82a-44653ff81bef" providerId="ADAL" clId="{97BF133F-A8BE-4C78-A513-C3D5AA817D56}" dt="2025-09-01T04:01:30.706" v="752"/>
          <ac:spMkLst>
            <pc:docMk/>
            <pc:sldMk cId="2844747786" sldId="283"/>
            <ac:spMk id="41" creationId="{6F6BF83B-BFC0-8B85-F8AF-7318DE95C8FF}"/>
          </ac:spMkLst>
        </pc:spChg>
        <pc:spChg chg="mod">
          <ac:chgData name="Si Seiki" userId="e46a325f-b440-458d-b82a-44653ff81bef" providerId="ADAL" clId="{97BF133F-A8BE-4C78-A513-C3D5AA817D56}" dt="2025-09-01T04:01:30.706" v="752"/>
          <ac:spMkLst>
            <pc:docMk/>
            <pc:sldMk cId="2844747786" sldId="283"/>
            <ac:spMk id="42" creationId="{5C365045-6B66-D9D8-AE65-6D3627C80D10}"/>
          </ac:spMkLst>
        </pc:spChg>
        <pc:spChg chg="add mod">
          <ac:chgData name="Si Seiki" userId="e46a325f-b440-458d-b82a-44653ff81bef" providerId="ADAL" clId="{97BF133F-A8BE-4C78-A513-C3D5AA817D56}" dt="2025-09-01T04:01:43.109" v="754"/>
          <ac:spMkLst>
            <pc:docMk/>
            <pc:sldMk cId="2844747786" sldId="283"/>
            <ac:spMk id="43" creationId="{B97D84C0-088E-A4E6-9D46-7AEC671F4946}"/>
          </ac:spMkLst>
        </pc:spChg>
        <pc:grpChg chg="del">
          <ac:chgData name="Si Seiki" userId="e46a325f-b440-458d-b82a-44653ff81bef" providerId="ADAL" clId="{97BF133F-A8BE-4C78-A513-C3D5AA817D56}" dt="2025-09-01T04:01:30.465" v="751" actId="478"/>
          <ac:grpSpMkLst>
            <pc:docMk/>
            <pc:sldMk cId="2844747786" sldId="283"/>
            <ac:grpSpMk id="7" creationId="{1A1989E2-B53C-4AF5-DDA8-8047AD0F00AD}"/>
          </ac:grpSpMkLst>
        </pc:grpChg>
        <pc:cxnChg chg="del mod">
          <ac:chgData name="Si Seiki" userId="e46a325f-b440-458d-b82a-44653ff81bef" providerId="ADAL" clId="{97BF133F-A8BE-4C78-A513-C3D5AA817D56}" dt="2025-09-01T04:01:30.465" v="751" actId="478"/>
          <ac:cxnSpMkLst>
            <pc:docMk/>
            <pc:sldMk cId="2844747786" sldId="283"/>
            <ac:cxnSpMk id="2" creationId="{143F8A6E-12E4-E5F7-5D3B-38D9286E6DB2}"/>
          </ac:cxnSpMkLst>
        </pc:cxnChg>
        <pc:cxnChg chg="del">
          <ac:chgData name="Si Seiki" userId="e46a325f-b440-458d-b82a-44653ff81bef" providerId="ADAL" clId="{97BF133F-A8BE-4C78-A513-C3D5AA817D56}" dt="2025-09-01T04:01:30.465" v="751" actId="478"/>
          <ac:cxnSpMkLst>
            <pc:docMk/>
            <pc:sldMk cId="2844747786" sldId="283"/>
            <ac:cxnSpMk id="9" creationId="{86B74676-7210-F5CE-FF4C-2B4847ACC417}"/>
          </ac:cxnSpMkLst>
        </pc:cxnChg>
      </pc:sldChg>
      <pc:sldChg chg="add del ord">
        <pc:chgData name="Si Seiki" userId="e46a325f-b440-458d-b82a-44653ff81bef" providerId="ADAL" clId="{97BF133F-A8BE-4C78-A513-C3D5AA817D56}" dt="2025-09-01T03:29:58.340" v="39"/>
        <pc:sldMkLst>
          <pc:docMk/>
          <pc:sldMk cId="1343321987" sldId="284"/>
        </pc:sldMkLst>
      </pc:sldChg>
      <pc:sldChg chg="addSp delSp modSp new mod">
        <pc:chgData name="Si Seiki" userId="e46a325f-b440-458d-b82a-44653ff81bef" providerId="ADAL" clId="{97BF133F-A8BE-4C78-A513-C3D5AA817D56}" dt="2025-09-01T04:23:45.989" v="1649" actId="13926"/>
        <pc:sldMkLst>
          <pc:docMk/>
          <pc:sldMk cId="1721916570" sldId="284"/>
        </pc:sldMkLst>
        <pc:spChg chg="del">
          <ac:chgData name="Si Seiki" userId="e46a325f-b440-458d-b82a-44653ff81bef" providerId="ADAL" clId="{97BF133F-A8BE-4C78-A513-C3D5AA817D56}" dt="2025-09-01T04:02:34.030" v="758" actId="478"/>
          <ac:spMkLst>
            <pc:docMk/>
            <pc:sldMk cId="1721916570" sldId="284"/>
            <ac:spMk id="2" creationId="{52FDA76D-6CA2-6BCF-04B1-7EA2B7C4216D}"/>
          </ac:spMkLst>
        </pc:spChg>
        <pc:spChg chg="del">
          <ac:chgData name="Si Seiki" userId="e46a325f-b440-458d-b82a-44653ff81bef" providerId="ADAL" clId="{97BF133F-A8BE-4C78-A513-C3D5AA817D56}" dt="2025-09-01T04:02:35.245" v="759" actId="478"/>
          <ac:spMkLst>
            <pc:docMk/>
            <pc:sldMk cId="1721916570" sldId="284"/>
            <ac:spMk id="3" creationId="{4FF1CDE1-28D4-CC5D-42A5-F7F145AF233F}"/>
          </ac:spMkLst>
        </pc:spChg>
        <pc:spChg chg="add mod">
          <ac:chgData name="Si Seiki" userId="e46a325f-b440-458d-b82a-44653ff81bef" providerId="ADAL" clId="{97BF133F-A8BE-4C78-A513-C3D5AA817D56}" dt="2025-09-01T04:02:31.052" v="757"/>
          <ac:spMkLst>
            <pc:docMk/>
            <pc:sldMk cId="1721916570" sldId="284"/>
            <ac:spMk id="4" creationId="{8FC87FB2-83EC-4CA4-23F9-6A744DA199ED}"/>
          </ac:spMkLst>
        </pc:spChg>
        <pc:spChg chg="add mod">
          <ac:chgData name="Si Seiki" userId="e46a325f-b440-458d-b82a-44653ff81bef" providerId="ADAL" clId="{97BF133F-A8BE-4C78-A513-C3D5AA817D56}" dt="2025-09-01T04:03:26.488" v="775" actId="1076"/>
          <ac:spMkLst>
            <pc:docMk/>
            <pc:sldMk cId="1721916570" sldId="284"/>
            <ac:spMk id="5" creationId="{AFA31BA1-E2C7-1BCB-F15E-21B7651B8ED1}"/>
          </ac:spMkLst>
        </pc:spChg>
        <pc:spChg chg="add mod">
          <ac:chgData name="Si Seiki" userId="e46a325f-b440-458d-b82a-44653ff81bef" providerId="ADAL" clId="{97BF133F-A8BE-4C78-A513-C3D5AA817D56}" dt="2025-09-01T04:03:24.816" v="774" actId="1076"/>
          <ac:spMkLst>
            <pc:docMk/>
            <pc:sldMk cId="1721916570" sldId="284"/>
            <ac:spMk id="7" creationId="{8A24BFB6-3CE6-DA04-8E3F-278183CD5921}"/>
          </ac:spMkLst>
        </pc:spChg>
        <pc:spChg chg="mod">
          <ac:chgData name="Si Seiki" userId="e46a325f-b440-458d-b82a-44653ff81bef" providerId="ADAL" clId="{97BF133F-A8BE-4C78-A513-C3D5AA817D56}" dt="2025-09-01T04:04:34.127" v="859" actId="1076"/>
          <ac:spMkLst>
            <pc:docMk/>
            <pc:sldMk cId="1721916570" sldId="284"/>
            <ac:spMk id="8" creationId="{95D163F5-0EEB-1E7A-28F5-BE843FD33E9D}"/>
          </ac:spMkLst>
        </pc:spChg>
        <pc:spChg chg="add mod">
          <ac:chgData name="Si Seiki" userId="e46a325f-b440-458d-b82a-44653ff81bef" providerId="ADAL" clId="{97BF133F-A8BE-4C78-A513-C3D5AA817D56}" dt="2025-09-01T04:02:31.052" v="757"/>
          <ac:spMkLst>
            <pc:docMk/>
            <pc:sldMk cId="1721916570" sldId="284"/>
            <ac:spMk id="10" creationId="{6A0E25CC-2B1D-FAC6-4896-AB0D8C7AE585}"/>
          </ac:spMkLst>
        </pc:spChg>
        <pc:spChg chg="add mod">
          <ac:chgData name="Si Seiki" userId="e46a325f-b440-458d-b82a-44653ff81bef" providerId="ADAL" clId="{97BF133F-A8BE-4C78-A513-C3D5AA817D56}" dt="2025-09-01T04:05:31.203" v="899" actId="1076"/>
          <ac:spMkLst>
            <pc:docMk/>
            <pc:sldMk cId="1721916570" sldId="284"/>
            <ac:spMk id="12" creationId="{1F55D7DE-CDE9-8584-6E65-8FE763FE9706}"/>
          </ac:spMkLst>
        </pc:spChg>
        <pc:spChg chg="mod">
          <ac:chgData name="Si Seiki" userId="e46a325f-b440-458d-b82a-44653ff81bef" providerId="ADAL" clId="{97BF133F-A8BE-4C78-A513-C3D5AA817D56}" dt="2025-09-01T04:05:20.505" v="896" actId="1076"/>
          <ac:spMkLst>
            <pc:docMk/>
            <pc:sldMk cId="1721916570" sldId="284"/>
            <ac:spMk id="13" creationId="{D47D5E90-D06E-7AA8-990A-AA40FEC1DB9B}"/>
          </ac:spMkLst>
        </pc:spChg>
        <pc:spChg chg="add del mod">
          <ac:chgData name="Si Seiki" userId="e46a325f-b440-458d-b82a-44653ff81bef" providerId="ADAL" clId="{97BF133F-A8BE-4C78-A513-C3D5AA817D56}" dt="2025-09-01T04:03:33.649" v="779" actId="478"/>
          <ac:spMkLst>
            <pc:docMk/>
            <pc:sldMk cId="1721916570" sldId="284"/>
            <ac:spMk id="14" creationId="{71AE4197-BAD4-3AF4-42F9-173C3FAFC97F}"/>
          </ac:spMkLst>
        </pc:spChg>
        <pc:spChg chg="add mod">
          <ac:chgData name="Si Seiki" userId="e46a325f-b440-458d-b82a-44653ff81bef" providerId="ADAL" clId="{97BF133F-A8BE-4C78-A513-C3D5AA817D56}" dt="2025-09-01T04:23:45.989" v="1649" actId="13926"/>
          <ac:spMkLst>
            <pc:docMk/>
            <pc:sldMk cId="1721916570" sldId="284"/>
            <ac:spMk id="15" creationId="{B0F731AC-0F9D-26F8-2754-C9D5CAB76D15}"/>
          </ac:spMkLst>
        </pc:spChg>
        <pc:spChg chg="add mod">
          <ac:chgData name="Si Seiki" userId="e46a325f-b440-458d-b82a-44653ff81bef" providerId="ADAL" clId="{97BF133F-A8BE-4C78-A513-C3D5AA817D56}" dt="2025-09-01T04:13:49.025" v="1313" actId="1076"/>
          <ac:spMkLst>
            <pc:docMk/>
            <pc:sldMk cId="1721916570" sldId="284"/>
            <ac:spMk id="16" creationId="{56AED2E4-4963-8FBA-6F83-0CDDCE265D36}"/>
          </ac:spMkLst>
        </pc:spChg>
        <pc:spChg chg="add mod">
          <ac:chgData name="Si Seiki" userId="e46a325f-b440-458d-b82a-44653ff81bef" providerId="ADAL" clId="{97BF133F-A8BE-4C78-A513-C3D5AA817D56}" dt="2025-09-01T04:05:27.937" v="898" actId="1076"/>
          <ac:spMkLst>
            <pc:docMk/>
            <pc:sldMk cId="1721916570" sldId="284"/>
            <ac:spMk id="17" creationId="{6514257B-F2DD-1D2A-6030-7DAE53665D62}"/>
          </ac:spMkLst>
        </pc:spChg>
        <pc:spChg chg="add mod">
          <ac:chgData name="Si Seiki" userId="e46a325f-b440-458d-b82a-44653ff81bef" providerId="ADAL" clId="{97BF133F-A8BE-4C78-A513-C3D5AA817D56}" dt="2025-09-01T04:03:03.009" v="773" actId="20577"/>
          <ac:spMkLst>
            <pc:docMk/>
            <pc:sldMk cId="1721916570" sldId="284"/>
            <ac:spMk id="19" creationId="{9A740586-BEE9-1352-3F3D-FE249F517F69}"/>
          </ac:spMkLst>
        </pc:spChg>
        <pc:picChg chg="mod">
          <ac:chgData name="Si Seiki" userId="e46a325f-b440-458d-b82a-44653ff81bef" providerId="ADAL" clId="{97BF133F-A8BE-4C78-A513-C3D5AA817D56}" dt="2025-09-01T04:04:44.624" v="862" actId="1076"/>
          <ac:picMkLst>
            <pc:docMk/>
            <pc:sldMk cId="1721916570" sldId="284"/>
            <ac:picMk id="20" creationId="{2486293B-82CC-A621-31D2-A8D3637BD6ED}"/>
          </ac:picMkLst>
        </pc:picChg>
        <pc:cxnChg chg="mod">
          <ac:chgData name="Si Seiki" userId="e46a325f-b440-458d-b82a-44653ff81bef" providerId="ADAL" clId="{97BF133F-A8BE-4C78-A513-C3D5AA817D56}" dt="2025-09-01T04:04:32.374" v="858" actId="1076"/>
          <ac:cxnSpMkLst>
            <pc:docMk/>
            <pc:sldMk cId="1721916570" sldId="284"/>
            <ac:cxnSpMk id="6" creationId="{7F9E3D1F-239D-6C32-0113-98825D3D2616}"/>
          </ac:cxnSpMkLst>
        </pc:cxnChg>
        <pc:cxnChg chg="mod">
          <ac:chgData name="Si Seiki" userId="e46a325f-b440-458d-b82a-44653ff81bef" providerId="ADAL" clId="{97BF133F-A8BE-4C78-A513-C3D5AA817D56}" dt="2025-09-01T04:03:28.477" v="776" actId="1076"/>
          <ac:cxnSpMkLst>
            <pc:docMk/>
            <pc:sldMk cId="1721916570" sldId="284"/>
            <ac:cxnSpMk id="9" creationId="{40041394-A023-6BB4-9DDA-4652E0D1A047}"/>
          </ac:cxnSpMkLst>
        </pc:cxnChg>
        <pc:cxnChg chg="mod">
          <ac:chgData name="Si Seiki" userId="e46a325f-b440-458d-b82a-44653ff81bef" providerId="ADAL" clId="{97BF133F-A8BE-4C78-A513-C3D5AA817D56}" dt="2025-09-01T04:05:18.887" v="895" actId="1076"/>
          <ac:cxnSpMkLst>
            <pc:docMk/>
            <pc:sldMk cId="1721916570" sldId="284"/>
            <ac:cxnSpMk id="11" creationId="{FE078CA2-9771-A1B8-09B8-4612EE4CBE13}"/>
          </ac:cxnSpMkLst>
        </pc:cxnChg>
      </pc:sldChg>
      <pc:sldChg chg="delSp modSp new mod">
        <pc:chgData name="Si Seiki" userId="e46a325f-b440-458d-b82a-44653ff81bef" providerId="ADAL" clId="{97BF133F-A8BE-4C78-A513-C3D5AA817D56}" dt="2025-09-01T04:34:48.510" v="2263" actId="20577"/>
        <pc:sldMkLst>
          <pc:docMk/>
          <pc:sldMk cId="2806905802" sldId="285"/>
        </pc:sldMkLst>
        <pc:spChg chg="del">
          <ac:chgData name="Si Seiki" userId="e46a325f-b440-458d-b82a-44653ff81bef" providerId="ADAL" clId="{97BF133F-A8BE-4C78-A513-C3D5AA817D56}" dt="2025-09-01T04:26:06.686" v="1778" actId="478"/>
          <ac:spMkLst>
            <pc:docMk/>
            <pc:sldMk cId="2806905802" sldId="285"/>
            <ac:spMk id="2" creationId="{E474D960-F91F-8B62-F9F7-E114C3865FD0}"/>
          </ac:spMkLst>
        </pc:spChg>
        <pc:spChg chg="mod">
          <ac:chgData name="Si Seiki" userId="e46a325f-b440-458d-b82a-44653ff81bef" providerId="ADAL" clId="{97BF133F-A8BE-4C78-A513-C3D5AA817D56}" dt="2025-09-01T04:34:48.510" v="2263" actId="20577"/>
          <ac:spMkLst>
            <pc:docMk/>
            <pc:sldMk cId="2806905802" sldId="285"/>
            <ac:spMk id="3" creationId="{95FF70A7-B74F-74A5-8E41-A5D1CAD5729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F27172-3BCD-40B0-8BDF-070567DC77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0942520-E2C3-3BE9-A11B-62F1D30DF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66C4D-C3A2-CBE9-7508-2C339CA11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39A0-CA3F-45D7-BE04-CC72D8C3875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F0CC36-B34B-4B3C-CDB4-FD7B1915A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903721-9511-B967-3623-895031D95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49-E1F4-4D6B-87F3-26D4808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612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7BA42A-3F1F-A0E1-3664-C5B5E529D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A08695E-5233-E48C-6B49-8DC63192F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CA25FA-BD76-48C5-3A1E-276CE4A49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39A0-CA3F-45D7-BE04-CC72D8C3875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16BEA2-A28A-FD43-4F90-7B4458F0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20D735-9058-E2F4-8335-A53696B7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49-E1F4-4D6B-87F3-26D4808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651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2D977B-88DC-175E-F159-9EC2A83439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2ECCA39-9320-522E-ADE0-C2B5F66005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36B30D-243C-AEC8-DC1F-83A0C224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39A0-CA3F-45D7-BE04-CC72D8C3875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6DA723-1D1E-44F6-981D-DBE11FC46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C9ADB8-FDC7-D497-F287-8A03CE0A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49-E1F4-4D6B-87F3-26D4808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1922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880109-7B34-D031-1AB7-AE786813E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90450D-362C-6639-8FDE-621D4A747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AADEC9-9DE4-E5B9-7E25-BC0D7AB4BE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39A0-CA3F-45D7-BE04-CC72D8C3875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7D00E4-B20B-5933-AC5B-FB41281D2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EF2838-C0B2-86AC-B877-F9B51E2C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49-E1F4-4D6B-87F3-26D4808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1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81305B-4CAB-2BB2-F0AB-EFE5D644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079C2C-2B86-9D61-900C-D52A8C5C7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E05BF6-5729-F910-4423-2BAEE8ABF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39A0-CA3F-45D7-BE04-CC72D8C3875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38A0FDF-A4C4-5E70-A2B7-FAF305AFE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7877A1-9DFC-79F7-F35D-D23C7C56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49-E1F4-4D6B-87F3-26D4808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4060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9F8D48-C007-C078-8860-35950D51B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534EDF-850F-72E6-AA68-C1D2BF4655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7A0062-0997-6F78-0C42-4877A1174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03FD34A-8BC8-0D48-951F-EE248C600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39A0-CA3F-45D7-BE04-CC72D8C3875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F202A04-B46F-E3E3-73F4-12F95A51A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E47CFBC-883A-59D6-B9D1-3173A117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49-E1F4-4D6B-87F3-26D4808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069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B2BB2D-9501-30E6-1EAA-BCDE96AEF3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4AAFE1-8490-D79C-C7BE-6A0E843058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BF6C83-A4E6-3371-C2EE-850B5C9B0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248121-7F6D-A026-A206-DAFE8A392C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28F2CEA-97A7-EC75-FA7B-AE9ADEF26F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B215C3-FBFD-D6E8-D967-21ED64C0D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39A0-CA3F-45D7-BE04-CC72D8C3875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541DF6B-375D-5895-4BEA-4C6D9BD54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4EFC45-DFB0-22E7-FA56-DA4210E0E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49-E1F4-4D6B-87F3-26D4808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345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AB82BA-4392-4DBC-DC69-50810561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65B941D-15AC-7BB6-20D4-955F0B3A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39A0-CA3F-45D7-BE04-CC72D8C3875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DE570E4-2493-FA0A-82B5-261D7C096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EA756EC-C7CA-5BCD-8A51-589F37460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49-E1F4-4D6B-87F3-26D4808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7612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914AA65-2C8F-73B8-9AA2-D48E96C33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39A0-CA3F-45D7-BE04-CC72D8C3875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2739C4C-62AF-5080-EE02-76EC1A16D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BC04CDF-FFF3-8F22-87CB-4CD86D21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49-E1F4-4D6B-87F3-26D4808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8633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9E063D-18B2-8EB2-4F32-F33D5076F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3AD94C-813B-DE7F-DD0D-6B8C22D0AD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3608E7-23F9-CCF4-5520-11A619E07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7224D93-5DAF-5428-E4CA-F58CCB51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39A0-CA3F-45D7-BE04-CC72D8C3875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78EE214-AF95-7ED7-2BE6-8C762F112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23013B7-B231-AB03-791E-E3B2632C4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49-E1F4-4D6B-87F3-26D4808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970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F7FB86-76FE-95D2-9E52-1E1513A50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ACAC627-37E8-0E3D-5B8A-6CEC2F1514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BF62A82-485D-94C1-DE90-1CD37EA8A8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DBAB3AD-F254-07A9-9347-9F9A8555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DB39A0-CA3F-45D7-BE04-CC72D8C3875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03B56-DD52-30F9-3CCC-225264EDB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C62801-69C9-D3F9-FCDC-5C804A03C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1CD49-E1F4-4D6B-87F3-26D4808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710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AAC640D-3808-3ADE-84F5-DD7074345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B68407-0E6B-0038-F50A-7D3604B8E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AEF01B-8A96-C4B6-45CF-86C4C8E809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DB39A0-CA3F-45D7-BE04-CC72D8C38757}" type="datetimeFigureOut">
              <a:rPr lang="zh-CN" altLang="en-US" smtClean="0"/>
              <a:t>2025/9/1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D367FA-DFFE-440B-4936-1FC64F1220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9EA7C-CABE-9984-C826-9CEA1FF65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41CD49-E1F4-4D6B-87F3-26D4808CFEB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2976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61.png"/><Relationship Id="rId7" Type="http://schemas.openxmlformats.org/officeDocument/2006/relationships/image" Target="../media/image22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10" Type="http://schemas.openxmlformats.org/officeDocument/2006/relationships/image" Target="../media/image62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1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.png"/><Relationship Id="rId3" Type="http://schemas.openxmlformats.org/officeDocument/2006/relationships/image" Target="../media/image131.png"/><Relationship Id="rId12" Type="http://schemas.openxmlformats.org/officeDocument/2006/relationships/image" Target="../media/image30.png"/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44.png"/><Relationship Id="rId5" Type="http://schemas.openxmlformats.org/officeDocument/2006/relationships/image" Target="../media/image39.png"/><Relationship Id="rId15" Type="http://schemas.openxmlformats.org/officeDocument/2006/relationships/image" Target="../media/image31.png"/><Relationship Id="rId10" Type="http://schemas.openxmlformats.org/officeDocument/2006/relationships/image" Target="../media/image43.png"/><Relationship Id="rId4" Type="http://schemas.openxmlformats.org/officeDocument/2006/relationships/image" Target="../media/image35.png"/><Relationship Id="rId1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3.png"/><Relationship Id="rId7" Type="http://schemas.openxmlformats.org/officeDocument/2006/relationships/image" Target="../media/image22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3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37.png"/><Relationship Id="rId7" Type="http://schemas.openxmlformats.org/officeDocument/2006/relationships/image" Target="../media/image22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27.png"/><Relationship Id="rId4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50.png"/><Relationship Id="rId4" Type="http://schemas.openxmlformats.org/officeDocument/2006/relationships/image" Target="../media/image42.png"/><Relationship Id="rId9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82EAC-67C5-20CA-3B4F-400605F019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計算プログラミング説明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ABFD15-6050-25C2-7452-60DA7B76EF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工学府　熱物理工学研究室　</a:t>
            </a:r>
            <a:r>
              <a:rPr lang="zh-CN" altLang="en-US" dirty="0"/>
              <a:t>史正琦</a:t>
            </a:r>
          </a:p>
        </p:txBody>
      </p:sp>
    </p:spTree>
    <p:extLst>
      <p:ext uri="{BB962C8B-B14F-4D97-AF65-F5344CB8AC3E}">
        <p14:creationId xmlns:p14="http://schemas.microsoft.com/office/powerpoint/2010/main" val="2695803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4">
            <a:extLst>
              <a:ext uri="{FF2B5EF4-FFF2-40B4-BE49-F238E27FC236}">
                <a16:creationId xmlns:a16="http://schemas.microsoft.com/office/drawing/2014/main" id="{8FC87FB2-83EC-4CA4-23F9-6A744DA199ED}"/>
              </a:ext>
            </a:extLst>
          </p:cNvPr>
          <p:cNvSpPr txBox="1">
            <a:spLocks/>
          </p:cNvSpPr>
          <p:nvPr/>
        </p:nvSpPr>
        <p:spPr>
          <a:xfrm>
            <a:off x="11239500" y="319088"/>
            <a:ext cx="558800" cy="2667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spcBef>
                <a:spcPct val="20000"/>
              </a:spcBef>
              <a:buChar char="•"/>
              <a:defRPr kumimoji="1" sz="26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Char char="–"/>
              <a:defRPr kumimoji="1" sz="22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Char char="•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Char char="–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kern="12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068106-250D-422D-A290-1A7C42FE82C8}" type="slidenum">
              <a:rPr lang="en-US" altLang="ja-JP" sz="1400" smtClean="0">
                <a:solidFill>
                  <a:schemeClr val="bg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ja-JP" sz="140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A31BA1-E2C7-1BCB-F15E-21B7651B8ED1}"/>
                  </a:ext>
                </a:extLst>
              </p:cNvPr>
              <p:cNvSpPr txBox="1"/>
              <p:nvPr/>
            </p:nvSpPr>
            <p:spPr>
              <a:xfrm>
                <a:off x="5031234" y="1146323"/>
                <a:ext cx="4431726" cy="2320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LID4096" sz="14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AFA31BA1-E2C7-1BCB-F15E-21B7651B8E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1234" y="1146323"/>
                <a:ext cx="4431726" cy="232051"/>
              </a:xfrm>
              <a:prstGeom prst="rect">
                <a:avLst/>
              </a:prstGeom>
              <a:blipFill>
                <a:blip r:embed="rId2"/>
                <a:stretch>
                  <a:fillRect l="-2201" t="-15789" r="-550" b="-34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7F9E3D1F-239D-6C32-0113-98825D3D2616}"/>
              </a:ext>
            </a:extLst>
          </p:cNvPr>
          <p:cNvCxnSpPr>
            <a:cxnSpLocks/>
          </p:cNvCxnSpPr>
          <p:nvPr/>
        </p:nvCxnSpPr>
        <p:spPr>
          <a:xfrm>
            <a:off x="7164184" y="1571316"/>
            <a:ext cx="0" cy="942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24BFB6-3CE6-DA04-8E3F-278183CD5921}"/>
                  </a:ext>
                </a:extLst>
              </p:cNvPr>
              <p:cNvSpPr txBox="1"/>
              <p:nvPr/>
            </p:nvSpPr>
            <p:spPr>
              <a:xfrm>
                <a:off x="2510569" y="243913"/>
                <a:ext cx="9734748" cy="4865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Hans-MO" altLang="en-US" sz="1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Hans-MO" sz="1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Hans-MO" sz="1400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Hans-MO" sz="1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ans-MO" sz="1400" b="0" i="1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Hans-MO" sz="1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Hans-MO" sz="1400" b="0" i="1" smtClean="0">
                        <a:latin typeface="Cambria Math" panose="02040503050406030204" pitchFamily="18" charset="0"/>
                      </a:rPr>
                      <m:t> ∆</m:t>
                    </m:r>
                    <m:r>
                      <a:rPr lang="en-US" altLang="zh-Hans-MO" sz="1400" b="0" i="1" smtClean="0">
                        <a:latin typeface="Cambria Math" panose="02040503050406030204" pitchFamily="18" charset="0"/>
                      </a:rPr>
                      <m:t>𝑧</m:t>
                    </m:r>
                    <m:f>
                      <m:fPr>
                        <m:ctrlPr>
                          <a:rPr lang="en-US" altLang="zh-Hans-MO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Hans-MO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Hans-MO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Hans-MO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Hans-MO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Hans-MO" sz="1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Hans-MO" sz="14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Hans-MO" sz="1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Hans-MO" sz="1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  <m:sup>
                            <m:r>
                              <a:rPr lang="en-US" altLang="zh-Hans-MO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r>
                          <a:rPr lang="en-US" altLang="zh-Hans-MO" sz="1400" b="0" i="1" smtClean="0"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Hans-MO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Hans-MO" sz="1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MO" sz="1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LID4096" sz="1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A24BFB6-3CE6-DA04-8E3F-278183CD59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69" y="243913"/>
                <a:ext cx="9734748" cy="486543"/>
              </a:xfrm>
              <a:prstGeom prst="rect">
                <a:avLst/>
              </a:prstGeom>
              <a:blipFill>
                <a:blip r:embed="rId3"/>
                <a:stretch>
                  <a:fillRect l="-125" b="-1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D163F5-0EEB-1E7A-28F5-BE843FD33E9D}"/>
                  </a:ext>
                </a:extLst>
              </p:cNvPr>
              <p:cNvSpPr txBox="1"/>
              <p:nvPr/>
            </p:nvSpPr>
            <p:spPr>
              <a:xfrm>
                <a:off x="7165505" y="1697468"/>
                <a:ext cx="38840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/>
                  <a:t>各メッシュの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1400" dirty="0"/>
                  <a:t>係数を並列化計算してから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sz="1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1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1400" dirty="0"/>
                  <a:t>係数を大規模疎行列</a:t>
                </a:r>
                <a:r>
                  <a:rPr lang="en-US" altLang="ja-JP" sz="1400" dirty="0"/>
                  <a:t>A</a:t>
                </a:r>
                <a:r>
                  <a:rPr lang="ja-JP" altLang="en-US" sz="1400" dirty="0"/>
                  <a:t>に充填</a:t>
                </a:r>
                <a:endParaRPr lang="LID4096" sz="14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5D163F5-0EEB-1E7A-28F5-BE843FD33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505" y="1697468"/>
                <a:ext cx="3884043" cy="523220"/>
              </a:xfrm>
              <a:prstGeom prst="rect">
                <a:avLst/>
              </a:prstGeom>
              <a:blipFill>
                <a:blip r:embed="rId4"/>
                <a:stretch>
                  <a:fillRect l="-470" t="-1163" b="-116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0041394-A023-6BB4-9DDA-4652E0D1A047}"/>
              </a:ext>
            </a:extLst>
          </p:cNvPr>
          <p:cNvCxnSpPr>
            <a:cxnSpLocks/>
          </p:cNvCxnSpPr>
          <p:nvPr/>
        </p:nvCxnSpPr>
        <p:spPr>
          <a:xfrm>
            <a:off x="7164184" y="825486"/>
            <a:ext cx="0" cy="229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A0E25CC-2B1D-FAC6-4896-AB0D8C7AE585}"/>
              </a:ext>
            </a:extLst>
          </p:cNvPr>
          <p:cNvSpPr txBox="1"/>
          <p:nvPr/>
        </p:nvSpPr>
        <p:spPr>
          <a:xfrm>
            <a:off x="10084266" y="3356992"/>
            <a:ext cx="3898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lang="LID4096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FE078CA2-9771-A1B8-09B8-4612EE4CBE13}"/>
              </a:ext>
            </a:extLst>
          </p:cNvPr>
          <p:cNvCxnSpPr>
            <a:cxnSpLocks/>
          </p:cNvCxnSpPr>
          <p:nvPr/>
        </p:nvCxnSpPr>
        <p:spPr>
          <a:xfrm flipH="1">
            <a:off x="4082072" y="5442694"/>
            <a:ext cx="122413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1F55D7DE-CDE9-8584-6E65-8FE763FE9706}"/>
              </a:ext>
            </a:extLst>
          </p:cNvPr>
          <p:cNvSpPr txBox="1"/>
          <p:nvPr/>
        </p:nvSpPr>
        <p:spPr>
          <a:xfrm>
            <a:off x="2199438" y="4980253"/>
            <a:ext cx="3238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大規模疎行列の共役勾配法</a:t>
            </a:r>
            <a:r>
              <a:rPr lang="en-US" altLang="ja-JP" sz="1400" dirty="0"/>
              <a:t>(CG)</a:t>
            </a:r>
            <a:r>
              <a:rPr lang="ja-JP" altLang="en-US" sz="1400" dirty="0"/>
              <a:t>解き方</a:t>
            </a:r>
            <a:endParaRPr lang="LID4096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47D5E90-D06E-7AA8-990A-AA40FEC1DB9B}"/>
                  </a:ext>
                </a:extLst>
              </p:cNvPr>
              <p:cNvSpPr txBox="1"/>
              <p:nvPr/>
            </p:nvSpPr>
            <p:spPr>
              <a:xfrm>
                <a:off x="3035498" y="5288030"/>
                <a:ext cx="9529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18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D47D5E90-D06E-7AA8-990A-AA40FEC1D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498" y="5288030"/>
                <a:ext cx="952953" cy="276999"/>
              </a:xfrm>
              <a:prstGeom prst="rect">
                <a:avLst/>
              </a:prstGeom>
              <a:blipFill>
                <a:blip r:embed="rId5"/>
                <a:stretch>
                  <a:fillRect l="-5128" t="-2174" r="-8333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0F731AC-0F9D-26F8-2754-C9D5CAB76D15}"/>
                  </a:ext>
                </a:extLst>
              </p:cNvPr>
              <p:cNvSpPr txBox="1"/>
              <p:nvPr/>
            </p:nvSpPr>
            <p:spPr>
              <a:xfrm>
                <a:off x="1791443" y="986541"/>
                <a:ext cx="290138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/>
                  <a:t>各メッシュの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ja-JP" altLang="en-US" sz="1600" dirty="0"/>
                  <a:t>係数を計算する際に並列化計算する</a:t>
                </a:r>
                <a:endParaRPr lang="LID4096" sz="16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B0F731AC-0F9D-26F8-2754-C9D5CAB76D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443" y="986541"/>
                <a:ext cx="2901388" cy="584775"/>
              </a:xfrm>
              <a:prstGeom prst="rect">
                <a:avLst/>
              </a:prstGeom>
              <a:blipFill>
                <a:blip r:embed="rId6"/>
                <a:stretch>
                  <a:fillRect l="-1261" t="-3125" b="-1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6AED2E4-4963-8FBA-6F83-0CDDCE265D36}"/>
              </a:ext>
            </a:extLst>
          </p:cNvPr>
          <p:cNvSpPr txBox="1"/>
          <p:nvPr/>
        </p:nvSpPr>
        <p:spPr>
          <a:xfrm>
            <a:off x="83523" y="160982"/>
            <a:ext cx="19800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変更後の解き方</a:t>
            </a:r>
            <a:endParaRPr lang="LID4096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14257B-F2DD-1D2A-6030-7DAE53665D62}"/>
                  </a:ext>
                </a:extLst>
              </p:cNvPr>
              <p:cNvSpPr txBox="1"/>
              <p:nvPr/>
            </p:nvSpPr>
            <p:spPr>
              <a:xfrm>
                <a:off x="0" y="5619409"/>
                <a:ext cx="25937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A_martix: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160000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160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000</m:t>
                    </m:r>
                  </m:oMath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160000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𝑏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000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LID4096" sz="16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6514257B-F2DD-1D2A-6030-7DAE53665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619409"/>
                <a:ext cx="2593787" cy="830997"/>
              </a:xfrm>
              <a:prstGeom prst="rect">
                <a:avLst/>
              </a:prstGeom>
              <a:blipFill>
                <a:blip r:embed="rId7"/>
                <a:stretch>
                  <a:fillRect l="-1176" t="-2206" b="-7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图片 17">
            <a:extLst>
              <a:ext uri="{FF2B5EF4-FFF2-40B4-BE49-F238E27FC236}">
                <a16:creationId xmlns:a16="http://schemas.microsoft.com/office/drawing/2014/main" id="{50843065-A166-8A73-13A6-31EFA9D3647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-722" t="17405" b="7260"/>
          <a:stretch>
            <a:fillRect/>
          </a:stretch>
        </p:blipFill>
        <p:spPr>
          <a:xfrm>
            <a:off x="128510" y="1996765"/>
            <a:ext cx="2839242" cy="217748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740586-BEE9-1352-3F3D-FE249F517F69}"/>
                  </a:ext>
                </a:extLst>
              </p:cNvPr>
              <p:cNvSpPr txBox="1"/>
              <p:nvPr/>
            </p:nvSpPr>
            <p:spPr>
              <a:xfrm>
                <a:off x="113756" y="4267114"/>
                <a:ext cx="3021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/>
                  <a:t>メッシュ数：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=80∗1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00∗2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160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000</m:t>
                      </m:r>
                    </m:oMath>
                  </m:oMathPara>
                </a14:m>
                <a:endParaRPr lang="LID4096" sz="1600" dirty="0"/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A740586-BEE9-1352-3F3D-FE249F517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56" y="4267114"/>
                <a:ext cx="3021677" cy="584775"/>
              </a:xfrm>
              <a:prstGeom prst="rect">
                <a:avLst/>
              </a:prstGeom>
              <a:blipFill>
                <a:blip r:embed="rId9"/>
                <a:stretch>
                  <a:fillRect l="-1212"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 descr="形状&#10;&#10;AI 生成的内容可能不正确。">
            <a:extLst>
              <a:ext uri="{FF2B5EF4-FFF2-40B4-BE49-F238E27FC236}">
                <a16:creationId xmlns:a16="http://schemas.microsoft.com/office/drawing/2014/main" id="{2486293B-82CC-A621-31D2-A8D3637BD6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208" y="2639912"/>
            <a:ext cx="5933292" cy="3892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916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7BFA96F1-5624-86B3-FBA1-F4315F6A1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44072" y="1772816"/>
            <a:ext cx="4579254" cy="285237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A045B03B-4208-F45D-6505-D22FAC5DE44E}"/>
              </a:ext>
            </a:extLst>
          </p:cNvPr>
          <p:cNvSpPr txBox="1"/>
          <p:nvPr/>
        </p:nvSpPr>
        <p:spPr>
          <a:xfrm>
            <a:off x="5581207" y="2564904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加速後</a:t>
            </a:r>
            <a:endParaRPr lang="LID4096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61D54D7A-C502-C56E-8BA7-D58031D2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5121" y="1779884"/>
            <a:ext cx="4576086" cy="2850401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37A089C-1A9D-3709-EEF7-7F2BA7B55F39}"/>
                  </a:ext>
                </a:extLst>
              </p:cNvPr>
              <p:cNvSpPr txBox="1"/>
              <p:nvPr/>
            </p:nvSpPr>
            <p:spPr>
              <a:xfrm>
                <a:off x="2267594" y="4807622"/>
                <a:ext cx="2051139" cy="915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𝐴𝑏𝑠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)=2.99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𝐴𝑏𝑠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𝑑𝑖𝑓𝑓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0.001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𝐴𝑏𝑠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𝑑𝑖𝑓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1.14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1400" dirty="0"/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037A089C-1A9D-3709-EEF7-7F2BA7B55F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94" y="4807622"/>
                <a:ext cx="2051139" cy="91582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EA06F2-D87E-1341-6D94-AB0998CE1801}"/>
                  </a:ext>
                </a:extLst>
              </p:cNvPr>
              <p:cNvSpPr txBox="1"/>
              <p:nvPr/>
            </p:nvSpPr>
            <p:spPr>
              <a:xfrm>
                <a:off x="8008129" y="4807622"/>
                <a:ext cx="2051139" cy="9158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𝐴𝑏𝑠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𝑑𝑖𝑓𝑓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)=3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en-US" altLang="zh-CN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𝐴𝑏𝑠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𝑑𝑖𝑓𝑓</m:t>
                          </m:r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_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0.004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1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𝐴𝑏𝑠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i="1">
                              <a:latin typeface="Cambria Math" panose="02040503050406030204" pitchFamily="18" charset="0"/>
                            </a:rPr>
                            <m:t>𝑑𝑖𝑓</m:t>
                          </m:r>
                          <m:sSub>
                            <m:sSubPr>
                              <m:ctrlP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𝑚𝑒𝑎𝑛</m:t>
                              </m:r>
                            </m:sub>
                          </m:sSub>
                        </m:sub>
                      </m:sSub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0.95</m:t>
                      </m:r>
                      <m:r>
                        <a:rPr lang="en-US" altLang="zh-CN" sz="1400" i="1">
                          <a:latin typeface="Cambria Math" panose="02040503050406030204" pitchFamily="18" charset="0"/>
                        </a:rPr>
                        <m:t>𝐾</m:t>
                      </m:r>
                    </m:oMath>
                  </m:oMathPara>
                </a14:m>
                <a:endParaRPr lang="zh-CN" altLang="en-US" sz="1400" dirty="0"/>
              </a:p>
              <a:p>
                <a:endParaRPr lang="zh-CN" altLang="en-US" sz="1400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AEEA06F2-D87E-1341-6D94-AB0998CE1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8129" y="4807622"/>
                <a:ext cx="2051139" cy="9158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99507472-80A0-A151-00A3-F0DA420580EF}"/>
              </a:ext>
            </a:extLst>
          </p:cNvPr>
          <p:cNvCxnSpPr>
            <a:cxnSpLocks/>
          </p:cNvCxnSpPr>
          <p:nvPr/>
        </p:nvCxnSpPr>
        <p:spPr>
          <a:xfrm>
            <a:off x="5697860" y="3199003"/>
            <a:ext cx="9361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F1FC983F-B7EB-A6C4-DF13-EF27B409E007}"/>
              </a:ext>
            </a:extLst>
          </p:cNvPr>
          <p:cNvSpPr txBox="1"/>
          <p:nvPr/>
        </p:nvSpPr>
        <p:spPr>
          <a:xfrm>
            <a:off x="627191" y="252383"/>
            <a:ext cx="57775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50 </a:t>
            </a:r>
            <a:r>
              <a:rPr lang="ja-JP" altLang="en-US" sz="2000" dirty="0"/>
              <a:t>時間ステップ</a:t>
            </a:r>
            <a:r>
              <a:rPr lang="en-US" altLang="ja-JP" sz="2000" dirty="0"/>
              <a:t> = 0.5s</a:t>
            </a:r>
            <a:r>
              <a:rPr lang="ja-JP" altLang="en-US" sz="2000" dirty="0"/>
              <a:t>の計算結果比較</a:t>
            </a:r>
            <a:r>
              <a:rPr lang="en-US" altLang="ja-JP" sz="2000" dirty="0"/>
              <a:t>(</a:t>
            </a:r>
            <a:r>
              <a:rPr lang="ja-JP" altLang="en-US" sz="2000" dirty="0"/>
              <a:t>加速前後</a:t>
            </a:r>
            <a:r>
              <a:rPr lang="en-US" altLang="ja-JP" sz="2000" dirty="0"/>
              <a:t>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FD5FF2-AD8B-C9D2-1201-B72DE3C6DC7E}"/>
                  </a:ext>
                </a:extLst>
              </p:cNvPr>
              <p:cNvSpPr txBox="1"/>
              <p:nvPr/>
            </p:nvSpPr>
            <p:spPr>
              <a:xfrm>
                <a:off x="1005121" y="1412776"/>
                <a:ext cx="3936902" cy="3050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収束条件</a:t>
                </a:r>
                <a:r>
                  <a:rPr lang="en-US" altLang="ja-JP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𝑑𝑖𝑓𝑓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𝑑𝑟𝑜𝑝𝑙𝑒𝑡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𝐴𝑏𝑠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𝑡𝑜𝑝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𝑏𝑎𝑐𝑘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AFD5FF2-AD8B-C9D2-1201-B72DE3C6DC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21" y="1412776"/>
                <a:ext cx="3936902" cy="305020"/>
              </a:xfrm>
              <a:prstGeom prst="rect">
                <a:avLst/>
              </a:prstGeom>
              <a:blipFill>
                <a:blip r:embed="rId6"/>
                <a:stretch>
                  <a:fillRect l="-155" b="-8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E665EB9-3EE9-7642-8E07-EAC371E519F1}"/>
                  </a:ext>
                </a:extLst>
              </p:cNvPr>
              <p:cNvSpPr txBox="1"/>
              <p:nvPr/>
            </p:nvSpPr>
            <p:spPr>
              <a:xfrm>
                <a:off x="1005121" y="994657"/>
                <a:ext cx="3936902" cy="34092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altLang="zh-CN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0" lang="en-US" altLang="zh-CN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0" lang="en-US" altLang="zh-CN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0" lang="en-US" altLang="zh-CN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CN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kumimoji="0" lang="en-US" altLang="zh-CN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kumimoji="0" lang="en-US" altLang="zh-CN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&lt;3</m:t>
                            </m:r>
                            <m: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3E665EB9-3EE9-7642-8E07-EAC371E51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121" y="994657"/>
                <a:ext cx="3936902" cy="340927"/>
              </a:xfrm>
              <a:prstGeom prst="rect">
                <a:avLst/>
              </a:prstGeom>
              <a:blipFill>
                <a:blip r:embed="rId7"/>
                <a:stretch>
                  <a:fillRect t="-89286" b="-15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7E6E5EE-9B54-196A-EB01-B9EFF659FF0E}"/>
                  </a:ext>
                </a:extLst>
              </p:cNvPr>
              <p:cNvSpPr txBox="1"/>
              <p:nvPr/>
            </p:nvSpPr>
            <p:spPr>
              <a:xfrm>
                <a:off x="6744072" y="1335584"/>
                <a:ext cx="3936902" cy="305020"/>
              </a:xfrm>
              <a:prstGeom prst="rect">
                <a:avLst/>
              </a:prstGeom>
              <a:solidFill>
                <a:srgbClr val="FFC000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200" dirty="0"/>
                  <a:t>収束条件</a:t>
                </a:r>
                <a:r>
                  <a:rPr lang="en-US" altLang="ja-JP" sz="1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𝑑𝑖𝑓𝑓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US" altLang="zh-CN" sz="1200">
                            <a:latin typeface="Cambria Math" panose="02040503050406030204" pitchFamily="18" charset="0"/>
                          </a:rPr>
                          <m:t>max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⁡_</m:t>
                        </m:r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𝑑𝑟𝑜𝑝𝑙𝑒𝑡</m:t>
                        </m:r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𝐴𝑏𝑠</m:t>
                    </m:r>
                    <m:d>
                      <m:d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𝑡𝑜𝑝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𝑏𝑎𝑐𝑘</m:t>
                            </m:r>
                          </m:sub>
                        </m:sSub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≤3</m:t>
                    </m:r>
                    <m:r>
                      <a:rPr lang="en-US" altLang="zh-CN" sz="1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</m:oMath>
                </a14:m>
                <a:endParaRPr lang="en-US" altLang="zh-CN" sz="12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D7E6E5EE-9B54-196A-EB01-B9EFF659FF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1335584"/>
                <a:ext cx="3936902" cy="305020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28C2218-AC12-7439-0943-C9ABD59AF022}"/>
                  </a:ext>
                </a:extLst>
              </p:cNvPr>
              <p:cNvSpPr txBox="1"/>
              <p:nvPr/>
            </p:nvSpPr>
            <p:spPr>
              <a:xfrm>
                <a:off x="6744072" y="917465"/>
                <a:ext cx="3936902" cy="340927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0" lang="en-US" altLang="zh-CN" sz="12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["/>
                        <m:endChr m:val="]"/>
                        <m:ctrl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zh-CN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kumimoji="0" lang="en-US" altLang="zh-CN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kumimoji="0" lang="en-US" altLang="zh-CN" sz="12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2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p>
                              <m:sSupPr>
                                <m:ctrlPr>
                                  <a:rPr kumimoji="0" lang="en-US" altLang="zh-CN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kumimoji="0" lang="en-US" altLang="zh-CN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kumimoji="0" lang="en-US" altLang="zh-CN" sz="12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kumimoji="0" lang="en-US" altLang="zh-CN" sz="12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kumimoji="0" lang="en-US" altLang="zh-CN" sz="12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kumimoji="0" lang="en-US" altLang="zh-CN" sz="12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𝑑𝑡</m:t>
                            </m:r>
                            <m: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&lt;3</m:t>
                            </m:r>
                            <m:r>
                              <a:rPr kumimoji="0" lang="en-US" altLang="zh-CN" sz="12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nary>
                      </m:e>
                    </m:nary>
                  </m:oMath>
                </a14:m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428C2218-AC12-7439-0943-C9ABD59AF0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072" y="917465"/>
                <a:ext cx="3936902" cy="340927"/>
              </a:xfrm>
              <a:prstGeom prst="rect">
                <a:avLst/>
              </a:prstGeom>
              <a:blipFill>
                <a:blip r:embed="rId9"/>
                <a:stretch>
                  <a:fillRect t="-90909" b="-15454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>
            <a:extLst>
              <a:ext uri="{FF2B5EF4-FFF2-40B4-BE49-F238E27FC236}">
                <a16:creationId xmlns:a16="http://schemas.microsoft.com/office/drawing/2014/main" id="{90BDAD0B-D9DA-9BA7-7454-DD44D794C9DF}"/>
              </a:ext>
            </a:extLst>
          </p:cNvPr>
          <p:cNvSpPr txBox="1"/>
          <p:nvPr/>
        </p:nvSpPr>
        <p:spPr>
          <a:xfrm>
            <a:off x="2420167" y="5757676"/>
            <a:ext cx="1745991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計算時間：</a:t>
            </a:r>
            <a:r>
              <a:rPr lang="en-US" altLang="ja-JP" sz="1600" dirty="0"/>
              <a:t>12</a:t>
            </a:r>
            <a:r>
              <a:rPr lang="ja-JP" altLang="en-US" sz="1600" dirty="0"/>
              <a:t>時間</a:t>
            </a:r>
            <a:endParaRPr lang="zh-CN" altLang="en-US" sz="1600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F332461-C63B-92EF-716A-52711AEDDA98}"/>
              </a:ext>
            </a:extLst>
          </p:cNvPr>
          <p:cNvSpPr txBox="1"/>
          <p:nvPr/>
        </p:nvSpPr>
        <p:spPr>
          <a:xfrm>
            <a:off x="8160702" y="5757676"/>
            <a:ext cx="1803699" cy="338554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計算時間：</a:t>
            </a:r>
            <a:r>
              <a:rPr lang="en-US" altLang="ja-JP" sz="1600" dirty="0"/>
              <a:t>5.5</a:t>
            </a:r>
            <a:r>
              <a:rPr lang="ja-JP" altLang="en-US" sz="1600" dirty="0"/>
              <a:t>時間</a:t>
            </a:r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089DF9-13BD-2103-89B4-F9196044246F}"/>
                  </a:ext>
                </a:extLst>
              </p:cNvPr>
              <p:cNvSpPr txBox="1"/>
              <p:nvPr/>
            </p:nvSpPr>
            <p:spPr>
              <a:xfrm>
                <a:off x="6542458" y="205271"/>
                <a:ext cx="30216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600" dirty="0"/>
                  <a:t>メッシュ数：</a:t>
                </a:r>
                <a:endParaRPr lang="en-US" sz="1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=70∗9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0∗4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0=2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5200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LID4096" sz="16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54089DF9-13BD-2103-89B4-F919604424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2458" y="205271"/>
                <a:ext cx="3021677" cy="584775"/>
              </a:xfrm>
              <a:prstGeom prst="rect">
                <a:avLst/>
              </a:prstGeom>
              <a:blipFill>
                <a:blip r:embed="rId10"/>
                <a:stretch>
                  <a:fillRect l="-1008" t="-31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文本框 3">
            <a:extLst>
              <a:ext uri="{FF2B5EF4-FFF2-40B4-BE49-F238E27FC236}">
                <a16:creationId xmlns:a16="http://schemas.microsoft.com/office/drawing/2014/main" id="{8D60767E-F7E2-C68C-B0EA-F2D9C9D160F4}"/>
              </a:ext>
            </a:extLst>
          </p:cNvPr>
          <p:cNvSpPr txBox="1"/>
          <p:nvPr/>
        </p:nvSpPr>
        <p:spPr>
          <a:xfrm>
            <a:off x="762000" y="6187606"/>
            <a:ext cx="51625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ガウスーザイデル</a:t>
            </a:r>
            <a:r>
              <a: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(Gauss-Seidel Iteration Method + SOR)</a:t>
            </a:r>
            <a:r>
              <a:rPr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反復法</a:t>
            </a:r>
            <a:endParaRPr lang="LID4096" altLang="zh-CN" sz="1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3B42547-4541-E760-A5FD-ACC5F316ECA8}"/>
              </a:ext>
            </a:extLst>
          </p:cNvPr>
          <p:cNvSpPr txBox="1"/>
          <p:nvPr/>
        </p:nvSpPr>
        <p:spPr>
          <a:xfrm>
            <a:off x="7768513" y="6130456"/>
            <a:ext cx="25880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大規模疎行列の共役勾配法</a:t>
            </a:r>
            <a:endParaRPr lang="LID4096" altLang="zh-CN" sz="14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816929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FF70A7-B74F-74A5-8E41-A5D1CAD572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ja-JP" altLang="en-US" dirty="0"/>
              <a:t>将来のプラン</a:t>
            </a:r>
            <a:r>
              <a:rPr lang="en-US" altLang="ja-JP" dirty="0"/>
              <a:t>:</a:t>
            </a:r>
          </a:p>
          <a:p>
            <a:r>
              <a:rPr lang="ja-JP" altLang="en-US" dirty="0"/>
              <a:t>出来れば</a:t>
            </a:r>
            <a:r>
              <a:rPr lang="en-US" altLang="ja-JP" dirty="0"/>
              <a:t>80*100*40=320000</a:t>
            </a:r>
            <a:r>
              <a:rPr lang="ja-JP" altLang="en-US" dirty="0"/>
              <a:t>個メッシュ数の</a:t>
            </a:r>
            <a:r>
              <a:rPr lang="en-US" altLang="ja-JP" dirty="0"/>
              <a:t>3</a:t>
            </a:r>
            <a:r>
              <a:rPr lang="ja-JP" altLang="en-US" dirty="0"/>
              <a:t>次元モデルで計算する希望です。</a:t>
            </a:r>
            <a:endParaRPr lang="en-US" altLang="ja-JP" dirty="0"/>
          </a:p>
          <a:p>
            <a:r>
              <a:rPr lang="ja-JP" altLang="en-US" dirty="0"/>
              <a:t>全体の時間ステップは約</a:t>
            </a:r>
            <a:r>
              <a:rPr lang="en-US" altLang="ja-JP" dirty="0"/>
              <a:t>15000</a:t>
            </a:r>
            <a:r>
              <a:rPr lang="ja-JP" altLang="en-US" dirty="0"/>
              <a:t>個あるので、出来れば計算をもっと加速させる希望です。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0690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9FA25A-C2D8-6FBE-888F-493E669CF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676" y="107793"/>
            <a:ext cx="3405521" cy="663196"/>
          </a:xfrm>
        </p:spPr>
        <p:txBody>
          <a:bodyPr>
            <a:normAutofit/>
          </a:bodyPr>
          <a:lstStyle/>
          <a:p>
            <a:r>
              <a:rPr lang="ja-JP" altLang="en-US" sz="2400" dirty="0"/>
              <a:t>計算目的</a:t>
            </a:r>
            <a:endParaRPr lang="zh-CN" altLang="en-US" sz="2400" dirty="0"/>
          </a:p>
        </p:txBody>
      </p: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3E5E2AF6-0690-42D2-C198-3F5E0C86E9DF}"/>
              </a:ext>
            </a:extLst>
          </p:cNvPr>
          <p:cNvGrpSpPr/>
          <p:nvPr/>
        </p:nvGrpSpPr>
        <p:grpSpPr>
          <a:xfrm>
            <a:off x="8448569" y="3258869"/>
            <a:ext cx="3062634" cy="2808434"/>
            <a:chOff x="7967480" y="1499793"/>
            <a:chExt cx="3754278" cy="3423079"/>
          </a:xfrm>
        </p:grpSpPr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D532E733-3F85-4967-37D4-967E5C13A3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9062" b="5465"/>
            <a:stretch>
              <a:fillRect/>
            </a:stretch>
          </p:blipFill>
          <p:spPr>
            <a:xfrm>
              <a:off x="8462759" y="2031793"/>
              <a:ext cx="3258999" cy="2515942"/>
            </a:xfrm>
            <a:prstGeom prst="rect">
              <a:avLst/>
            </a:prstGeom>
          </p:spPr>
        </p:pic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CD0FDCF7-DFA8-4846-C0F2-961415A46B8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9652" y="1860592"/>
              <a:ext cx="323631" cy="4638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5FBCB464-2A61-CEE9-D63B-02249276D4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1467" y="3902518"/>
              <a:ext cx="198788" cy="64521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687BBF0-54DB-C614-BEF8-D98E7D55B78A}"/>
                    </a:ext>
                  </a:extLst>
                </p:cNvPr>
                <p:cNvSpPr txBox="1"/>
                <p:nvPr/>
              </p:nvSpPr>
              <p:spPr>
                <a:xfrm>
                  <a:off x="7967480" y="1499793"/>
                  <a:ext cx="3544343" cy="3751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</m:oMath>
                  </a14:m>
                  <a:r>
                    <a:rPr lang="ja-JP" altLang="en-US" sz="1400" dirty="0"/>
                    <a:t>未知熱流束を推定する表面</a:t>
                  </a:r>
                  <a:endParaRPr lang="LID4096" sz="1400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687BBF0-54DB-C614-BEF8-D98E7D55B7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480" y="1499793"/>
                  <a:ext cx="3544343" cy="375136"/>
                </a:xfrm>
                <a:prstGeom prst="rect">
                  <a:avLst/>
                </a:prstGeom>
                <a:blipFill>
                  <a:blip r:embed="rId3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2F92C74-5C9D-6EF6-0925-39FD88DEBBC3}"/>
                    </a:ext>
                  </a:extLst>
                </p:cNvPr>
                <p:cNvSpPr txBox="1"/>
                <p:nvPr/>
              </p:nvSpPr>
              <p:spPr>
                <a:xfrm>
                  <a:off x="8203356" y="4547736"/>
                  <a:ext cx="3396222" cy="3751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ja-JP" sz="1400" dirty="0"/>
                    <a:t>:IR</a:t>
                  </a:r>
                  <a:r>
                    <a:rPr lang="ja-JP" altLang="en-US" sz="1400" dirty="0"/>
                    <a:t>カメラでの温度計測位置</a:t>
                  </a:r>
                  <a:endParaRPr lang="LID4096" sz="1400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C2F92C74-5C9D-6EF6-0925-39FD88DEBB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3356" y="4547736"/>
                  <a:ext cx="3396222" cy="375136"/>
                </a:xfrm>
                <a:prstGeom prst="rect">
                  <a:avLst/>
                </a:prstGeom>
                <a:blipFill>
                  <a:blip r:embed="rId4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503D745B-031D-C354-EFEC-D4035110E67B}"/>
              </a:ext>
            </a:extLst>
          </p:cNvPr>
          <p:cNvGrpSpPr/>
          <p:nvPr/>
        </p:nvGrpSpPr>
        <p:grpSpPr>
          <a:xfrm>
            <a:off x="1327104" y="953794"/>
            <a:ext cx="3432589" cy="1623204"/>
            <a:chOff x="5126372" y="935619"/>
            <a:chExt cx="3432589" cy="1623204"/>
          </a:xfrm>
        </p:grpSpPr>
        <p:pic>
          <p:nvPicPr>
            <p:cNvPr id="46" name="图片 45">
              <a:extLst>
                <a:ext uri="{FF2B5EF4-FFF2-40B4-BE49-F238E27FC236}">
                  <a16:creationId xmlns:a16="http://schemas.microsoft.com/office/drawing/2014/main" id="{CC1B2F7A-B5FF-9E8D-C435-6C7E6D85B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482252" y="1970531"/>
              <a:ext cx="1076709" cy="588292"/>
            </a:xfrm>
            <a:prstGeom prst="rect">
              <a:avLst/>
            </a:prstGeom>
          </p:spPr>
        </p:pic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D803C165-7633-52A2-3F38-6F4314E504D8}"/>
                </a:ext>
              </a:extLst>
            </p:cNvPr>
            <p:cNvGrpSpPr/>
            <p:nvPr/>
          </p:nvGrpSpPr>
          <p:grpSpPr>
            <a:xfrm>
              <a:off x="5126372" y="935619"/>
              <a:ext cx="2361983" cy="1609045"/>
              <a:chOff x="1429715" y="1747965"/>
              <a:chExt cx="3252625" cy="2266337"/>
            </a:xfrm>
          </p:grpSpPr>
          <p:grpSp>
            <p:nvGrpSpPr>
              <p:cNvPr id="48" name="组合 47">
                <a:extLst>
                  <a:ext uri="{FF2B5EF4-FFF2-40B4-BE49-F238E27FC236}">
                    <a16:creationId xmlns:a16="http://schemas.microsoft.com/office/drawing/2014/main" id="{54BF8630-C405-4755-8A9D-6C413462CD52}"/>
                  </a:ext>
                </a:extLst>
              </p:cNvPr>
              <p:cNvGrpSpPr/>
              <p:nvPr/>
            </p:nvGrpSpPr>
            <p:grpSpPr>
              <a:xfrm rot="19162353">
                <a:off x="1762200" y="3008889"/>
                <a:ext cx="2920140" cy="1005413"/>
                <a:chOff x="2119033" y="5500974"/>
                <a:chExt cx="2924749" cy="1011995"/>
              </a:xfrm>
              <a:solidFill>
                <a:srgbClr val="FFFFFF">
                  <a:lumMod val="75000"/>
                </a:srgbClr>
              </a:solidFill>
            </p:grpSpPr>
            <p:sp>
              <p:nvSpPr>
                <p:cNvPr id="57" name="椭圆 56">
                  <a:extLst>
                    <a:ext uri="{FF2B5EF4-FFF2-40B4-BE49-F238E27FC236}">
                      <a16:creationId xmlns:a16="http://schemas.microsoft.com/office/drawing/2014/main" id="{382DBB89-0450-C928-DA1D-6FAF74D565ED}"/>
                    </a:ext>
                  </a:extLst>
                </p:cNvPr>
                <p:cNvSpPr/>
                <p:nvPr/>
              </p:nvSpPr>
              <p:spPr>
                <a:xfrm>
                  <a:off x="2119033" y="5633108"/>
                  <a:ext cx="2924736" cy="879861"/>
                </a:xfrm>
                <a:prstGeom prst="ellipse">
                  <a:avLst/>
                </a:prstGeom>
                <a:solidFill>
                  <a:srgbClr val="808080">
                    <a:lumMod val="75000"/>
                  </a:srgbClr>
                </a:solidFill>
                <a:ln w="1905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LID4096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sp>
              <p:nvSpPr>
                <p:cNvPr id="58" name="椭圆 57">
                  <a:extLst>
                    <a:ext uri="{FF2B5EF4-FFF2-40B4-BE49-F238E27FC236}">
                      <a16:creationId xmlns:a16="http://schemas.microsoft.com/office/drawing/2014/main" id="{FAA436AC-5E39-B9C2-826C-973B44D2C2B7}"/>
                    </a:ext>
                  </a:extLst>
                </p:cNvPr>
                <p:cNvSpPr/>
                <p:nvPr/>
              </p:nvSpPr>
              <p:spPr>
                <a:xfrm>
                  <a:off x="2119046" y="5500974"/>
                  <a:ext cx="2924736" cy="879861"/>
                </a:xfrm>
                <a:prstGeom prst="ellipse">
                  <a:avLst/>
                </a:prstGeom>
                <a:solidFill>
                  <a:srgbClr val="808080">
                    <a:lumMod val="75000"/>
                  </a:srgbClr>
                </a:solidFill>
                <a:ln w="1905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LID4096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ＭＳ Ｐゴシック"/>
                  </a:endParaRPr>
                </a:p>
              </p:txBody>
            </p:sp>
            <p:cxnSp>
              <p:nvCxnSpPr>
                <p:cNvPr id="59" name="直接连接符 58">
                  <a:extLst>
                    <a:ext uri="{FF2B5EF4-FFF2-40B4-BE49-F238E27FC236}">
                      <a16:creationId xmlns:a16="http://schemas.microsoft.com/office/drawing/2014/main" id="{B434A015-92D5-5691-9340-B918C062F651}"/>
                    </a:ext>
                  </a:extLst>
                </p:cNvPr>
                <p:cNvCxnSpPr>
                  <a:cxnSpLocks/>
                  <a:endCxn id="57" idx="6"/>
                </p:cNvCxnSpPr>
                <p:nvPr/>
              </p:nvCxnSpPr>
              <p:spPr>
                <a:xfrm>
                  <a:off x="5043769" y="5941138"/>
                  <a:ext cx="0" cy="131901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0" name="直接连接符 59">
                  <a:extLst>
                    <a:ext uri="{FF2B5EF4-FFF2-40B4-BE49-F238E27FC236}">
                      <a16:creationId xmlns:a16="http://schemas.microsoft.com/office/drawing/2014/main" id="{15EAA84E-DD37-C539-4913-9844617293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19033" y="5942713"/>
                  <a:ext cx="0" cy="131901"/>
                </a:xfrm>
                <a:prstGeom prst="line">
                  <a:avLst/>
                </a:prstGeom>
                <a:grpFill/>
                <a:ln w="1905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id="{13D4DCA3-8FC0-2B96-B1B0-D6B402448E66}"/>
                  </a:ext>
                </a:extLst>
              </p:cNvPr>
              <p:cNvSpPr/>
              <p:nvPr/>
            </p:nvSpPr>
            <p:spPr>
              <a:xfrm>
                <a:off x="3111485" y="2701923"/>
                <a:ext cx="100024" cy="282292"/>
              </a:xfrm>
              <a:prstGeom prst="ellipse">
                <a:avLst/>
              </a:prstGeom>
              <a:solidFill>
                <a:srgbClr val="DAEDEF">
                  <a:lumMod val="50000"/>
                </a:srgbClr>
              </a:solidFill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ans-MO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</a:endParaRPr>
              </a:p>
            </p:txBody>
          </p:sp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3B6DCCE-CF57-702F-658C-7D40274BB47A}"/>
                  </a:ext>
                </a:extLst>
              </p:cNvPr>
              <p:cNvSpPr/>
              <p:nvPr/>
            </p:nvSpPr>
            <p:spPr>
              <a:xfrm rot="2730192">
                <a:off x="2888884" y="3010773"/>
                <a:ext cx="591134" cy="717272"/>
              </a:xfrm>
              <a:prstGeom prst="rect">
                <a:avLst/>
              </a:prstGeom>
              <a:solidFill>
                <a:srgbClr val="FFFFFF"/>
              </a:solidFill>
              <a:ln w="12700" cap="flat" cmpd="sng" algn="ctr">
                <a:solidFill>
                  <a:srgbClr val="000000"/>
                </a:solidFill>
                <a:prstDash val="solid"/>
              </a:ln>
              <a:effectLst/>
              <a:scene3d>
                <a:camera prst="isometricRightUp"/>
                <a:lightRig rig="threePt" dir="t"/>
              </a:scene3d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2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  <a:cs typeface="+mn-cs"/>
                </a:endParaRPr>
              </a:p>
            </p:txBody>
          </p:sp>
          <p:sp>
            <p:nvSpPr>
              <p:cNvPr id="51" name="椭圆 50">
                <a:extLst>
                  <a:ext uri="{FF2B5EF4-FFF2-40B4-BE49-F238E27FC236}">
                    <a16:creationId xmlns:a16="http://schemas.microsoft.com/office/drawing/2014/main" id="{6BBC649D-F1CF-FFC7-0AD1-B1569A0AB8EB}"/>
                  </a:ext>
                </a:extLst>
              </p:cNvPr>
              <p:cNvSpPr/>
              <p:nvPr/>
            </p:nvSpPr>
            <p:spPr>
              <a:xfrm>
                <a:off x="3111485" y="2270351"/>
                <a:ext cx="100024" cy="282292"/>
              </a:xfrm>
              <a:prstGeom prst="ellipse">
                <a:avLst/>
              </a:prstGeom>
              <a:solidFill>
                <a:srgbClr val="DAEDEF">
                  <a:lumMod val="50000"/>
                </a:srgbClr>
              </a:solidFill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ans-MO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</a:endParaRPr>
              </a:p>
            </p:txBody>
          </p:sp>
          <p:sp>
            <p:nvSpPr>
              <p:cNvPr id="52" name="椭圆 51">
                <a:extLst>
                  <a:ext uri="{FF2B5EF4-FFF2-40B4-BE49-F238E27FC236}">
                    <a16:creationId xmlns:a16="http://schemas.microsoft.com/office/drawing/2014/main" id="{B10AB36E-E727-B8E3-B5C9-3A110B661956}"/>
                  </a:ext>
                </a:extLst>
              </p:cNvPr>
              <p:cNvSpPr/>
              <p:nvPr/>
            </p:nvSpPr>
            <p:spPr>
              <a:xfrm>
                <a:off x="3111485" y="1747965"/>
                <a:ext cx="100024" cy="282292"/>
              </a:xfrm>
              <a:prstGeom prst="ellipse">
                <a:avLst/>
              </a:prstGeom>
              <a:solidFill>
                <a:srgbClr val="DAEDEF">
                  <a:lumMod val="50000"/>
                </a:srgbClr>
              </a:solidFill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ans-MO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</a:endParaRPr>
              </a:p>
            </p:txBody>
          </p:sp>
          <p:sp>
            <p:nvSpPr>
              <p:cNvPr id="53" name="椭圆 52">
                <a:extLst>
                  <a:ext uri="{FF2B5EF4-FFF2-40B4-BE49-F238E27FC236}">
                    <a16:creationId xmlns:a16="http://schemas.microsoft.com/office/drawing/2014/main" id="{EF638FA4-3533-527C-9934-EB6955034F0A}"/>
                  </a:ext>
                </a:extLst>
              </p:cNvPr>
              <p:cNvSpPr/>
              <p:nvPr/>
            </p:nvSpPr>
            <p:spPr>
              <a:xfrm rot="3048425">
                <a:off x="3138638" y="3215192"/>
                <a:ext cx="45719" cy="282292"/>
              </a:xfrm>
              <a:prstGeom prst="ellipse">
                <a:avLst/>
              </a:prstGeom>
              <a:solidFill>
                <a:srgbClr val="DAEDEF">
                  <a:lumMod val="50000"/>
                </a:srgbClr>
              </a:solidFill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ans-MO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</a:endParaRPr>
              </a:p>
            </p:txBody>
          </p:sp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E19E4B64-E85D-63D9-4727-1CCCA63284C4}"/>
                  </a:ext>
                </a:extLst>
              </p:cNvPr>
              <p:cNvSpPr/>
              <p:nvPr/>
            </p:nvSpPr>
            <p:spPr>
              <a:xfrm rot="17723487">
                <a:off x="2698290" y="2979798"/>
                <a:ext cx="100024" cy="282292"/>
              </a:xfrm>
              <a:prstGeom prst="ellipse">
                <a:avLst/>
              </a:prstGeom>
              <a:solidFill>
                <a:srgbClr val="DAEDEF">
                  <a:lumMod val="50000"/>
                </a:srgbClr>
              </a:solidFill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ans-MO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</a:endParaRPr>
              </a:p>
            </p:txBody>
          </p:sp>
          <p:sp>
            <p:nvSpPr>
              <p:cNvPr id="55" name="椭圆 54">
                <a:extLst>
                  <a:ext uri="{FF2B5EF4-FFF2-40B4-BE49-F238E27FC236}">
                    <a16:creationId xmlns:a16="http://schemas.microsoft.com/office/drawing/2014/main" id="{2AA0194E-DF43-BDFF-274D-C644C727BD24}"/>
                  </a:ext>
                </a:extLst>
              </p:cNvPr>
              <p:cNvSpPr/>
              <p:nvPr/>
            </p:nvSpPr>
            <p:spPr>
              <a:xfrm rot="16200000">
                <a:off x="2107881" y="2785812"/>
                <a:ext cx="100024" cy="282292"/>
              </a:xfrm>
              <a:prstGeom prst="ellipse">
                <a:avLst/>
              </a:prstGeom>
              <a:solidFill>
                <a:srgbClr val="DAEDEF">
                  <a:lumMod val="50000"/>
                </a:srgbClr>
              </a:solidFill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ans-MO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</a:endParaRPr>
              </a:p>
            </p:txBody>
          </p:sp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id="{D21C8800-F76B-D06B-638D-1785A703D0CB}"/>
                  </a:ext>
                </a:extLst>
              </p:cNvPr>
              <p:cNvSpPr/>
              <p:nvPr/>
            </p:nvSpPr>
            <p:spPr>
              <a:xfrm rot="14998945">
                <a:off x="1520849" y="2884492"/>
                <a:ext cx="100024" cy="282292"/>
              </a:xfrm>
              <a:prstGeom prst="ellipse">
                <a:avLst/>
              </a:prstGeom>
              <a:solidFill>
                <a:srgbClr val="DAEDEF">
                  <a:lumMod val="50000"/>
                </a:srgbClr>
              </a:solidFill>
              <a:ln w="3175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Hans-MO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ＭＳ Ｐゴシック"/>
                </a:endParaRPr>
              </a:p>
            </p:txBody>
          </p:sp>
        </p:grpSp>
      </p:grpSp>
      <p:sp>
        <p:nvSpPr>
          <p:cNvPr id="61" name="文本框 60">
            <a:extLst>
              <a:ext uri="{FF2B5EF4-FFF2-40B4-BE49-F238E27FC236}">
                <a16:creationId xmlns:a16="http://schemas.microsoft.com/office/drawing/2014/main" id="{CBB4E2B1-8A1B-7E8D-109F-ED88264DFBBE}"/>
              </a:ext>
            </a:extLst>
          </p:cNvPr>
          <p:cNvSpPr txBox="1"/>
          <p:nvPr/>
        </p:nvSpPr>
        <p:spPr>
          <a:xfrm>
            <a:off x="3665910" y="1614781"/>
            <a:ext cx="16209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en-US" sz="1600" dirty="0">
                <a:solidFill>
                  <a:srgbClr val="000000"/>
                </a:solidFill>
                <a:latin typeface="Arial" panose="020B0604020202020204" pitchFamily="34" charset="0"/>
                <a:ea typeface="ＭＳ Ｐゴシック" panose="020B0600070205080204" pitchFamily="50" charset="-128"/>
              </a:rPr>
              <a:t>数値計算用区域</a:t>
            </a:r>
            <a:endParaRPr lang="LID4096" sz="1600" dirty="0">
              <a:solidFill>
                <a:srgbClr val="000000"/>
              </a:solidFill>
              <a:latin typeface="Arial" panose="020B0604020202020204" pitchFamily="34" charset="0"/>
              <a:ea typeface="ＭＳ Ｐゴシック" panose="020B0600070205080204" pitchFamily="50" charset="-128"/>
            </a:endParaRPr>
          </a:p>
        </p:txBody>
      </p: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39C78741-939C-6467-DFC5-15221EE8F02B}"/>
              </a:ext>
            </a:extLst>
          </p:cNvPr>
          <p:cNvCxnSpPr>
            <a:cxnSpLocks/>
          </p:cNvCxnSpPr>
          <p:nvPr/>
        </p:nvCxnSpPr>
        <p:spPr>
          <a:xfrm flipV="1">
            <a:off x="2816234" y="1940116"/>
            <a:ext cx="2340683" cy="25825"/>
          </a:xfrm>
          <a:prstGeom prst="straightConnector1">
            <a:avLst/>
          </a:prstGeom>
          <a:noFill/>
          <a:ln w="9525" cap="flat" cmpd="sng" algn="ctr">
            <a:solidFill>
              <a:srgbClr val="C00000"/>
            </a:solidFill>
            <a:prstDash val="solid"/>
            <a:tailEnd type="triangle"/>
          </a:ln>
          <a:effectLst/>
        </p:spPr>
      </p:cxn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999C1AFD-D0EE-EFE3-8A2D-5D10B68631D4}"/>
              </a:ext>
            </a:extLst>
          </p:cNvPr>
          <p:cNvGrpSpPr/>
          <p:nvPr/>
        </p:nvGrpSpPr>
        <p:grpSpPr>
          <a:xfrm>
            <a:off x="5278771" y="934708"/>
            <a:ext cx="3258033" cy="2107995"/>
            <a:chOff x="4139200" y="1085941"/>
            <a:chExt cx="3258033" cy="2107995"/>
          </a:xfrm>
        </p:grpSpPr>
        <p:pic>
          <p:nvPicPr>
            <p:cNvPr id="68" name="图片 67">
              <a:extLst>
                <a:ext uri="{FF2B5EF4-FFF2-40B4-BE49-F238E27FC236}">
                  <a16:creationId xmlns:a16="http://schemas.microsoft.com/office/drawing/2014/main" id="{F1E78216-95B9-DCF1-B8AF-D7CE190878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19062" b="5465"/>
            <a:stretch>
              <a:fillRect/>
            </a:stretch>
          </p:blipFill>
          <p:spPr>
            <a:xfrm rot="19275202">
              <a:off x="4139200" y="1812658"/>
              <a:ext cx="3258033" cy="1381278"/>
            </a:xfrm>
            <a:prstGeom prst="rect">
              <a:avLst/>
            </a:prstGeom>
          </p:spPr>
        </p:pic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E294D932-97E5-9B79-CE62-8C5BA4A3BB11}"/>
                </a:ext>
              </a:extLst>
            </p:cNvPr>
            <p:cNvSpPr/>
            <p:nvPr/>
          </p:nvSpPr>
          <p:spPr>
            <a:xfrm rot="2681113">
              <a:off x="5455949" y="1773548"/>
              <a:ext cx="153043" cy="515751"/>
            </a:xfrm>
            <a:prstGeom prst="ellipse">
              <a:avLst/>
            </a:prstGeom>
            <a:solidFill>
              <a:srgbClr val="DAEDEF">
                <a:lumMod val="50000"/>
              </a:srgbClr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ans-MO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E6C8D191-C530-185A-F9D6-184A06A123CC}"/>
                </a:ext>
              </a:extLst>
            </p:cNvPr>
            <p:cNvSpPr/>
            <p:nvPr/>
          </p:nvSpPr>
          <p:spPr>
            <a:xfrm>
              <a:off x="5455948" y="1085941"/>
              <a:ext cx="153043" cy="515751"/>
            </a:xfrm>
            <a:prstGeom prst="ellipse">
              <a:avLst/>
            </a:prstGeom>
            <a:solidFill>
              <a:srgbClr val="DAEDEF">
                <a:lumMod val="50000"/>
              </a:srgbClr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ans-MO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A8309F2A-4134-8527-CDDD-0ECD72261BD6}"/>
                </a:ext>
              </a:extLst>
            </p:cNvPr>
            <p:cNvSpPr/>
            <p:nvPr/>
          </p:nvSpPr>
          <p:spPr>
            <a:xfrm rot="5833298">
              <a:off x="4749457" y="1684298"/>
              <a:ext cx="153043" cy="515751"/>
            </a:xfrm>
            <a:prstGeom prst="ellipse">
              <a:avLst/>
            </a:prstGeom>
            <a:solidFill>
              <a:srgbClr val="DAEDEF">
                <a:lumMod val="50000"/>
              </a:srgbClr>
            </a:solidFill>
            <a:ln w="3175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Hans-MO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ＭＳ Ｐゴシック"/>
              </a:endParaRPr>
            </a:p>
          </p:txBody>
        </p:sp>
      </p:grpSp>
      <p:sp>
        <p:nvSpPr>
          <p:cNvPr id="75" name="文本框 74">
            <a:extLst>
              <a:ext uri="{FF2B5EF4-FFF2-40B4-BE49-F238E27FC236}">
                <a16:creationId xmlns:a16="http://schemas.microsoft.com/office/drawing/2014/main" id="{24E3CA23-D247-8BF8-CBA3-77C624FC9411}"/>
              </a:ext>
            </a:extLst>
          </p:cNvPr>
          <p:cNvSpPr txBox="1"/>
          <p:nvPr/>
        </p:nvSpPr>
        <p:spPr>
          <a:xfrm>
            <a:off x="216830" y="3929479"/>
            <a:ext cx="798101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液滴で加熱されたステンレスプレートを冷却させて、</a:t>
            </a:r>
            <a:r>
              <a:rPr lang="en-US" altLang="ja-JP" sz="1600" dirty="0"/>
              <a:t>IR</a:t>
            </a:r>
            <a:r>
              <a:rPr lang="ja-JP" altLang="en-US" sz="1600" dirty="0"/>
              <a:t>カメラで試料裏面温度変化を記録する。</a:t>
            </a: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>
                <a:highlight>
                  <a:srgbClr val="FFFF00"/>
                </a:highlight>
              </a:rPr>
              <a:t>記録した裏面温度データ</a:t>
            </a:r>
            <a:r>
              <a:rPr lang="en-US" altLang="ja-JP" sz="1600" dirty="0">
                <a:highlight>
                  <a:srgbClr val="FFFF00"/>
                </a:highlight>
              </a:rPr>
              <a:t>T(t, x, y)</a:t>
            </a:r>
            <a:r>
              <a:rPr lang="ja-JP" altLang="en-US" sz="1600" dirty="0">
                <a:highlight>
                  <a:srgbClr val="FFFF00"/>
                </a:highlight>
              </a:rPr>
              <a:t>から共役勾配法</a:t>
            </a:r>
            <a:r>
              <a:rPr lang="en-US" altLang="ja-JP" sz="1600" dirty="0">
                <a:highlight>
                  <a:srgbClr val="FFFF00"/>
                </a:highlight>
              </a:rPr>
              <a:t>(Conjugate Gradient Method)</a:t>
            </a:r>
            <a:r>
              <a:rPr lang="ja-JP" altLang="en-US" sz="1600" dirty="0">
                <a:highlight>
                  <a:srgbClr val="FFFF00"/>
                </a:highlight>
              </a:rPr>
              <a:t>で表面熱流束</a:t>
            </a:r>
            <a:r>
              <a:rPr lang="en-US" altLang="ja-JP" sz="1600" dirty="0">
                <a:highlight>
                  <a:srgbClr val="FFFF00"/>
                </a:highlight>
              </a:rPr>
              <a:t>q(t, x, y)</a:t>
            </a:r>
            <a:r>
              <a:rPr lang="ja-JP" altLang="en-US" sz="1600" dirty="0">
                <a:highlight>
                  <a:srgbClr val="FFFF00"/>
                </a:highlight>
              </a:rPr>
              <a:t>を推算する。</a:t>
            </a:r>
            <a:endParaRPr lang="en-US" altLang="ja-JP" sz="1600" dirty="0">
              <a:highlight>
                <a:srgbClr val="FFFF00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ja-JP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600" dirty="0"/>
              <a:t>計算ソフト</a:t>
            </a:r>
            <a:r>
              <a:rPr lang="en-US" altLang="ja-JP" sz="1600" dirty="0"/>
              <a:t>:</a:t>
            </a:r>
            <a:r>
              <a:rPr lang="ja-JP" altLang="en-US" sz="1600" dirty="0"/>
              <a:t>　</a:t>
            </a:r>
            <a:r>
              <a:rPr lang="en-US" altLang="ja-JP" sz="1600" dirty="0"/>
              <a:t>Python</a:t>
            </a:r>
            <a:r>
              <a:rPr lang="ja-JP" altLang="en-US" sz="1600" dirty="0"/>
              <a:t>・</a:t>
            </a:r>
            <a:r>
              <a:rPr lang="en-US" altLang="ja-JP" sz="1600" dirty="0"/>
              <a:t>Numpy + </a:t>
            </a:r>
            <a:r>
              <a:rPr lang="en-US" altLang="ja-JP" sz="1600" dirty="0" err="1"/>
              <a:t>Scipy</a:t>
            </a:r>
            <a:endParaRPr lang="zh-CN" altLang="en-US" sz="1600" dirty="0"/>
          </a:p>
        </p:txBody>
      </p: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43B218E9-6C33-9BB4-6A37-27B7A98D0571}"/>
              </a:ext>
            </a:extLst>
          </p:cNvPr>
          <p:cNvCxnSpPr/>
          <p:nvPr/>
        </p:nvCxnSpPr>
        <p:spPr>
          <a:xfrm>
            <a:off x="4165600" y="4387850"/>
            <a:ext cx="0" cy="260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106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C1FD6FB-48BB-ABC4-564F-5CB0B73AAC00}"/>
                  </a:ext>
                </a:extLst>
              </p:cNvPr>
              <p:cNvSpPr txBox="1"/>
              <p:nvPr/>
            </p:nvSpPr>
            <p:spPr>
              <a:xfrm>
                <a:off x="695400" y="1285224"/>
                <a:ext cx="6120680" cy="181318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16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  <m:d>
                                        <m:dPr>
                                          <m:ctrlP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𝑧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600" b="0" i="1" smtClean="0">
                                                  <a:solidFill>
                                                    <a:schemeClr val="tx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𝑚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6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60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6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6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1600" b="0" dirty="0">
                  <a:solidFill>
                    <a:schemeClr val="tx1"/>
                  </a:solidFill>
                </a:endParaRPr>
              </a:p>
              <a:p>
                <a:pPr algn="ctr"/>
                <a:endParaRPr lang="LID4096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4C1FD6FB-48BB-ABC4-564F-5CB0B73AAC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285224"/>
                <a:ext cx="6120680" cy="18131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96B030-F35F-5345-BC71-C748552A2C77}"/>
                  </a:ext>
                </a:extLst>
              </p:cNvPr>
              <p:cNvSpPr txBox="1"/>
              <p:nvPr/>
            </p:nvSpPr>
            <p:spPr>
              <a:xfrm>
                <a:off x="7320136" y="1700808"/>
                <a:ext cx="367240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測温点ｍの予測・計算温度</a:t>
                </a:r>
                <a:endParaRPr lang="en-US" altLang="ja-JP" sz="18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sz="1800" dirty="0">
                    <a:solidFill>
                      <a:schemeClr val="tx1"/>
                    </a:solidFill>
                  </a:rPr>
                  <a:t>: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　測温点</a:t>
                </a:r>
                <a:r>
                  <a:rPr lang="en-US" altLang="ja-JP" sz="1800" dirty="0">
                    <a:solidFill>
                      <a:schemeClr val="tx1"/>
                    </a:solidFill>
                  </a:rPr>
                  <a:t>m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の計測温度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E996B030-F35F-5345-BC71-C748552A2C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0136" y="1700808"/>
                <a:ext cx="3672408" cy="646331"/>
              </a:xfrm>
              <a:prstGeom prst="rect">
                <a:avLst/>
              </a:prstGeom>
              <a:blipFill>
                <a:blip r:embed="rId3"/>
                <a:stretch>
                  <a:fillRect t="-4717" b="-150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A45E82-960E-3D4B-E575-FEB244D4CB9B}"/>
                  </a:ext>
                </a:extLst>
              </p:cNvPr>
              <p:cNvSpPr txBox="1"/>
              <p:nvPr/>
            </p:nvSpPr>
            <p:spPr>
              <a:xfrm>
                <a:off x="911424" y="3324567"/>
                <a:ext cx="36728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FA45E82-960E-3D4B-E575-FEB244D4C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424" y="3324567"/>
                <a:ext cx="3672800" cy="276999"/>
              </a:xfrm>
              <a:prstGeom prst="rect">
                <a:avLst/>
              </a:prstGeom>
              <a:blipFill>
                <a:blip r:embed="rId4"/>
                <a:stretch>
                  <a:fillRect l="-997" t="-23913" r="-1827" b="-3260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302F29-8551-1E05-143C-52003DB14EE2}"/>
                  </a:ext>
                </a:extLst>
              </p:cNvPr>
              <p:cNvSpPr txBox="1"/>
              <p:nvPr/>
            </p:nvSpPr>
            <p:spPr>
              <a:xfrm>
                <a:off x="99890" y="2802785"/>
                <a:ext cx="1140677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CGM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計算法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(conjugate gradient method: 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共役勾配法</a:t>
                </a:r>
                <a:r>
                  <a:rPr lang="en-US" altLang="ja-JP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)</a:t>
                </a:r>
                <a:r>
                  <a:rPr lang="ja-JP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を導入して</a:t>
                </a:r>
                <a:r>
                  <a:rPr lang="en-US" sz="1600" b="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𝐽</m:t>
                    </m:r>
                    <m:d>
                      <m:dPr>
                        <m:begChr m:val="["/>
                        <m:endChr m:val="]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𝑞</m:t>
                        </m:r>
                        <m:d>
                          <m:dPr>
                            <m:ctrlP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, </m:t>
                            </m:r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の最小値を計算することで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𝑞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+mn-ea"/>
                              </a:rPr>
                              <m:t>1</m:t>
                            </m:r>
                          </m:sub>
                        </m:sSub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, </m:t>
                        </m:r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𝑡</m:t>
                        </m:r>
                      </m:e>
                    </m:d>
                  </m:oMath>
                </a14:m>
                <a:r>
                  <a:rPr lang="ja-JP" altLang="en-US" sz="1600" dirty="0">
                    <a:solidFill>
                      <a:schemeClr val="tx1"/>
                    </a:solidFill>
                    <a:latin typeface="+mn-ea"/>
                    <a:ea typeface="+mn-ea"/>
                  </a:rPr>
                  <a:t>の計算を行う</a:t>
                </a:r>
                <a:endParaRPr lang="LID4096" sz="16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56302F29-8551-1E05-143C-52003DB14E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90" y="2802785"/>
                <a:ext cx="11406777" cy="338554"/>
              </a:xfrm>
              <a:prstGeom prst="rect">
                <a:avLst/>
              </a:prstGeom>
              <a:blipFill>
                <a:blip r:embed="rId5"/>
                <a:stretch>
                  <a:fillRect l="-267" t="-7273" b="-236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>
            <a:extLst>
              <a:ext uri="{FF2B5EF4-FFF2-40B4-BE49-F238E27FC236}">
                <a16:creationId xmlns:a16="http://schemas.microsoft.com/office/drawing/2014/main" id="{88F70D3D-6FC6-04D1-445A-0C71AEBA89E7}"/>
              </a:ext>
            </a:extLst>
          </p:cNvPr>
          <p:cNvSpPr txBox="1"/>
          <p:nvPr/>
        </p:nvSpPr>
        <p:spPr>
          <a:xfrm>
            <a:off x="99890" y="915892"/>
            <a:ext cx="762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800" dirty="0"/>
              <a:t>逆問題計算</a:t>
            </a:r>
            <a:r>
              <a:rPr lang="en-US" altLang="ja-JP" sz="1800" dirty="0"/>
              <a:t>:</a:t>
            </a:r>
            <a:r>
              <a:rPr lang="ja-JP" altLang="en-US" sz="1800" dirty="0"/>
              <a:t>　最小二乗法で計測温度と最も近似した裏面温度を探すこと</a:t>
            </a:r>
            <a:endParaRPr lang="LID4096" sz="1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B1419BA-8043-19D0-DAB2-A2B43FEBC074}"/>
                  </a:ext>
                </a:extLst>
              </p:cNvPr>
              <p:cNvSpPr txBox="1"/>
              <p:nvPr/>
            </p:nvSpPr>
            <p:spPr>
              <a:xfrm>
                <a:off x="335360" y="3716830"/>
                <a:ext cx="547260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zh-CN" altLang="en-US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p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estimated heat flux after n iteration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ja-JP" sz="1800" dirty="0">
                    <a:solidFill>
                      <a:schemeClr val="tx1"/>
                    </a:solidFill>
                  </a:rPr>
                  <a:t>:</a:t>
                </a:r>
                <a:r>
                  <a:rPr lang="ja-JP" altLang="en-US" sz="1800" dirty="0">
                    <a:solidFill>
                      <a:schemeClr val="tx1"/>
                    </a:solidFill>
                  </a:rPr>
                  <a:t>　</a:t>
                </a:r>
                <a:r>
                  <a:rPr lang="en-US" altLang="ja-JP" sz="1800" dirty="0">
                    <a:solidFill>
                      <a:schemeClr val="tx1"/>
                    </a:solidFill>
                  </a:rPr>
                  <a:t>search step size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the direction of descent / search direction 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CB1419BA-8043-19D0-DAB2-A2B43FEBC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0" y="3716830"/>
                <a:ext cx="5472608" cy="923330"/>
              </a:xfrm>
              <a:prstGeom prst="rect">
                <a:avLst/>
              </a:prstGeom>
              <a:blipFill>
                <a:blip r:embed="rId6"/>
                <a:stretch>
                  <a:fillRect l="-334" t="-3974" b="-99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0D03596-137B-AF16-777E-13F29580F8F9}"/>
                  </a:ext>
                </a:extLst>
              </p:cNvPr>
              <p:cNvSpPr txBox="1"/>
              <p:nvPr/>
            </p:nvSpPr>
            <p:spPr>
              <a:xfrm>
                <a:off x="581656" y="4846970"/>
                <a:ext cx="452627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00D03596-137B-AF16-777E-13F29580F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656" y="4846970"/>
                <a:ext cx="4526277" cy="369332"/>
              </a:xfrm>
              <a:prstGeom prst="rect">
                <a:avLst/>
              </a:prstGeom>
              <a:blipFill>
                <a:blip r:embed="rId7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37EE887-AA5E-4B53-9D07-B4EFC6F53279}"/>
                  </a:ext>
                </a:extLst>
              </p:cNvPr>
              <p:cNvSpPr txBox="1"/>
              <p:nvPr/>
            </p:nvSpPr>
            <p:spPr>
              <a:xfrm>
                <a:off x="432331" y="5285184"/>
                <a:ext cx="504056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d>
                      <m:d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CN" sz="1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the gradient direction at iteration n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: the conjugate coefficient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D37EE887-AA5E-4B53-9D07-B4EFC6F532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31" y="5285184"/>
                <a:ext cx="5040560" cy="646331"/>
              </a:xfrm>
              <a:prstGeom prst="rect">
                <a:avLst/>
              </a:prstGeom>
              <a:blipFill>
                <a:blip r:embed="rId8"/>
                <a:stretch>
                  <a:fillRect l="-242" t="-5660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左中括号 17">
            <a:extLst>
              <a:ext uri="{FF2B5EF4-FFF2-40B4-BE49-F238E27FC236}">
                <a16:creationId xmlns:a16="http://schemas.microsoft.com/office/drawing/2014/main" id="{90ACF72D-FBE5-7E65-B86E-3BA5F5A80E5D}"/>
              </a:ext>
            </a:extLst>
          </p:cNvPr>
          <p:cNvSpPr/>
          <p:nvPr/>
        </p:nvSpPr>
        <p:spPr>
          <a:xfrm>
            <a:off x="6959704" y="3369152"/>
            <a:ext cx="193742" cy="2436112"/>
          </a:xfrm>
          <a:prstGeom prst="leftBracket">
            <a:avLst>
              <a:gd name="adj" fmla="val 41109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2600848-51DB-4166-0A3E-1113BAC4AAA9}"/>
                  </a:ext>
                </a:extLst>
              </p:cNvPr>
              <p:cNvSpPr txBox="1"/>
              <p:nvPr/>
            </p:nvSpPr>
            <p:spPr>
              <a:xfrm>
                <a:off x="7130946" y="3215571"/>
                <a:ext cx="118423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p>
                        <m:r>
                          <a:rPr lang="en-US" altLang="zh-CN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?</m:t>
                    </m:r>
                  </m:oMath>
                </a14:m>
                <a:r>
                  <a:rPr lang="ja-JP" altLang="en-US" sz="1800" dirty="0">
                    <a:solidFill>
                      <a:schemeClr val="tx1"/>
                    </a:solidFill>
                  </a:rPr>
                  <a:t>　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52600848-51DB-4166-0A3E-1113BAC4AA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0946" y="3215571"/>
                <a:ext cx="1184239" cy="369332"/>
              </a:xfrm>
              <a:prstGeom prst="rect">
                <a:avLst/>
              </a:prstGeom>
              <a:blipFill>
                <a:blip r:embed="rId9"/>
                <a:stretch>
                  <a:fillRect l="-1546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66D113-9FF3-140A-491C-AAF820182C62}"/>
                  </a:ext>
                </a:extLst>
              </p:cNvPr>
              <p:cNvSpPr txBox="1"/>
              <p:nvPr/>
            </p:nvSpPr>
            <p:spPr>
              <a:xfrm>
                <a:off x="6959702" y="4560038"/>
                <a:ext cx="165263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p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?</m:t>
                      </m:r>
                    </m:oMath>
                  </m:oMathPara>
                </a14:m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E566D113-9FF3-140A-491C-AAF820182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702" y="4560038"/>
                <a:ext cx="1652630" cy="369332"/>
              </a:xfrm>
              <a:prstGeom prst="rect">
                <a:avLst/>
              </a:prstGeom>
              <a:blipFill>
                <a:blip r:embed="rId10"/>
                <a:stretch>
                  <a:fillRect b="-98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7BCBB6DD-D719-5927-2174-42CD96646C19}"/>
              </a:ext>
            </a:extLst>
          </p:cNvPr>
          <p:cNvCxnSpPr>
            <a:cxnSpLocks/>
          </p:cNvCxnSpPr>
          <p:nvPr/>
        </p:nvCxnSpPr>
        <p:spPr>
          <a:xfrm>
            <a:off x="4799856" y="3601566"/>
            <a:ext cx="1800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34052AE7-17E1-A0A2-D635-363321B0F260}"/>
              </a:ext>
            </a:extLst>
          </p:cNvPr>
          <p:cNvSpPr txBox="1"/>
          <p:nvPr/>
        </p:nvSpPr>
        <p:spPr>
          <a:xfrm>
            <a:off x="7979760" y="3299045"/>
            <a:ext cx="3818539" cy="11695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Sensitivity problem</a:t>
            </a:r>
            <a:r>
              <a:rPr lang="en-US" altLang="ja-JP" sz="1400" dirty="0"/>
              <a:t>:</a:t>
            </a:r>
            <a:r>
              <a:rPr lang="ja-JP" altLang="en-US" sz="1400" dirty="0"/>
              <a:t>感度問題</a:t>
            </a:r>
            <a:endParaRPr lang="en-US" altLang="ja-JP" sz="1400" dirty="0"/>
          </a:p>
          <a:p>
            <a:r>
              <a:rPr lang="ja-JP" altLang="en-US" sz="1400" dirty="0">
                <a:highlight>
                  <a:srgbClr val="FFFF00"/>
                </a:highlight>
              </a:rPr>
              <a:t>解決手法</a:t>
            </a:r>
            <a:r>
              <a:rPr lang="en-US" altLang="ja-JP" sz="1400" dirty="0"/>
              <a:t>:</a:t>
            </a:r>
          </a:p>
          <a:p>
            <a:endParaRPr lang="en-US" altLang="ja-JP" sz="1400" dirty="0"/>
          </a:p>
          <a:p>
            <a:r>
              <a:rPr lang="ja-JP" altLang="en-US" sz="1400" dirty="0"/>
              <a:t>参考文献</a:t>
            </a:r>
            <a:r>
              <a:rPr lang="en-US" altLang="ja-JP" sz="1400" dirty="0"/>
              <a:t>:CFX4.2</a:t>
            </a:r>
            <a:r>
              <a:rPr lang="ja-JP" altLang="en-US" sz="1400" dirty="0"/>
              <a:t>商用</a:t>
            </a:r>
            <a:r>
              <a:rPr lang="en-US" altLang="ja-JP" sz="1400" dirty="0"/>
              <a:t>CFD</a:t>
            </a:r>
            <a:r>
              <a:rPr lang="ja-JP" altLang="en-US" sz="1400" dirty="0"/>
              <a:t>ソフトウェア</a:t>
            </a:r>
            <a:endParaRPr lang="en-US" altLang="ja-JP" sz="1400" dirty="0"/>
          </a:p>
          <a:p>
            <a:r>
              <a:rPr lang="ja-JP" altLang="en-US" sz="1400" dirty="0"/>
              <a:t>本研究</a:t>
            </a:r>
            <a:r>
              <a:rPr lang="en-US" altLang="ja-JP" sz="1400" dirty="0"/>
              <a:t>: 3D_FVM_implicity Solver</a:t>
            </a:r>
            <a:endParaRPr lang="LID4096" sz="14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B6C23452-AAD0-3DB9-9C3B-26A0273513B4}"/>
              </a:ext>
            </a:extLst>
          </p:cNvPr>
          <p:cNvSpPr txBox="1"/>
          <p:nvPr/>
        </p:nvSpPr>
        <p:spPr>
          <a:xfrm>
            <a:off x="7979760" y="4885030"/>
            <a:ext cx="4085240" cy="1169551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Adjoint problem: </a:t>
            </a:r>
            <a:r>
              <a:rPr lang="ja-JP" altLang="en-US" sz="1400" dirty="0"/>
              <a:t>随伴問題</a:t>
            </a:r>
            <a:endParaRPr lang="en-US" altLang="ja-JP" sz="1400" dirty="0"/>
          </a:p>
          <a:p>
            <a:r>
              <a:rPr lang="ja-JP" altLang="en-US" sz="1400" dirty="0">
                <a:highlight>
                  <a:srgbClr val="FFFF00"/>
                </a:highlight>
              </a:rPr>
              <a:t>解決手法</a:t>
            </a:r>
            <a:r>
              <a:rPr lang="en-US" altLang="ja-JP" sz="1400" dirty="0">
                <a:highlight>
                  <a:srgbClr val="FFFF00"/>
                </a:highlight>
              </a:rPr>
              <a:t>:</a:t>
            </a:r>
          </a:p>
          <a:p>
            <a:endParaRPr lang="en-US" altLang="ja-JP" sz="1400" dirty="0">
              <a:highlight>
                <a:srgbClr val="FFFF00"/>
              </a:highlight>
            </a:endParaRPr>
          </a:p>
          <a:p>
            <a:r>
              <a:rPr lang="ja-JP" altLang="en-US" sz="1400" dirty="0"/>
              <a:t>参考文献</a:t>
            </a:r>
            <a:r>
              <a:rPr lang="en-US" altLang="ja-JP" sz="1400" dirty="0"/>
              <a:t>:</a:t>
            </a:r>
            <a:r>
              <a:rPr lang="ja-JP" altLang="en-US" sz="1400" dirty="0"/>
              <a:t> </a:t>
            </a:r>
            <a:r>
              <a:rPr lang="sv-SE" sz="1400" dirty="0"/>
              <a:t>Lagrange</a:t>
            </a:r>
            <a:r>
              <a:rPr lang="ja-JP" altLang="en-US" sz="1400" dirty="0"/>
              <a:t>の</a:t>
            </a:r>
            <a:r>
              <a:rPr lang="zh-CN" altLang="en-US" sz="1400" dirty="0"/>
              <a:t>未定乗数法</a:t>
            </a:r>
            <a:r>
              <a:rPr lang="en-US" altLang="zh-CN" sz="1400" dirty="0"/>
              <a:t>+CFX4.2</a:t>
            </a:r>
          </a:p>
          <a:p>
            <a:r>
              <a:rPr lang="ja-JP" altLang="en-US" sz="1400" dirty="0"/>
              <a:t>本研究</a:t>
            </a:r>
            <a:r>
              <a:rPr lang="en-US" altLang="ja-JP" sz="1400" dirty="0"/>
              <a:t>:</a:t>
            </a:r>
            <a:r>
              <a:rPr lang="sv-SE" sz="1400" dirty="0"/>
              <a:t> Lagrange</a:t>
            </a:r>
            <a:r>
              <a:rPr lang="ja-JP" altLang="en-US" sz="1400" dirty="0"/>
              <a:t>の</a:t>
            </a:r>
            <a:r>
              <a:rPr lang="zh-CN" altLang="en-US" sz="1400" dirty="0"/>
              <a:t>未定乗数法</a:t>
            </a:r>
            <a:r>
              <a:rPr lang="en-US" altLang="zh-CN" sz="1400" dirty="0"/>
              <a:t>+</a:t>
            </a:r>
            <a:r>
              <a:rPr lang="ja-JP" altLang="en-US" sz="1400" dirty="0"/>
              <a:t>三次元ソルバー</a:t>
            </a:r>
            <a:endParaRPr lang="LID4096" sz="1400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D78169BE-7F7C-4849-74C7-61CD5897D187}"/>
              </a:ext>
            </a:extLst>
          </p:cNvPr>
          <p:cNvSpPr txBox="1"/>
          <p:nvPr/>
        </p:nvSpPr>
        <p:spPr>
          <a:xfrm>
            <a:off x="4584224" y="6419587"/>
            <a:ext cx="7607776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100" dirty="0"/>
              <a:t>Cheng-Hung Huang, Shao-Pei Wang, A three-dimensional inverse heat conduction problem in estimating surface heat flux by conjugate gradient method, International Journal of Heat and Mass Transfer, 42 </a:t>
            </a:r>
            <a:r>
              <a:rPr lang="en-US" altLang="zh-CN" sz="1100" dirty="0"/>
              <a:t>(</a:t>
            </a:r>
            <a:r>
              <a:rPr lang="zh-CN" altLang="en-US" sz="1100" dirty="0"/>
              <a:t>1999</a:t>
            </a:r>
            <a:r>
              <a:rPr lang="en-US" altLang="zh-CN" sz="1100" dirty="0"/>
              <a:t>)</a:t>
            </a:r>
            <a:r>
              <a:rPr lang="zh-CN" altLang="en-US" sz="1100" dirty="0"/>
              <a:t>3387-3403</a:t>
            </a:r>
            <a:endParaRPr lang="LID4096" sz="1100" dirty="0"/>
          </a:p>
        </p:txBody>
      </p:sp>
      <p:sp>
        <p:nvSpPr>
          <p:cNvPr id="37" name="灯片编号占位符 4">
            <a:extLst>
              <a:ext uri="{FF2B5EF4-FFF2-40B4-BE49-F238E27FC236}">
                <a16:creationId xmlns:a16="http://schemas.microsoft.com/office/drawing/2014/main" id="{A16E8602-9FD1-64A4-B43A-ECDB91091B4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39500" y="319088"/>
            <a:ext cx="558800" cy="266700"/>
          </a:xfrm>
        </p:spPr>
        <p:txBody>
          <a:bodyPr/>
          <a:lstStyle/>
          <a:p>
            <a:pPr>
              <a:defRPr/>
            </a:pPr>
            <a:fld id="{E72C8523-06E9-4B85-B6BF-AF17B09E96D4}" type="slidenum">
              <a:rPr lang="en-US" altLang="ja-JP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altLang="ja-JP">
              <a:solidFill>
                <a:schemeClr val="tx1"/>
              </a:solidFill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6DF251F-53DA-71F1-FDCB-06C0BB882C5A}"/>
              </a:ext>
            </a:extLst>
          </p:cNvPr>
          <p:cNvSpPr txBox="1"/>
          <p:nvPr/>
        </p:nvSpPr>
        <p:spPr>
          <a:xfrm>
            <a:off x="234008" y="131781"/>
            <a:ext cx="33297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計算手法</a:t>
            </a:r>
            <a:r>
              <a:rPr lang="en-US" altLang="ja-JP" sz="2400" dirty="0"/>
              <a:t>:</a:t>
            </a:r>
            <a:r>
              <a:rPr lang="ja-JP" altLang="en-US" sz="2400" dirty="0"/>
              <a:t>　共役勾配法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944550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>
            <a:extLst>
              <a:ext uri="{FF2B5EF4-FFF2-40B4-BE49-F238E27FC236}">
                <a16:creationId xmlns:a16="http://schemas.microsoft.com/office/drawing/2014/main" id="{1819543A-7531-FAE8-C084-5D6294C4263C}"/>
              </a:ext>
            </a:extLst>
          </p:cNvPr>
          <p:cNvGrpSpPr/>
          <p:nvPr/>
        </p:nvGrpSpPr>
        <p:grpSpPr>
          <a:xfrm>
            <a:off x="452893" y="549552"/>
            <a:ext cx="7670980" cy="5907169"/>
            <a:chOff x="2278440" y="783525"/>
            <a:chExt cx="7670980" cy="5907169"/>
          </a:xfrm>
          <a:noFill/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5C4B0D-597E-F43F-8A1B-C38C9EB22A40}"/>
                </a:ext>
              </a:extLst>
            </p:cNvPr>
            <p:cNvSpPr/>
            <p:nvPr/>
          </p:nvSpPr>
          <p:spPr>
            <a:xfrm>
              <a:off x="2856598" y="2058715"/>
              <a:ext cx="1088349" cy="272488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ja-JP" altLang="en-US" sz="1400" dirty="0">
                  <a:solidFill>
                    <a:schemeClr val="tx1"/>
                  </a:solidFill>
                </a:rPr>
                <a:t>②順問題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2956B01-5576-E7CC-B9C8-204002745034}"/>
                    </a:ext>
                  </a:extLst>
                </p:cNvPr>
                <p:cNvSpPr/>
                <p:nvPr/>
              </p:nvSpPr>
              <p:spPr>
                <a:xfrm>
                  <a:off x="2847417" y="2875169"/>
                  <a:ext cx="3307309" cy="283424"/>
                </a:xfrm>
                <a:prstGeom prst="rect">
                  <a:avLst/>
                </a:prstGeom>
                <a:grp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just"/>
                  <a:r>
                    <a:rPr lang="ja-JP" altLang="en-US" sz="1400" dirty="0">
                      <a:solidFill>
                        <a:schemeClr val="tx1"/>
                      </a:solidFill>
                    </a:rPr>
                    <a:t>③目標函数</a:t>
                  </a:r>
                  <a14:m>
                    <m:oMath xmlns:m="http://schemas.openxmlformats.org/officeDocument/2006/math">
                      <m:r>
                        <a:rPr kumimoji="0" lang="en-US" sz="14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begChr m:val="["/>
                          <m:endChr m:val="]"/>
                          <m:ctrlP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sz="14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kumimoji="0" lang="en-US" sz="14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rgbClr val="000000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kumimoji="0" lang="en-US" sz="14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rgbClr val="000000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</m:oMath>
                  </a14:m>
                  <a:r>
                    <a:rPr lang="ja-JP" altLang="en-US" sz="1400" dirty="0">
                      <a:solidFill>
                        <a:schemeClr val="tx1"/>
                      </a:solidFill>
                    </a:rPr>
                    <a:t>の計算＆収束判定</a:t>
                  </a:r>
                  <a:endParaRPr lang="LID4096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7" name="矩形 6">
                  <a:extLst>
                    <a:ext uri="{FF2B5EF4-FFF2-40B4-BE49-F238E27FC236}">
                      <a16:creationId xmlns:a16="http://schemas.microsoft.com/office/drawing/2014/main" id="{12956B01-5576-E7CC-B9C8-2040027450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417" y="2875169"/>
                  <a:ext cx="3307309" cy="283424"/>
                </a:xfrm>
                <a:prstGeom prst="rect">
                  <a:avLst/>
                </a:prstGeom>
                <a:blipFill>
                  <a:blip r:embed="rId2"/>
                  <a:stretch>
                    <a:fillRect l="-367" t="-4000" b="-20000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05CDB2C2-2E78-7E8F-0691-01B59707082D}"/>
                </a:ext>
              </a:extLst>
            </p:cNvPr>
            <p:cNvSpPr/>
            <p:nvPr/>
          </p:nvSpPr>
          <p:spPr>
            <a:xfrm>
              <a:off x="2848270" y="4258061"/>
              <a:ext cx="1098327" cy="28326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ja-JP" altLang="en-US" sz="1400" dirty="0">
                  <a:solidFill>
                    <a:schemeClr val="tx1"/>
                  </a:solidFill>
                </a:rPr>
                <a:t>④随伴問題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CCE5D5E-843B-F8F4-AB95-7913322AB987}"/>
                </a:ext>
              </a:extLst>
            </p:cNvPr>
            <p:cNvSpPr/>
            <p:nvPr/>
          </p:nvSpPr>
          <p:spPr>
            <a:xfrm>
              <a:off x="2855619" y="4889631"/>
              <a:ext cx="1440135" cy="283266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ja-JP" altLang="en-US" sz="1400" dirty="0">
                  <a:solidFill>
                    <a:schemeClr val="tx1"/>
                  </a:solidFill>
                </a:rPr>
                <a:t>⑤下降方向計算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A21C2710-BF99-2A83-EA33-82C7613D3672}"/>
                </a:ext>
              </a:extLst>
            </p:cNvPr>
            <p:cNvSpPr/>
            <p:nvPr/>
          </p:nvSpPr>
          <p:spPr>
            <a:xfrm>
              <a:off x="2847418" y="5512086"/>
              <a:ext cx="1099180" cy="28246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ja-JP" altLang="en-US" sz="1400" dirty="0">
                  <a:solidFill>
                    <a:schemeClr val="tx1"/>
                  </a:solidFill>
                </a:rPr>
                <a:t>⑥感度問題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13CF9F8C-F550-2B63-5908-2C170B3C2943}"/>
                </a:ext>
              </a:extLst>
            </p:cNvPr>
            <p:cNvSpPr/>
            <p:nvPr/>
          </p:nvSpPr>
          <p:spPr>
            <a:xfrm>
              <a:off x="2847417" y="6178352"/>
              <a:ext cx="1312959" cy="287563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1400" dirty="0">
                  <a:solidFill>
                    <a:schemeClr val="tx1"/>
                  </a:solidFill>
                </a:rPr>
                <a:t>⑦熱流束更新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C90A568B-9CB0-0E62-EFCE-96C997DF4647}"/>
                </a:ext>
              </a:extLst>
            </p:cNvPr>
            <p:cNvSpPr/>
            <p:nvPr/>
          </p:nvSpPr>
          <p:spPr>
            <a:xfrm>
              <a:off x="2863582" y="1354496"/>
              <a:ext cx="2374171" cy="305719"/>
            </a:xfrm>
            <a:prstGeom prst="rect">
              <a:avLst/>
            </a:prstGeom>
            <a:grpFill/>
            <a:ln w="1905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just"/>
              <a:r>
                <a:rPr lang="ja-JP" altLang="en-US" sz="1400" dirty="0">
                  <a:solidFill>
                    <a:schemeClr val="tx1"/>
                  </a:solidFill>
                </a:rPr>
                <a:t>①表面熱流束の初期値仮定</a:t>
              </a:r>
              <a:endParaRPr lang="LID4096" sz="1400" dirty="0">
                <a:solidFill>
                  <a:schemeClr val="tx1"/>
                </a:solidFill>
              </a:endParaRPr>
            </a:p>
          </p:txBody>
        </p: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D7C77F9-E935-0D6B-3943-BD21B5CC92A4}"/>
                </a:ext>
              </a:extLst>
            </p:cNvPr>
            <p:cNvSpPr/>
            <p:nvPr/>
          </p:nvSpPr>
          <p:spPr>
            <a:xfrm>
              <a:off x="2855619" y="783525"/>
              <a:ext cx="859966" cy="323552"/>
            </a:xfrm>
            <a:prstGeom prst="roundRect">
              <a:avLst>
                <a:gd name="adj" fmla="val 30751"/>
              </a:avLst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600" b="1" dirty="0">
                  <a:solidFill>
                    <a:schemeClr val="tx1"/>
                  </a:solidFill>
                </a:rPr>
                <a:t>Start</a:t>
              </a:r>
              <a:endParaRPr lang="LID4096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4CABE06-128E-582D-31C8-D155961DAAF2}"/>
                </a:ext>
              </a:extLst>
            </p:cNvPr>
            <p:cNvCxnSpPr>
              <a:cxnSpLocks/>
            </p:cNvCxnSpPr>
            <p:nvPr/>
          </p:nvCxnSpPr>
          <p:spPr>
            <a:xfrm>
              <a:off x="6163907" y="2964997"/>
              <a:ext cx="3019671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>
              <a:extLst>
                <a:ext uri="{FF2B5EF4-FFF2-40B4-BE49-F238E27FC236}">
                  <a16:creationId xmlns:a16="http://schemas.microsoft.com/office/drawing/2014/main" id="{E7DA4243-B011-4145-3157-973602C5EE24}"/>
                </a:ext>
              </a:extLst>
            </p:cNvPr>
            <p:cNvCxnSpPr>
              <a:cxnSpLocks/>
            </p:cNvCxnSpPr>
            <p:nvPr/>
          </p:nvCxnSpPr>
          <p:spPr>
            <a:xfrm>
              <a:off x="3285602" y="1107077"/>
              <a:ext cx="0" cy="219348"/>
            </a:xfrm>
            <a:prstGeom prst="straightConnector1">
              <a:avLst/>
            </a:prstGeom>
            <a:grpFill/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矩形: 圆角 42">
              <a:extLst>
                <a:ext uri="{FF2B5EF4-FFF2-40B4-BE49-F238E27FC236}">
                  <a16:creationId xmlns:a16="http://schemas.microsoft.com/office/drawing/2014/main" id="{27CFAF5E-852A-1CDD-9BE9-D1C2695A3B6D}"/>
                </a:ext>
              </a:extLst>
            </p:cNvPr>
            <p:cNvSpPr/>
            <p:nvPr/>
          </p:nvSpPr>
          <p:spPr>
            <a:xfrm>
              <a:off x="8753595" y="3469691"/>
              <a:ext cx="859966" cy="323552"/>
            </a:xfrm>
            <a:prstGeom prst="roundRect">
              <a:avLst>
                <a:gd name="adj" fmla="val 24863"/>
              </a:avLst>
            </a:prstGeom>
            <a:grpFill/>
            <a:ln w="28575"/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 dirty="0">
                  <a:solidFill>
                    <a:schemeClr val="tx1"/>
                  </a:solidFill>
                </a:rPr>
                <a:t>End</a:t>
              </a:r>
              <a:endParaRPr lang="LID4096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0482C480-C217-CB5A-AEFC-E1EB3B6A5076}"/>
                </a:ext>
              </a:extLst>
            </p:cNvPr>
            <p:cNvSpPr txBox="1"/>
            <p:nvPr/>
          </p:nvSpPr>
          <p:spPr>
            <a:xfrm>
              <a:off x="3414460" y="3876302"/>
              <a:ext cx="750526" cy="276999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収束なし</a:t>
              </a:r>
              <a:endParaRPr lang="LID4096" sz="1200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5CDE028F-1C06-C7CA-725A-1ADC0A3159D3}"/>
                    </a:ext>
                  </a:extLst>
                </p:cNvPr>
                <p:cNvSpPr txBox="1"/>
                <p:nvPr/>
              </p:nvSpPr>
              <p:spPr>
                <a:xfrm>
                  <a:off x="2919334" y="4584632"/>
                  <a:ext cx="5412123" cy="290079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ja-JP" altLang="en-US" sz="1200" dirty="0"/>
                    <a:t>目標函数</a:t>
                  </a:r>
                  <a:r>
                    <a:rPr lang="en-US" altLang="ja-JP" sz="1200" dirty="0"/>
                    <a:t>J</a:t>
                  </a:r>
                  <a:r>
                    <a:rPr lang="ja-JP" altLang="en-US" sz="1200" dirty="0"/>
                    <a:t>に対する熱流束の勾配を計算するため、随伴方程式を解く　</a:t>
                  </a:r>
                  <a14:m>
                    <m:oMath xmlns:m="http://schemas.openxmlformats.org/officeDocument/2006/math">
                      <m:r>
                        <a:rPr lang="en-US" altLang="ja-JP" sz="1200" dirty="0" smtClean="0">
                          <a:latin typeface="Cambria Math" panose="02040503050406030204" pitchFamily="18" charset="0"/>
                        </a:rPr>
                        <m:t>:</m:t>
                      </m:r>
                      <m:f>
                        <m:fPr>
                          <m:ctrlP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en-US" sz="1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sz="12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a14:m>
                  <a:endParaRPr lang="LID4096" sz="1200" dirty="0"/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5CDE028F-1C06-C7CA-725A-1ADC0A3159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9334" y="4584632"/>
                  <a:ext cx="5412123" cy="290079"/>
                </a:xfrm>
                <a:prstGeom prst="rect">
                  <a:avLst/>
                </a:prstGeom>
                <a:blipFill>
                  <a:blip r:embed="rId3"/>
                  <a:stretch>
                    <a:fillRect l="-1577" t="-2128" r="-2928" b="-1914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0805B5CE-258E-84B0-7252-349C27866740}"/>
                    </a:ext>
                  </a:extLst>
                </p:cNvPr>
                <p:cNvSpPr txBox="1"/>
                <p:nvPr/>
              </p:nvSpPr>
              <p:spPr>
                <a:xfrm>
                  <a:off x="4330938" y="6321362"/>
                  <a:ext cx="2588914" cy="369332"/>
                </a:xfrm>
                <a:prstGeom prst="rect">
                  <a:avLst/>
                </a:prstGeom>
                <a:grpFill/>
              </p:spPr>
              <p:txBody>
                <a:bodyPr wrap="none" lIns="0" tIns="0" rIns="0" bIns="0" rtlCol="0">
                  <a:spAutoFit/>
                </a:bodyPr>
                <a:lstStyle/>
                <a:p>
                  <a:pPr marL="171450" indent="-171450">
                    <a:buFont typeface="Arial" panose="020B0604020202020204" pitchFamily="34" charset="0"/>
                    <a:buChar char="•"/>
                  </a:pPr>
                  <a:r>
                    <a:rPr lang="ja-JP" altLang="en-US" sz="1200" b="0" dirty="0">
                      <a:latin typeface="Cambria Math" panose="02040503050406030204" pitchFamily="18" charset="0"/>
                    </a:rPr>
                    <a:t>新しい熱流束分布ｑを更新</a:t>
                  </a:r>
                  <a:endParaRPr lang="en-US" altLang="zh-CN" sz="1200" b="0" dirty="0">
                    <a:latin typeface="Cambria Math" panose="02040503050406030204" pitchFamily="18" charset="0"/>
                  </a:endParaRPr>
                </a:p>
                <a:p>
                  <a:pPr marL="171450" indent="-1714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1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2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LID4096" sz="1200" dirty="0"/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0805B5CE-258E-84B0-7252-349C278667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0938" y="6321362"/>
                  <a:ext cx="2588914" cy="369332"/>
                </a:xfrm>
                <a:prstGeom prst="rect">
                  <a:avLst/>
                </a:prstGeom>
                <a:blipFill>
                  <a:blip r:embed="rId4"/>
                  <a:stretch>
                    <a:fillRect l="-3529" t="-13333" r="-1647" b="-21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接箭头连接符 72">
              <a:extLst>
                <a:ext uri="{FF2B5EF4-FFF2-40B4-BE49-F238E27FC236}">
                  <a16:creationId xmlns:a16="http://schemas.microsoft.com/office/drawing/2014/main" id="{C3AE0202-CA14-7F81-DBE5-87DF7E696F88}"/>
                </a:ext>
              </a:extLst>
            </p:cNvPr>
            <p:cNvCxnSpPr>
              <a:cxnSpLocks/>
            </p:cNvCxnSpPr>
            <p:nvPr/>
          </p:nvCxnSpPr>
          <p:spPr>
            <a:xfrm>
              <a:off x="2280090" y="2207756"/>
              <a:ext cx="486049" cy="0"/>
            </a:xfrm>
            <a:prstGeom prst="straightConnector1">
              <a:avLst/>
            </a:prstGeom>
            <a:grpFill/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9" name="直接连接符 78">
              <a:extLst>
                <a:ext uri="{FF2B5EF4-FFF2-40B4-BE49-F238E27FC236}">
                  <a16:creationId xmlns:a16="http://schemas.microsoft.com/office/drawing/2014/main" id="{30608BF6-5F84-FD92-CE7A-73612A8AA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8440" y="2207756"/>
              <a:ext cx="1650" cy="4113606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DB1BE8EE-B167-EE63-8B6C-AAAADB019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80090" y="6340202"/>
              <a:ext cx="486049" cy="0"/>
            </a:xfrm>
            <a:prstGeom prst="line">
              <a:avLst/>
            </a:prstGeom>
            <a:grpFill/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1CDBB8A6-1B76-D61E-8524-003C2F3447E2}"/>
                    </a:ext>
                  </a:extLst>
                </p:cNvPr>
                <p:cNvSpPr txBox="1"/>
                <p:nvPr/>
              </p:nvSpPr>
              <p:spPr>
                <a:xfrm>
                  <a:off x="2852466" y="1723940"/>
                  <a:ext cx="2987869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ja-JP" altLang="en-US" sz="1200" dirty="0"/>
                    <a:t>初期の熱流束分布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を</m:t>
                      </m:r>
                    </m:oMath>
                  </a14:m>
                  <a:r>
                    <a:rPr lang="ja-JP" altLang="en-US" sz="1200" dirty="0"/>
                    <a:t>設定する</a:t>
                  </a:r>
                  <a:endParaRPr lang="LID4096" sz="1200" dirty="0"/>
                </a:p>
              </p:txBody>
            </p:sp>
          </mc:Choice>
          <mc:Fallback>
            <p:sp>
              <p:nvSpPr>
                <p:cNvPr id="96" name="文本框 95">
                  <a:extLst>
                    <a:ext uri="{FF2B5EF4-FFF2-40B4-BE49-F238E27FC236}">
                      <a16:creationId xmlns:a16="http://schemas.microsoft.com/office/drawing/2014/main" id="{1CDBB8A6-1B76-D61E-8524-003C2F3447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2466" y="1723940"/>
                  <a:ext cx="2987869" cy="276999"/>
                </a:xfrm>
                <a:prstGeom prst="rect">
                  <a:avLst/>
                </a:prstGeom>
                <a:blipFill>
                  <a:blip r:embed="rId5"/>
                  <a:stretch>
                    <a:fillRect r="-815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BAEAB92F-A4D3-C540-33A7-E78BA3CBC198}"/>
                    </a:ext>
                  </a:extLst>
                </p:cNvPr>
                <p:cNvSpPr txBox="1"/>
                <p:nvPr/>
              </p:nvSpPr>
              <p:spPr>
                <a:xfrm>
                  <a:off x="2848831" y="2341665"/>
                  <a:ext cx="5750420" cy="461665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ja-JP" altLang="en-US" sz="1200" dirty="0"/>
                    <a:t>現在の熱流束分布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zh-CN" altLang="en-US" sz="1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d>
                        <m:d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ja-JP" altLang="en-US" sz="1200" i="1">
                          <a:latin typeface="Cambria Math" panose="02040503050406030204" pitchFamily="18" charset="0"/>
                        </a:rPr>
                        <m:t>から三次元領域</m:t>
                      </m:r>
                    </m:oMath>
                  </a14:m>
                  <a:r>
                    <a:rPr lang="ja-JP" altLang="en-US" sz="1200" dirty="0"/>
                    <a:t>内の温度分布</a:t>
                  </a:r>
                  <a14:m>
                    <m:oMath xmlns:m="http://schemas.openxmlformats.org/officeDocument/2006/math">
                      <m:r>
                        <a:rPr lang="en-US" sz="1200" i="1"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2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a14:m>
                  <a:r>
                    <a:rPr lang="ja-JP" altLang="en-US" sz="1200" dirty="0"/>
                    <a:t>を計算する</a:t>
                  </a:r>
                  <a:endParaRPr lang="en-US" altLang="ja-JP" sz="12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ja-JP" altLang="en-US" sz="1200" dirty="0"/>
                    <a:t>計算手法</a:t>
                  </a:r>
                  <a:r>
                    <a:rPr lang="en-US" altLang="ja-JP" sz="1200" dirty="0"/>
                    <a:t>:</a:t>
                  </a:r>
                  <a:r>
                    <a:rPr lang="ja-JP" altLang="en-US" sz="1200" dirty="0"/>
                    <a:t>　</a:t>
                  </a:r>
                  <a:r>
                    <a:rPr lang="en-US" sz="1200" dirty="0"/>
                    <a:t>FVM_</a:t>
                  </a:r>
                  <a:r>
                    <a:rPr lang="ja-JP" altLang="en-US" sz="1200" dirty="0"/>
                    <a:t>陰解法</a:t>
                  </a:r>
                  <a:endParaRPr lang="LID4096" sz="1200" dirty="0"/>
                </a:p>
              </p:txBody>
            </p:sp>
          </mc:Choice>
          <mc:Fallback>
            <p:sp>
              <p:nvSpPr>
                <p:cNvPr id="97" name="文本框 96">
                  <a:extLst>
                    <a:ext uri="{FF2B5EF4-FFF2-40B4-BE49-F238E27FC236}">
                      <a16:creationId xmlns:a16="http://schemas.microsoft.com/office/drawing/2014/main" id="{BAEAB92F-A4D3-C540-33A7-E78BA3CBC1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8831" y="2341665"/>
                  <a:ext cx="5750420" cy="461665"/>
                </a:xfrm>
                <a:prstGeom prst="rect">
                  <a:avLst/>
                </a:prstGeom>
                <a:blipFill>
                  <a:blip r:embed="rId6"/>
                  <a:stretch>
                    <a:fillRect t="-1333" b="-10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4BEB526-42A4-2D3D-AFA6-5D078B60FB6C}"/>
                    </a:ext>
                  </a:extLst>
                </p:cNvPr>
                <p:cNvSpPr txBox="1"/>
                <p:nvPr/>
              </p:nvSpPr>
              <p:spPr>
                <a:xfrm>
                  <a:off x="2847417" y="3164156"/>
                  <a:ext cx="5112297" cy="71025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sz="1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  <m:r>
                                        <a:rPr lang="en-US" sz="1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200" i="1">
                                              <a:solidFill>
                                                <a:srgbClr val="0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en-US" sz="1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a14:m>
                  <a:endParaRPr lang="en-US" altLang="ja-JP" sz="12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ja-JP" altLang="en-US" sz="1200" dirty="0"/>
                    <a:t>計算温度と実測温度との差</a:t>
                  </a:r>
                  <a:r>
                    <a:rPr lang="en-US" altLang="ja-JP" sz="1200" dirty="0"/>
                    <a:t>(</a:t>
                  </a:r>
                  <a:r>
                    <a:rPr lang="ja-JP" altLang="en-US" sz="1200" dirty="0"/>
                    <a:t>残差二乗和</a:t>
                  </a:r>
                  <a:r>
                    <a:rPr lang="en-US" altLang="ja-JP" sz="1200" dirty="0"/>
                    <a:t>)</a:t>
                  </a:r>
                  <a:r>
                    <a:rPr lang="ja-JP" altLang="en-US" sz="1200" dirty="0"/>
                    <a:t>を評価、収束かどうか判定する</a:t>
                  </a:r>
                  <a:endParaRPr lang="en-US" altLang="ja-JP" sz="1200" dirty="0"/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ja-JP" sz="1200" dirty="0"/>
                    <a:t>J</a:t>
                  </a:r>
                  <a:r>
                    <a:rPr lang="ja-JP" altLang="en-US" sz="1200" dirty="0"/>
                    <a:t>が十分小さければ終了</a:t>
                  </a:r>
                  <a:r>
                    <a:rPr lang="en-US" altLang="ja-JP" sz="1200" dirty="0"/>
                    <a:t>(</a:t>
                  </a:r>
                  <a:r>
                    <a:rPr lang="ja-JP" altLang="en-US" sz="1200" dirty="0"/>
                    <a:t>収束</a:t>
                  </a:r>
                  <a:r>
                    <a:rPr lang="en-US" altLang="ja-JP" sz="1200" dirty="0"/>
                    <a:t>)</a:t>
                  </a:r>
                </a:p>
              </p:txBody>
            </p:sp>
          </mc:Choice>
          <mc:Fallback>
            <p:sp>
              <p:nvSpPr>
                <p:cNvPr id="98" name="文本框 97">
                  <a:extLst>
                    <a:ext uri="{FF2B5EF4-FFF2-40B4-BE49-F238E27FC236}">
                      <a16:creationId xmlns:a16="http://schemas.microsoft.com/office/drawing/2014/main" id="{34BEB526-42A4-2D3D-AFA6-5D078B60F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417" y="3164156"/>
                  <a:ext cx="5112297" cy="710259"/>
                </a:xfrm>
                <a:prstGeom prst="rect">
                  <a:avLst/>
                </a:prstGeom>
                <a:blipFill>
                  <a:blip r:embed="rId7"/>
                  <a:stretch>
                    <a:fillRect t="-43103" r="-3341" b="-206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38676886-A1F5-0BB8-C121-CB6B22A89F38}"/>
                    </a:ext>
                  </a:extLst>
                </p:cNvPr>
                <p:cNvSpPr txBox="1"/>
                <p:nvPr/>
              </p:nvSpPr>
              <p:spPr>
                <a:xfrm>
                  <a:off x="2847417" y="5242622"/>
                  <a:ext cx="5799088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ja-JP" altLang="en-US" sz="1200" dirty="0"/>
                    <a:t>得られた勾配情報を基に共役勾配法における最適な検索方向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altLang="ja-JP" sz="1200" dirty="0"/>
                    <a:t>(</a:t>
                  </a:r>
                  <a:r>
                    <a:rPr lang="ja-JP" altLang="en-US" sz="1200" dirty="0"/>
                    <a:t>共役方向</a:t>
                  </a:r>
                  <a:r>
                    <a:rPr lang="en-US" altLang="ja-JP" sz="1200" dirty="0"/>
                    <a:t>)</a:t>
                  </a:r>
                  <a:r>
                    <a:rPr lang="ja-JP" altLang="en-US" sz="1200" dirty="0"/>
                    <a:t>を決定</a:t>
                  </a:r>
                  <a:endParaRPr lang="LID4096" sz="1200" dirty="0"/>
                </a:p>
              </p:txBody>
            </p:sp>
          </mc:Choice>
          <mc:Fallback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38676886-A1F5-0BB8-C121-CB6B22A89F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7417" y="5242622"/>
                  <a:ext cx="5799088" cy="276999"/>
                </a:xfrm>
                <a:prstGeom prst="rect">
                  <a:avLst/>
                </a:prstGeom>
                <a:blipFill>
                  <a:blip r:embed="rId8"/>
                  <a:stretch>
                    <a:fillRect t="-2222" r="-1472" b="-17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F977545D-9355-87FF-98A0-0C996775B361}"/>
                    </a:ext>
                  </a:extLst>
                </p:cNvPr>
                <p:cNvSpPr txBox="1"/>
                <p:nvPr/>
              </p:nvSpPr>
              <p:spPr>
                <a:xfrm>
                  <a:off x="2855619" y="5856018"/>
                  <a:ext cx="7093801" cy="276999"/>
                </a:xfrm>
                <a:prstGeom prst="rect">
                  <a:avLst/>
                </a:prstGeom>
                <a:grpFill/>
              </p:spPr>
              <p:txBody>
                <a:bodyPr wrap="none" rtlCol="0">
                  <a:spAutoFit/>
                </a:bodyPr>
                <a:lstStyle/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ja-JP" altLang="en-US" sz="1200" dirty="0"/>
                    <a:t>微小な熱流束の変化が裏面</a:t>
                  </a:r>
                  <a:r>
                    <a:rPr lang="en-US" altLang="ja-JP" sz="1200" dirty="0"/>
                    <a:t>S2</a:t>
                  </a:r>
                  <a:r>
                    <a:rPr lang="ja-JP" altLang="en-US" sz="1200" dirty="0"/>
                    <a:t>温度に及ぼす影響</a:t>
                  </a:r>
                  <a:r>
                    <a:rPr lang="en-US" altLang="ja-JP" sz="1200" dirty="0"/>
                    <a:t>(</a:t>
                  </a:r>
                  <a:r>
                    <a:rPr lang="ja-JP" altLang="en-US" sz="1200" dirty="0"/>
                    <a:t>感度</a:t>
                  </a:r>
                  <a:r>
                    <a:rPr lang="en-US" altLang="ja-JP" sz="1200" dirty="0"/>
                    <a:t>)</a:t>
                  </a:r>
                  <a:r>
                    <a:rPr lang="ja-JP" altLang="en-US" sz="1200" dirty="0"/>
                    <a:t>を計算し、最適な下降ステップサイズ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1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ja-JP" altLang="en-US" sz="1200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ja-JP" sz="1200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ja-JP" altLang="en-US" sz="1200" dirty="0"/>
                    <a:t>を決定</a:t>
                  </a:r>
                  <a:endParaRPr lang="LID4096" sz="1200" dirty="0"/>
                </a:p>
              </p:txBody>
            </p:sp>
          </mc:Choice>
          <mc:Fallback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F977545D-9355-87FF-98A0-0C996775B3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5619" y="5856018"/>
                  <a:ext cx="7093801" cy="276999"/>
                </a:xfrm>
                <a:prstGeom prst="rect">
                  <a:avLst/>
                </a:prstGeom>
                <a:blipFill>
                  <a:blip r:embed="rId9"/>
                  <a:stretch>
                    <a:fillRect r="-2577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直接箭头连接符 108">
              <a:extLst>
                <a:ext uri="{FF2B5EF4-FFF2-40B4-BE49-F238E27FC236}">
                  <a16:creationId xmlns:a16="http://schemas.microsoft.com/office/drawing/2014/main" id="{1FCD7C7C-F33F-8A4E-CBCF-E50904FB1D01}"/>
                </a:ext>
              </a:extLst>
            </p:cNvPr>
            <p:cNvCxnSpPr>
              <a:cxnSpLocks/>
            </p:cNvCxnSpPr>
            <p:nvPr/>
          </p:nvCxnSpPr>
          <p:spPr>
            <a:xfrm>
              <a:off x="3301502" y="3854826"/>
              <a:ext cx="0" cy="333465"/>
            </a:xfrm>
            <a:prstGeom prst="straightConnector1">
              <a:avLst/>
            </a:prstGeom>
            <a:grpFill/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2" name="文本框 111">
              <a:extLst>
                <a:ext uri="{FF2B5EF4-FFF2-40B4-BE49-F238E27FC236}">
                  <a16:creationId xmlns:a16="http://schemas.microsoft.com/office/drawing/2014/main" id="{88B84C45-E042-5FB3-508B-CC15EF0A5685}"/>
                </a:ext>
              </a:extLst>
            </p:cNvPr>
            <p:cNvSpPr txBox="1"/>
            <p:nvPr/>
          </p:nvSpPr>
          <p:spPr>
            <a:xfrm>
              <a:off x="7190549" y="2641258"/>
              <a:ext cx="492443" cy="276999"/>
            </a:xfrm>
            <a:prstGeom prst="rect">
              <a:avLst/>
            </a:prstGeom>
            <a:grpFill/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ja-JP" altLang="en-US" sz="1200" dirty="0"/>
                <a:t>収束</a:t>
              </a:r>
              <a:endParaRPr lang="LID4096" sz="1200" dirty="0"/>
            </a:p>
          </p:txBody>
        </p:sp>
        <p:cxnSp>
          <p:nvCxnSpPr>
            <p:cNvPr id="113" name="直接箭头连接符 112">
              <a:extLst>
                <a:ext uri="{FF2B5EF4-FFF2-40B4-BE49-F238E27FC236}">
                  <a16:creationId xmlns:a16="http://schemas.microsoft.com/office/drawing/2014/main" id="{2A386912-EAD1-35AF-3AF0-AD4821D61B56}"/>
                </a:ext>
              </a:extLst>
            </p:cNvPr>
            <p:cNvCxnSpPr>
              <a:cxnSpLocks/>
            </p:cNvCxnSpPr>
            <p:nvPr/>
          </p:nvCxnSpPr>
          <p:spPr>
            <a:xfrm>
              <a:off x="9183578" y="2969739"/>
              <a:ext cx="0" cy="438270"/>
            </a:xfrm>
            <a:prstGeom prst="straightConnector1">
              <a:avLst/>
            </a:prstGeom>
            <a:grpFill/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6" name="文本框 125">
            <a:extLst>
              <a:ext uri="{FF2B5EF4-FFF2-40B4-BE49-F238E27FC236}">
                <a16:creationId xmlns:a16="http://schemas.microsoft.com/office/drawing/2014/main" id="{2153FAAE-5C55-B143-EC1E-D92A062155F2}"/>
              </a:ext>
            </a:extLst>
          </p:cNvPr>
          <p:cNvSpPr txBox="1"/>
          <p:nvPr/>
        </p:nvSpPr>
        <p:spPr>
          <a:xfrm>
            <a:off x="6606669" y="237069"/>
            <a:ext cx="53898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/>
              <a:t>共役勾配法</a:t>
            </a:r>
            <a:r>
              <a:rPr lang="en-US" altLang="ja-JP" sz="1600" dirty="0"/>
              <a:t>(CGM)</a:t>
            </a:r>
            <a:r>
              <a:rPr lang="ja-JP" altLang="en-US" sz="1600" dirty="0"/>
              <a:t>を用いた三次元熱伝導問題における表面熱流束の計算手順・</a:t>
            </a:r>
            <a:r>
              <a:rPr lang="ja-JP" altLang="en-US" sz="1600" dirty="0">
                <a:highlight>
                  <a:srgbClr val="FFFF00"/>
                </a:highlight>
              </a:rPr>
              <a:t>目標函数</a:t>
            </a:r>
            <a:r>
              <a:rPr lang="en-US" altLang="ja-JP" sz="1600" dirty="0">
                <a:highlight>
                  <a:srgbClr val="FFFF00"/>
                </a:highlight>
              </a:rPr>
              <a:t>J</a:t>
            </a:r>
            <a:r>
              <a:rPr lang="ja-JP" altLang="en-US" sz="1600" dirty="0">
                <a:highlight>
                  <a:srgbClr val="FFFF00"/>
                </a:highlight>
              </a:rPr>
              <a:t>の最小化を実現する</a:t>
            </a:r>
            <a:endParaRPr lang="LID4096" sz="1600" dirty="0">
              <a:highlight>
                <a:srgbClr val="FFFF00"/>
              </a:highlight>
            </a:endParaRP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B971FA9B-83BB-0F2D-8E86-420698187E79}"/>
              </a:ext>
            </a:extLst>
          </p:cNvPr>
          <p:cNvSpPr txBox="1"/>
          <p:nvPr/>
        </p:nvSpPr>
        <p:spPr>
          <a:xfrm>
            <a:off x="767408" y="221605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計算手順</a:t>
            </a:r>
            <a:endParaRPr lang="LID4096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CBADF12-5D3F-8FF9-3DBD-7F6443B028F0}"/>
              </a:ext>
            </a:extLst>
          </p:cNvPr>
          <p:cNvSpPr txBox="1"/>
          <p:nvPr/>
        </p:nvSpPr>
        <p:spPr>
          <a:xfrm>
            <a:off x="234008" y="131781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計算流れ</a:t>
            </a:r>
            <a:endParaRPr lang="LID4096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BC6E37D-4EA8-89A2-C9B5-9DFDE91752AE}"/>
              </a:ext>
            </a:extLst>
          </p:cNvPr>
          <p:cNvGrpSpPr/>
          <p:nvPr/>
        </p:nvGrpSpPr>
        <p:grpSpPr>
          <a:xfrm>
            <a:off x="8621529" y="2216636"/>
            <a:ext cx="3062634" cy="2808434"/>
            <a:chOff x="7967480" y="1499793"/>
            <a:chExt cx="3754278" cy="3423079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30E348A0-BB34-1EEE-5B0B-63002512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9062" b="5465"/>
            <a:stretch>
              <a:fillRect/>
            </a:stretch>
          </p:blipFill>
          <p:spPr>
            <a:xfrm>
              <a:off x="8462759" y="2031793"/>
              <a:ext cx="3258999" cy="2515942"/>
            </a:xfrm>
            <a:prstGeom prst="rect">
              <a:avLst/>
            </a:prstGeom>
          </p:spPr>
        </p:pic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94845929-9586-7055-404E-2A7CC0AA00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39652" y="1860592"/>
              <a:ext cx="323631" cy="463869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F69C94E7-F223-908B-ACA0-DFEB6B7B9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901467" y="3902518"/>
              <a:ext cx="198788" cy="645218"/>
            </a:xfrm>
            <a:prstGeom prst="straightConnector1">
              <a:avLst/>
            </a:prstGeom>
            <a:ln>
              <a:headEnd type="oval" w="med" len="med"/>
              <a:tailEnd type="triangl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B775B9A-0DF7-66A5-51D8-DDF2C0EA8287}"/>
                    </a:ext>
                  </a:extLst>
                </p:cNvPr>
                <p:cNvSpPr txBox="1"/>
                <p:nvPr/>
              </p:nvSpPr>
              <p:spPr>
                <a:xfrm>
                  <a:off x="7967480" y="1499793"/>
                  <a:ext cx="3544343" cy="3751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：</m:t>
                      </m:r>
                    </m:oMath>
                  </a14:m>
                  <a:r>
                    <a:rPr lang="ja-JP" altLang="en-US" sz="1400" dirty="0"/>
                    <a:t>未知熱流束を推定する表面</a:t>
                  </a:r>
                  <a:endParaRPr lang="LID4096" sz="1400" dirty="0"/>
                </a:p>
              </p:txBody>
            </p:sp>
          </mc:Choice>
          <mc:Fallback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CB775B9A-0DF7-66A5-51D8-DDF2C0EA82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7480" y="1499793"/>
                  <a:ext cx="3544343" cy="375136"/>
                </a:xfrm>
                <a:prstGeom prst="rect">
                  <a:avLst/>
                </a:prstGeom>
                <a:blipFill>
                  <a:blip r:embed="rId11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026287F-EC52-9A87-1D23-F5C208A66329}"/>
                    </a:ext>
                  </a:extLst>
                </p:cNvPr>
                <p:cNvSpPr txBox="1"/>
                <p:nvPr/>
              </p:nvSpPr>
              <p:spPr>
                <a:xfrm>
                  <a:off x="8203356" y="4547736"/>
                  <a:ext cx="3396222" cy="3751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ja-JP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altLang="ja-JP" sz="1400" dirty="0"/>
                    <a:t>:IR</a:t>
                  </a:r>
                  <a:r>
                    <a:rPr lang="ja-JP" altLang="en-US" sz="1400" dirty="0"/>
                    <a:t>カメラでの温度計測位置</a:t>
                  </a:r>
                  <a:endParaRPr lang="LID4096" sz="1400" dirty="0"/>
                </a:p>
              </p:txBody>
            </p:sp>
          </mc:Choice>
          <mc:Fallback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0026287F-EC52-9A87-1D23-F5C208A663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03356" y="4547736"/>
                  <a:ext cx="3396222" cy="375136"/>
                </a:xfrm>
                <a:prstGeom prst="rect">
                  <a:avLst/>
                </a:prstGeom>
                <a:blipFill>
                  <a:blip r:embed="rId12"/>
                  <a:stretch>
                    <a:fillRect t="-4000" b="-2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14804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C6C22ED-D2BA-9E0A-43F6-38C6BCE01BF8}"/>
                  </a:ext>
                </a:extLst>
              </p:cNvPr>
              <p:cNvSpPr txBox="1"/>
              <p:nvPr/>
            </p:nvSpPr>
            <p:spPr>
              <a:xfrm>
                <a:off x="416047" y="907626"/>
                <a:ext cx="9346533" cy="202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計算手法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</a:t>
                </a: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有限体積法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(FVM: Finite Volume Method)</a:t>
                </a: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・陰解法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(Implicit Form)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Hans-MO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∆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f>
                      <m:fPr>
                        <m:ctrlP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Hans-MO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Hans-MO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MO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ja-JP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Sup>
                      <m:sSubSupPr>
                        <m:ctrlPr>
                          <a:rPr lang="en-US" altLang="ja-JP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ja-JP" sz="14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ja-JP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大規模疎行列の共役勾配法</a:t>
                </a:r>
                <a:endParaRPr lang="LID4096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5C6C22ED-D2BA-9E0A-43F6-38C6BCE01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7" y="907626"/>
                <a:ext cx="9346533" cy="2021515"/>
              </a:xfrm>
              <a:prstGeom prst="rect">
                <a:avLst/>
              </a:prstGeom>
              <a:blipFill>
                <a:blip r:embed="rId2"/>
                <a:stretch>
                  <a:fillRect l="-196" t="-602" b="-1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CF8A94-F0F5-0716-6085-B123FC5E7D96}"/>
                  </a:ext>
                </a:extLst>
              </p:cNvPr>
              <p:cNvSpPr txBox="1"/>
              <p:nvPr/>
            </p:nvSpPr>
            <p:spPr>
              <a:xfrm>
                <a:off x="416047" y="3293133"/>
                <a:ext cx="5166328" cy="3273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初期条件：</a:t>
                </a:r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𝑖𝑛𝑖𝑡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𝑡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𝑦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𝑧</m:t>
                          </m:r>
                        </m:e>
                      </m:d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= </m:t>
                      </m:r>
                      <m:sSub>
                        <m:sSubPr>
                          <m:ctrlP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sSubPr>
                        <m:e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𝑇</m:t>
                          </m:r>
                        </m:e>
                        <m:sub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𝐼𝑅</m:t>
                          </m:r>
                        </m:sub>
                      </m:sSub>
                      <m:d>
                        <m:dPr>
                          <m:ctrlP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</m:ctrlPr>
                        </m:dPr>
                        <m:e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𝑡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=0,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𝑥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,</m:t>
                          </m:r>
                          <m:r>
                            <a:rPr lang="en-US" altLang="ja-JP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MS PGothic" panose="020B0600070205080204" pitchFamily="34" charset="-128"/>
                            </a:rPr>
                            <m:t>𝑦</m:t>
                          </m:r>
                        </m:e>
                      </m:d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    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𝑡</m:t>
                      </m:r>
                      <m:r>
                        <a:rPr lang="en-US" altLang="ja-JP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MS PGothic" panose="020B0600070205080204" pitchFamily="34" charset="-128"/>
                        </a:rPr>
                        <m:t>=0</m:t>
                      </m:r>
                    </m:oMath>
                  </m:oMathPara>
                </a14:m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境界条件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</a:t>
                </a: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被冷却面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:q(t)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zh-CN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(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LID4096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他の表面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</a:t>
                </a: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断熱条件</a:t>
                </a:r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ctrlPr>
                                <a:rPr lang="en-US" altLang="zh-CN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𝑇</m:t>
                                  </m:r>
                                </m:num>
                                <m:den>
                                  <m:r>
                                    <a:rPr lang="zh-CN" alt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r>
                                    <a:rPr lang="en-US" altLang="zh-CN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r>
                            <a:rPr lang="en-US" altLang="zh-CN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𝑜𝑡h𝑒𝑟𝑠</m:t>
                          </m:r>
                        </m:sub>
                      </m:sSub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                         (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76CF8A94-F0F5-0716-6085-B123FC5E7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7" y="3293133"/>
                <a:ext cx="5166328" cy="3273525"/>
              </a:xfrm>
              <a:prstGeom prst="rect">
                <a:avLst/>
              </a:prstGeom>
              <a:blipFill>
                <a:blip r:embed="rId3"/>
                <a:stretch>
                  <a:fillRect l="-354" t="-3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7C1460-09E4-F641-1E67-7F6C6DDD384D}"/>
                  </a:ext>
                </a:extLst>
              </p:cNvPr>
              <p:cNvSpPr txBox="1"/>
              <p:nvPr/>
            </p:nvSpPr>
            <p:spPr>
              <a:xfrm>
                <a:off x="5015880" y="5740299"/>
                <a:ext cx="5102881" cy="95410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計算結果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</a:t>
                </a: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各時点で三次元領域内での温度分布</a:t>
                </a:r>
                <a:endParaRPr lang="en-US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             (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837C1460-09E4-F641-1E67-7F6C6DDD3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5880" y="5740299"/>
                <a:ext cx="5102881" cy="954107"/>
              </a:xfrm>
              <a:prstGeom prst="rect">
                <a:avLst/>
              </a:prstGeom>
              <a:blipFill>
                <a:blip r:embed="rId4"/>
                <a:stretch>
                  <a:fillRect l="-358" t="-1282" b="-32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4248E0B7-033E-AAF8-8DD3-F4E26EAF4FEB}"/>
              </a:ext>
            </a:extLst>
          </p:cNvPr>
          <p:cNvSpPr txBox="1"/>
          <p:nvPr/>
        </p:nvSpPr>
        <p:spPr>
          <a:xfrm>
            <a:off x="7855214" y="2282988"/>
            <a:ext cx="40831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計算条件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熱物性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</a:t>
            </a: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熱伝導率・比熱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が温度による更新</a:t>
            </a:r>
            <a:endParaRPr lang="en-US" altLang="ja-JP" sz="1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不等間隔メッシュ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</a:t>
            </a: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上部細かい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メッシュ数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(x=100, y=80, z=20)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メッシュサイズ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 :</a:t>
            </a: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試料サイズに対応</a:t>
            </a:r>
            <a:endParaRPr lang="en-US" altLang="ja-JP" sz="1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C51C13CB-6F22-8CC7-6E64-E92DDB3D6CC7}"/>
              </a:ext>
            </a:extLst>
          </p:cNvPr>
          <p:cNvGrpSpPr/>
          <p:nvPr/>
        </p:nvGrpSpPr>
        <p:grpSpPr>
          <a:xfrm>
            <a:off x="8451113" y="3565225"/>
            <a:ext cx="3062634" cy="2973686"/>
            <a:chOff x="8451113" y="3565225"/>
            <a:chExt cx="3062634" cy="29736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D4B38B7-B8EA-C819-8217-056D25D3565C}"/>
                    </a:ext>
                  </a:extLst>
                </p:cNvPr>
                <p:cNvSpPr txBox="1"/>
                <p:nvPr/>
              </p:nvSpPr>
              <p:spPr>
                <a:xfrm>
                  <a:off x="9737914" y="3769560"/>
                  <a:ext cx="71101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LID4096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13" name="文本框 12">
                  <a:extLst>
                    <a:ext uri="{FF2B5EF4-FFF2-40B4-BE49-F238E27FC236}">
                      <a16:creationId xmlns:a16="http://schemas.microsoft.com/office/drawing/2014/main" id="{9D4B38B7-B8EA-C819-8217-056D25D35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914" y="3769560"/>
                  <a:ext cx="711012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CA88FD3-58E9-A1C8-7400-C8F282245F0E}"/>
                </a:ext>
              </a:extLst>
            </p:cNvPr>
            <p:cNvGrpSpPr/>
            <p:nvPr/>
          </p:nvGrpSpPr>
          <p:grpSpPr>
            <a:xfrm>
              <a:off x="8451113" y="3565225"/>
              <a:ext cx="3062634" cy="2973686"/>
              <a:chOff x="8451113" y="3565225"/>
              <a:chExt cx="3062634" cy="297368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8F78D76C-269F-00EB-10B8-AEA1154C6FE8}"/>
                  </a:ext>
                </a:extLst>
              </p:cNvPr>
              <p:cNvGrpSpPr/>
              <p:nvPr/>
            </p:nvGrpSpPr>
            <p:grpSpPr>
              <a:xfrm>
                <a:off x="8451113" y="3565225"/>
                <a:ext cx="3062634" cy="2973686"/>
                <a:chOff x="7967480" y="1298374"/>
                <a:chExt cx="3754278" cy="3624498"/>
              </a:xfrm>
            </p:grpSpPr>
            <p:pic>
              <p:nvPicPr>
                <p:cNvPr id="27" name="图片 26">
                  <a:extLst>
                    <a:ext uri="{FF2B5EF4-FFF2-40B4-BE49-F238E27FC236}">
                      <a16:creationId xmlns:a16="http://schemas.microsoft.com/office/drawing/2014/main" id="{3954D4AD-A485-0B33-0EDB-1FF05284A74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t="19062" b="5465"/>
                <a:stretch>
                  <a:fillRect/>
                </a:stretch>
              </p:blipFill>
              <p:spPr>
                <a:xfrm>
                  <a:off x="8462759" y="2031793"/>
                  <a:ext cx="3258999" cy="2515942"/>
                </a:xfrm>
                <a:prstGeom prst="rect">
                  <a:avLst/>
                </a:prstGeom>
              </p:spPr>
            </p:pic>
            <p:cxnSp>
              <p:nvCxnSpPr>
                <p:cNvPr id="28" name="直接箭头连接符 27">
                  <a:extLst>
                    <a:ext uri="{FF2B5EF4-FFF2-40B4-BE49-F238E27FC236}">
                      <a16:creationId xmlns:a16="http://schemas.microsoft.com/office/drawing/2014/main" id="{0EA95B7A-925B-8011-4A79-57A404607C2E}"/>
                    </a:ext>
                  </a:extLst>
                </p:cNvPr>
                <p:cNvCxnSpPr>
                  <a:cxnSpLocks/>
                  <a:endCxn id="13" idx="2"/>
                </p:cNvCxnSpPr>
                <p:nvPr/>
              </p:nvCxnSpPr>
              <p:spPr>
                <a:xfrm flipH="1" flipV="1">
                  <a:off x="9980674" y="1960078"/>
                  <a:ext cx="82609" cy="364383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接箭头连接符 28">
                  <a:extLst>
                    <a:ext uri="{FF2B5EF4-FFF2-40B4-BE49-F238E27FC236}">
                      <a16:creationId xmlns:a16="http://schemas.microsoft.com/office/drawing/2014/main" id="{EE974AB1-F586-E135-1A19-6D9F6B9482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01467" y="3902518"/>
                  <a:ext cx="198788" cy="645218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8AD9332D-D655-9FD3-5F1F-CB68829F3E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67480" y="1298374"/>
                      <a:ext cx="3544343" cy="3751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：</m:t>
                          </m:r>
                        </m:oMath>
                      </a14:m>
                      <a:r>
                        <a:rPr lang="ja-JP" altLang="en-US" sz="1400" dirty="0"/>
                        <a:t>未知熱流束を推定する表面</a:t>
                      </a:r>
                      <a:endParaRPr lang="LID4096" sz="1400" dirty="0"/>
                    </a:p>
                  </p:txBody>
                </p:sp>
              </mc:Choice>
              <mc:Fallback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8AD9332D-D655-9FD3-5F1F-CB68829F3E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7480" y="1298374"/>
                      <a:ext cx="3544343" cy="37513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4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EA180FF-1D3E-4C14-12D8-F8833F5C0B3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3356" y="4547736"/>
                      <a:ext cx="3396222" cy="3751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altLang="ja-JP" sz="1400" dirty="0"/>
                        <a:t>:IR</a:t>
                      </a:r>
                      <a:r>
                        <a:rPr lang="ja-JP" altLang="en-US" sz="1400" dirty="0"/>
                        <a:t>カメラでの温度計測位置</a:t>
                      </a:r>
                      <a:endParaRPr lang="LID4096" sz="1400" dirty="0"/>
                    </a:p>
                  </p:txBody>
                </p:sp>
              </mc:Choice>
              <mc:Fallback>
                <p:sp>
                  <p:nvSpPr>
                    <p:cNvPr id="31" name="文本框 30">
                      <a:extLst>
                        <a:ext uri="{FF2B5EF4-FFF2-40B4-BE49-F238E27FC236}">
                          <a16:creationId xmlns:a16="http://schemas.microsoft.com/office/drawing/2014/main" id="{0EA180FF-1D3E-4C14-12D8-F8833F5C0B3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03356" y="4547736"/>
                      <a:ext cx="3396222" cy="37513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39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7" name="组合 6">
                <a:extLst>
                  <a:ext uri="{FF2B5EF4-FFF2-40B4-BE49-F238E27FC236}">
                    <a16:creationId xmlns:a16="http://schemas.microsoft.com/office/drawing/2014/main" id="{380320DA-15BE-E93B-AF0A-F59AA7DE2939}"/>
                  </a:ext>
                </a:extLst>
              </p:cNvPr>
              <p:cNvGrpSpPr/>
              <p:nvPr/>
            </p:nvGrpSpPr>
            <p:grpSpPr>
              <a:xfrm>
                <a:off x="8647123" y="3953296"/>
                <a:ext cx="2866624" cy="455759"/>
                <a:chOff x="8490090" y="3670025"/>
                <a:chExt cx="2866624" cy="455759"/>
              </a:xfrm>
            </p:grpSpPr>
            <p:sp>
              <p:nvSpPr>
                <p:cNvPr id="3" name="箭头: 下 2">
                  <a:extLst>
                    <a:ext uri="{FF2B5EF4-FFF2-40B4-BE49-F238E27FC236}">
                      <a16:creationId xmlns:a16="http://schemas.microsoft.com/office/drawing/2014/main" id="{9F2BCCB9-92BA-078A-E63F-C480E3D5F0C8}"/>
                    </a:ext>
                  </a:extLst>
                </p:cNvPr>
                <p:cNvSpPr/>
                <p:nvPr/>
              </p:nvSpPr>
              <p:spPr>
                <a:xfrm>
                  <a:off x="8490090" y="3942636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箭头: 下 14">
                  <a:extLst>
                    <a:ext uri="{FF2B5EF4-FFF2-40B4-BE49-F238E27FC236}">
                      <a16:creationId xmlns:a16="http://schemas.microsoft.com/office/drawing/2014/main" id="{B5DEF83B-A279-548E-7256-60FB53F9AFB5}"/>
                    </a:ext>
                  </a:extLst>
                </p:cNvPr>
                <p:cNvSpPr/>
                <p:nvPr/>
              </p:nvSpPr>
              <p:spPr>
                <a:xfrm>
                  <a:off x="8867136" y="3851062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箭头: 下 15">
                  <a:extLst>
                    <a:ext uri="{FF2B5EF4-FFF2-40B4-BE49-F238E27FC236}">
                      <a16:creationId xmlns:a16="http://schemas.microsoft.com/office/drawing/2014/main" id="{4B6E1B32-2646-1CFC-6DEC-43FCAB7E4B65}"/>
                    </a:ext>
                  </a:extLst>
                </p:cNvPr>
                <p:cNvSpPr/>
                <p:nvPr/>
              </p:nvSpPr>
              <p:spPr>
                <a:xfrm>
                  <a:off x="9214505" y="3782790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箭头: 下 16">
                  <a:extLst>
                    <a:ext uri="{FF2B5EF4-FFF2-40B4-BE49-F238E27FC236}">
                      <a16:creationId xmlns:a16="http://schemas.microsoft.com/office/drawing/2014/main" id="{04590434-3E12-290D-9B20-BC6D1A83AF04}"/>
                    </a:ext>
                  </a:extLst>
                </p:cNvPr>
                <p:cNvSpPr/>
                <p:nvPr/>
              </p:nvSpPr>
              <p:spPr>
                <a:xfrm>
                  <a:off x="9533738" y="3708401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箭头: 下 17">
                  <a:extLst>
                    <a:ext uri="{FF2B5EF4-FFF2-40B4-BE49-F238E27FC236}">
                      <a16:creationId xmlns:a16="http://schemas.microsoft.com/office/drawing/2014/main" id="{949F870E-0DE7-4119-3824-319C279DB863}"/>
                    </a:ext>
                  </a:extLst>
                </p:cNvPr>
                <p:cNvSpPr/>
                <p:nvPr/>
              </p:nvSpPr>
              <p:spPr>
                <a:xfrm>
                  <a:off x="10189435" y="3670025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9" name="箭头: 下 18">
                  <a:extLst>
                    <a:ext uri="{FF2B5EF4-FFF2-40B4-BE49-F238E27FC236}">
                      <a16:creationId xmlns:a16="http://schemas.microsoft.com/office/drawing/2014/main" id="{588DDF42-D541-EF09-AD86-464E22832666}"/>
                    </a:ext>
                  </a:extLst>
                </p:cNvPr>
                <p:cNvSpPr/>
                <p:nvPr/>
              </p:nvSpPr>
              <p:spPr>
                <a:xfrm>
                  <a:off x="10527584" y="3737003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0" name="箭头: 下 19">
                  <a:extLst>
                    <a:ext uri="{FF2B5EF4-FFF2-40B4-BE49-F238E27FC236}">
                      <a16:creationId xmlns:a16="http://schemas.microsoft.com/office/drawing/2014/main" id="{D7D740AE-C181-12E5-70BD-83DBDCAD1EBA}"/>
                    </a:ext>
                  </a:extLst>
                </p:cNvPr>
                <p:cNvSpPr/>
                <p:nvPr/>
              </p:nvSpPr>
              <p:spPr>
                <a:xfrm>
                  <a:off x="10878851" y="3816926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箭头: 下 20">
                  <a:extLst>
                    <a:ext uri="{FF2B5EF4-FFF2-40B4-BE49-F238E27FC236}">
                      <a16:creationId xmlns:a16="http://schemas.microsoft.com/office/drawing/2014/main" id="{37034D27-E960-77BD-7973-30F0EA6EE2D3}"/>
                    </a:ext>
                  </a:extLst>
                </p:cNvPr>
                <p:cNvSpPr/>
                <p:nvPr/>
              </p:nvSpPr>
              <p:spPr>
                <a:xfrm>
                  <a:off x="11236702" y="3882126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22" name="文本框 21">
            <a:extLst>
              <a:ext uri="{FF2B5EF4-FFF2-40B4-BE49-F238E27FC236}">
                <a16:creationId xmlns:a16="http://schemas.microsoft.com/office/drawing/2014/main" id="{50271324-8E6B-40CB-696C-C984E34853A0}"/>
              </a:ext>
            </a:extLst>
          </p:cNvPr>
          <p:cNvSpPr txBox="1"/>
          <p:nvPr/>
        </p:nvSpPr>
        <p:spPr>
          <a:xfrm>
            <a:off x="6010248" y="3645519"/>
            <a:ext cx="2834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メッシュ分布イメージ図</a:t>
            </a:r>
            <a:r>
              <a: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1764C503-6066-F2C8-0E78-04306BE5D39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400" y="283444"/>
            <a:ext cx="6984776" cy="369332"/>
          </a:xfrm>
        </p:spPr>
        <p:txBody>
          <a:bodyPr/>
          <a:lstStyle/>
          <a:p>
            <a:pPr algn="just">
              <a:defRPr/>
            </a:pPr>
            <a:r>
              <a:rPr lang="ja-JP" altLang="en-US" sz="1800" dirty="0">
                <a:solidFill>
                  <a:schemeClr val="tx1"/>
                </a:solidFill>
              </a:rPr>
              <a:t>共役勾配法 </a:t>
            </a:r>
            <a:r>
              <a:rPr lang="en-US" altLang="ja-JP" sz="1800" dirty="0">
                <a:solidFill>
                  <a:schemeClr val="tx1"/>
                </a:solidFill>
              </a:rPr>
              <a:t>(Conjugate Gradient Method: CGM)</a:t>
            </a:r>
            <a:r>
              <a:rPr lang="ja-JP" altLang="en-US" sz="1800" dirty="0">
                <a:solidFill>
                  <a:schemeClr val="tx1"/>
                </a:solidFill>
              </a:rPr>
              <a:t>　・　順問題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2" name="灯片编号占位符 4">
            <a:extLst>
              <a:ext uri="{FF2B5EF4-FFF2-40B4-BE49-F238E27FC236}">
                <a16:creationId xmlns:a16="http://schemas.microsoft.com/office/drawing/2014/main" id="{E1E9B006-6CE6-FC0B-5DCB-73BFF7C625D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39500" y="319088"/>
            <a:ext cx="558800" cy="266700"/>
          </a:xfrm>
        </p:spPr>
        <p:txBody>
          <a:bodyPr/>
          <a:lstStyle/>
          <a:p>
            <a:pPr>
              <a:defRPr/>
            </a:pPr>
            <a:fld id="{F0030BFF-6758-4814-A89A-12C821A76488}" type="slidenum">
              <a:rPr lang="en-US" altLang="ja-JP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altLang="ja-JP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330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FE224609-F12E-841E-94BD-1DB7FA8B47F7}"/>
              </a:ext>
            </a:extLst>
          </p:cNvPr>
          <p:cNvSpPr/>
          <p:nvPr/>
        </p:nvSpPr>
        <p:spPr>
          <a:xfrm>
            <a:off x="7968208" y="3882474"/>
            <a:ext cx="2232248" cy="3132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658286-D427-8C6F-824D-31B6B2FF8D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400" y="283444"/>
            <a:ext cx="6984776" cy="369332"/>
          </a:xfrm>
        </p:spPr>
        <p:txBody>
          <a:bodyPr/>
          <a:lstStyle/>
          <a:p>
            <a:pPr algn="just">
              <a:defRPr/>
            </a:pPr>
            <a:r>
              <a:rPr lang="ja-JP" altLang="en-US" sz="1800" dirty="0">
                <a:solidFill>
                  <a:schemeClr val="tx1"/>
                </a:solidFill>
              </a:rPr>
              <a:t>共役勾配法 </a:t>
            </a:r>
            <a:r>
              <a:rPr lang="en-US" altLang="ja-JP" sz="1800" dirty="0">
                <a:solidFill>
                  <a:schemeClr val="tx1"/>
                </a:solidFill>
              </a:rPr>
              <a:t>(Conjugate Gradient Method: CGM)</a:t>
            </a:r>
            <a:r>
              <a:rPr lang="ja-JP" altLang="en-US" sz="1800" dirty="0">
                <a:solidFill>
                  <a:schemeClr val="tx1"/>
                </a:solidFill>
              </a:rPr>
              <a:t>　・　随伴問題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E49B33C-A5AA-E3A8-B556-9B6F16DA4E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0030BFF-6758-4814-A89A-12C821A76488}" type="slidenum">
              <a:rPr lang="en-US" altLang="ja-JP" smtClean="0"/>
              <a:pPr>
                <a:defRPr/>
              </a:pPr>
              <a:t>6</a:t>
            </a:fld>
            <a:endParaRPr lang="en-US" altLang="ja-JP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78732CB-B739-FC29-B2A1-B54057749AF6}"/>
                  </a:ext>
                </a:extLst>
              </p:cNvPr>
              <p:cNvSpPr txBox="1"/>
              <p:nvPr/>
            </p:nvSpPr>
            <p:spPr>
              <a:xfrm>
                <a:off x="1574399" y="965052"/>
                <a:ext cx="4953649" cy="778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["/>
                        <m:endChr m:val="]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14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4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endParaRPr lang="en-US" sz="1400" dirty="0">
                  <a:latin typeface="+mn-lt"/>
                </a:endParaRPr>
              </a:p>
              <a:p>
                <a:endParaRPr lang="en-US" sz="1200" dirty="0">
                  <a:latin typeface="+mn-l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</m:oMath>
                </a14:m>
                <a:r>
                  <a:rPr lang="ja-JP" altLang="en-US" sz="1400" dirty="0">
                    <a:latin typeface="+mn-lt"/>
                  </a:rPr>
                  <a:t>　→　</a:t>
                </a:r>
                <a:r>
                  <a:rPr lang="en-US" altLang="ja-JP" sz="1400" dirty="0">
                    <a:latin typeface="+mn-lt"/>
                  </a:rPr>
                  <a:t>0 </a:t>
                </a:r>
                <a:r>
                  <a:rPr lang="ja-JP" altLang="en-US" sz="1400" dirty="0">
                    <a:latin typeface="+mn-lt"/>
                  </a:rPr>
                  <a:t>（温度の計算値と測定値を近似すること）</a:t>
                </a:r>
                <a:endParaRPr lang="LID4096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678732CB-B739-FC29-B2A1-B54057749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399" y="965052"/>
                <a:ext cx="4953649" cy="778868"/>
              </a:xfrm>
              <a:prstGeom prst="rect">
                <a:avLst/>
              </a:prstGeom>
              <a:blipFill>
                <a:blip r:embed="rId2"/>
                <a:stretch>
                  <a:fillRect l="-123" t="-46094" b="-2421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本框 7">
            <a:extLst>
              <a:ext uri="{FF2B5EF4-FFF2-40B4-BE49-F238E27FC236}">
                <a16:creationId xmlns:a16="http://schemas.microsoft.com/office/drawing/2014/main" id="{0D6EEA36-7943-820E-0437-B55A9931C48F}"/>
              </a:ext>
            </a:extLst>
          </p:cNvPr>
          <p:cNvSpPr txBox="1"/>
          <p:nvPr/>
        </p:nvSpPr>
        <p:spPr>
          <a:xfrm>
            <a:off x="145078" y="1574643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目標汎函数</a:t>
            </a:r>
            <a:endParaRPr lang="LID4096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088D11-5477-B5EF-11B8-04F49B92001C}"/>
                  </a:ext>
                </a:extLst>
              </p:cNvPr>
              <p:cNvSpPr txBox="1"/>
              <p:nvPr/>
            </p:nvSpPr>
            <p:spPr>
              <a:xfrm>
                <a:off x="1847528" y="1891493"/>
                <a:ext cx="302433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sz="1200" dirty="0"/>
                  <a:t>:</a:t>
                </a:r>
                <a:r>
                  <a:rPr lang="ja-JP" altLang="en-US" sz="1200" dirty="0"/>
                  <a:t>　表面熱流束で算出した裏面温度</a:t>
                </a:r>
                <a:endParaRPr lang="en-US" altLang="ja-JP" sz="1200" dirty="0"/>
              </a:p>
              <a:p>
                <a:endParaRPr lang="en-US" altLang="ja-JP" sz="12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altLang="ja-JP" sz="1200" dirty="0"/>
                  <a:t>:</a:t>
                </a:r>
                <a:r>
                  <a:rPr lang="ja-JP" altLang="en-US" sz="1200" dirty="0"/>
                  <a:t>　観測温度　</a:t>
                </a:r>
                <a:r>
                  <a:rPr lang="en-US" altLang="ja-JP" sz="1200" dirty="0"/>
                  <a:t>(IR</a:t>
                </a:r>
                <a:r>
                  <a:rPr lang="ja-JP" altLang="en-US" sz="1200" dirty="0"/>
                  <a:t>測定温度</a:t>
                </a:r>
                <a:r>
                  <a:rPr lang="en-US" altLang="ja-JP" sz="1200" dirty="0"/>
                  <a:t>)</a:t>
                </a:r>
                <a:endParaRPr lang="LID4096" sz="1200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A088D11-5477-B5EF-11B8-04F49B920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528" y="1891493"/>
                <a:ext cx="3024336" cy="646331"/>
              </a:xfrm>
              <a:prstGeom prst="rect">
                <a:avLst/>
              </a:prstGeom>
              <a:blipFill>
                <a:blip r:embed="rId3"/>
                <a:stretch>
                  <a:fillRect b="-6604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左大括号 12">
            <a:extLst>
              <a:ext uri="{FF2B5EF4-FFF2-40B4-BE49-F238E27FC236}">
                <a16:creationId xmlns:a16="http://schemas.microsoft.com/office/drawing/2014/main" id="{4FEF7048-3E6C-0FA7-06BA-446E4E3CCB44}"/>
              </a:ext>
            </a:extLst>
          </p:cNvPr>
          <p:cNvSpPr/>
          <p:nvPr/>
        </p:nvSpPr>
        <p:spPr>
          <a:xfrm>
            <a:off x="1355666" y="1092876"/>
            <a:ext cx="131822" cy="1328012"/>
          </a:xfrm>
          <a:prstGeom prst="leftBrac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6636A84-9668-5182-7B68-010425E74FD1}"/>
              </a:ext>
            </a:extLst>
          </p:cNvPr>
          <p:cNvSpPr txBox="1"/>
          <p:nvPr/>
        </p:nvSpPr>
        <p:spPr>
          <a:xfrm>
            <a:off x="145078" y="2769148"/>
            <a:ext cx="30315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汎函数</a:t>
            </a:r>
            <a:r>
              <a:rPr lang="en-US" altLang="ja-JP" sz="1600" dirty="0"/>
              <a:t>J</a:t>
            </a:r>
            <a:r>
              <a:rPr lang="ja-JP" altLang="en-US" sz="1600" dirty="0"/>
              <a:t>が熱流束ｑに対する勾配</a:t>
            </a:r>
            <a:endParaRPr lang="LID4096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88807-349E-E774-1373-03BB9AFA9A56}"/>
                  </a:ext>
                </a:extLst>
              </p:cNvPr>
              <p:cNvSpPr txBox="1"/>
              <p:nvPr/>
            </p:nvSpPr>
            <p:spPr>
              <a:xfrm>
                <a:off x="3215680" y="2719200"/>
                <a:ext cx="1182953" cy="445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4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𝑑𝐽</m:t>
                          </m:r>
                        </m:num>
                        <m:den>
                          <m:r>
                            <a:rPr 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</m:den>
                      </m:f>
                      <m:r>
                        <a:rPr lang="en-US" sz="14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LID4096" sz="1400" dirty="0"/>
              </a:p>
            </p:txBody>
          </p:sp>
        </mc:Choice>
        <mc:Fallback xmlns="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15188807-349E-E774-1373-03BB9AFA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2719200"/>
                <a:ext cx="1182953" cy="445315"/>
              </a:xfrm>
              <a:prstGeom prst="rect">
                <a:avLst/>
              </a:prstGeom>
              <a:blipFill>
                <a:blip r:embed="rId4"/>
                <a:stretch>
                  <a:fillRect l="-3093" t="-2740" r="-2577" b="-1369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63D7754D-ED64-5E8B-A706-4DD580255E35}"/>
              </a:ext>
            </a:extLst>
          </p:cNvPr>
          <p:cNvSpPr txBox="1"/>
          <p:nvPr/>
        </p:nvSpPr>
        <p:spPr>
          <a:xfrm>
            <a:off x="139522" y="3369911"/>
            <a:ext cx="53084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ラグランジュの</a:t>
            </a:r>
            <a:r>
              <a:rPr lang="zh-CN" altLang="en-US" sz="1600" dirty="0"/>
              <a:t>未定乗数法</a:t>
            </a:r>
            <a:r>
              <a:rPr lang="ja-JP" altLang="en-US" sz="1600" dirty="0"/>
              <a:t>で</a:t>
            </a:r>
            <a:r>
              <a:rPr lang="ja-JP" altLang="en-US" sz="1600" dirty="0">
                <a:highlight>
                  <a:srgbClr val="FFFF00"/>
                </a:highlight>
              </a:rPr>
              <a:t>束縛条件</a:t>
            </a:r>
            <a:r>
              <a:rPr lang="ja-JP" altLang="en-US" sz="1600" dirty="0"/>
              <a:t>を導入すると</a:t>
            </a:r>
            <a:r>
              <a:rPr lang="en-US" altLang="ja-JP" sz="1600" dirty="0"/>
              <a:t>:</a:t>
            </a:r>
            <a:endParaRPr lang="LID4096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947DDA0-340F-31AD-A500-7A3982CA23E3}"/>
                  </a:ext>
                </a:extLst>
              </p:cNvPr>
              <p:cNvSpPr txBox="1"/>
              <p:nvPr/>
            </p:nvSpPr>
            <p:spPr>
              <a:xfrm>
                <a:off x="1811524" y="3826756"/>
                <a:ext cx="8568952" cy="4246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nary>
                          <m:nary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  <m:sub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𝑚</m:t>
                                        </m:r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140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l-GR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  <m:r>
                      <a:rPr lang="en-US" altLang="zh-CN" sz="1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nary>
                          <m:nary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l-GR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r>
                              <a:rPr lang="zh-CN" altLang="el-G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∇</m:t>
                                    </m:r>
                                  </m:e>
                                  <m:sup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)</m:t>
                                    </m:r>
                                  </m:num>
                                  <m:den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den>
                                </m:f>
                              </m:e>
                            </m:d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l-GR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</m:oMath>
                </a14:m>
                <a:endParaRPr lang="LID4096" sz="1400" dirty="0">
                  <a:latin typeface="+mn-lt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0947DDA0-340F-31AD-A500-7A3982CA23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24" y="3826756"/>
                <a:ext cx="8568952" cy="424668"/>
              </a:xfrm>
              <a:prstGeom prst="rect">
                <a:avLst/>
              </a:prstGeom>
              <a:blipFill>
                <a:blip r:embed="rId5"/>
                <a:stretch>
                  <a:fillRect l="-71" t="-79710" b="-13623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1EE17BA-13F7-1ED9-E76A-68129259A756}"/>
                  </a:ext>
                </a:extLst>
              </p:cNvPr>
              <p:cNvSpPr txBox="1"/>
              <p:nvPr/>
            </p:nvSpPr>
            <p:spPr>
              <a:xfrm>
                <a:off x="1811524" y="4786678"/>
                <a:ext cx="9793088" cy="757002"/>
              </a:xfrm>
              <a:prstGeom prst="rect">
                <a:avLst/>
              </a:prstGeom>
              <a:noFill/>
            </p:spPr>
            <p:txBody>
              <a:bodyPr wrap="square" numCol="1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altLang="zh-CN" sz="1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undOvr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sSub>
                          <m:sSub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  <m:e>
                        <m:nary>
                          <m:nary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  <m:sup/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d>
                              <m:d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r>
                              <m:rPr>
                                <m:sty m:val="p"/>
                              </m:rPr>
                              <a:rPr lang="el-GR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e>
                        </m:nary>
                      </m:e>
                    </m:nary>
                    <m:r>
                      <a:rPr lang="en-US" altLang="zh-CN" sz="1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𝑡𝑓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  <m:sup/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∆</m:t>
                                        </m:r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e>
                            </m:nary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sub>
                              <m:sup/>
                              <m:e>
                                <m:r>
                                  <a:rPr lang="el-GR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  <m:f>
                                  <m:f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den>
                                </m:f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𝑑𝑆</m:t>
                                </m:r>
                              </m:e>
                            </m:nary>
                          </m:e>
                        </m:d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𝑑𝑡</m:t>
                        </m:r>
                        <m:r>
                          <a:rPr lang="en-US" altLang="zh-CN" sz="1400" i="1" smtClean="0">
                            <a:latin typeface="Cambria Math" panose="02040503050406030204" pitchFamily="18" charset="0"/>
                          </a:rPr>
                          <m:t>−</m:t>
                        </m:r>
                        <m:nary>
                          <m:nary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l-GR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l-GR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𝑇𝑑</m:t>
                                </m:r>
                                <m:r>
                                  <m:rPr>
                                    <m:sty m:val="p"/>
                                  </m:rPr>
                                  <a:rPr lang="el-GR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Ω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𝑡𝑓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−0</m:t>
                                    </m:r>
                                  </m:e>
                                </m:d>
                              </m:sub>
                            </m:sSub>
                          </m:e>
                        </m:nary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limLoc m:val="undOvr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𝑡𝑓</m:t>
                        </m:r>
                      </m:sup>
                      <m:e>
                        <m:nary>
                          <m:nary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l-GR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  <m:sSup>
                              <m:sSup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zh-CN" altLang="en-US" sz="1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</m:nary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altLang="zh-CN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nary>
                      <m:naryPr>
                        <m:limLoc m:val="undOvr"/>
                        <m:ctrlPr>
                          <a:rPr lang="en-US" altLang="zh-CN" sz="1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altLang="zh-CN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𝑡𝑓</m:t>
                        </m:r>
                      </m:sup>
                      <m:e>
                        <m:nary>
                          <m:naryPr>
                            <m:ctrlPr>
                              <a:rPr lang="en-US" altLang="zh-CN" sz="1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sty m:val="p"/>
                                <m:brk m:alnAt="23"/>
                              </m:rPr>
                              <a:rPr lang="el-GR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Ω</m:t>
                            </m:r>
                          </m:sub>
                          <m:sup/>
                          <m:e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CN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𝑇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𝜕𝜆</m:t>
                                </m:r>
                              </m:num>
                              <m:den>
                                <m:r>
                                  <a:rPr lang="zh-CN" altLang="en-US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den>
                            </m:f>
                          </m:e>
                        </m:nary>
                        <m:r>
                          <a:rPr lang="en-US" altLang="zh-CN" sz="14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m:rPr>
                            <m:sty m:val="p"/>
                          </m:rPr>
                          <a:rPr lang="el-GR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altLang="zh-CN" sz="1400" dirty="0">
                  <a:latin typeface="+mn-lt"/>
                </a:endParaRPr>
              </a:p>
            </p:txBody>
          </p:sp>
        </mc:Choice>
        <mc:Fallback>
          <p:sp>
            <p:nvSpPr>
              <p:cNvPr id="23" name="文本框 22">
                <a:extLst>
                  <a:ext uri="{FF2B5EF4-FFF2-40B4-BE49-F238E27FC236}">
                    <a16:creationId xmlns:a16="http://schemas.microsoft.com/office/drawing/2014/main" id="{91EE17BA-13F7-1ED9-E76A-68129259A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1524" y="4786678"/>
                <a:ext cx="9793088" cy="757002"/>
              </a:xfrm>
              <a:prstGeom prst="rect">
                <a:avLst/>
              </a:prstGeom>
              <a:blipFill>
                <a:blip r:embed="rId6"/>
                <a:stretch>
                  <a:fillRect l="-62" t="-83065" b="-1266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文本框 23">
            <a:extLst>
              <a:ext uri="{FF2B5EF4-FFF2-40B4-BE49-F238E27FC236}">
                <a16:creationId xmlns:a16="http://schemas.microsoft.com/office/drawing/2014/main" id="{6C4B1691-D10F-77C8-45A9-95E4DE3A0486}"/>
              </a:ext>
            </a:extLst>
          </p:cNvPr>
          <p:cNvSpPr txBox="1"/>
          <p:nvPr/>
        </p:nvSpPr>
        <p:spPr>
          <a:xfrm>
            <a:off x="139522" y="4311074"/>
            <a:ext cx="490237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/>
              <a:t>グリーンの第二恒等式で式の後半を展開すると</a:t>
            </a:r>
            <a:r>
              <a:rPr lang="en-US" altLang="ja-JP" sz="1600" dirty="0"/>
              <a:t>:</a:t>
            </a:r>
            <a:endParaRPr lang="ja-JP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2722CC2-74AF-7CB5-CE14-8FBD25850BE6}"/>
                  </a:ext>
                </a:extLst>
              </p:cNvPr>
              <p:cNvSpPr txBox="1"/>
              <p:nvPr/>
            </p:nvSpPr>
            <p:spPr>
              <a:xfrm>
                <a:off x="2217322" y="5912350"/>
                <a:ext cx="86214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a:rPr lang="en-US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ja-JP" altLang="en-US" sz="1800" dirty="0"/>
                  <a:t>が含む項をゼロにすることで、</a:t>
                </a:r>
                <a:r>
                  <a:rPr lang="en-US" altLang="ja-JP" sz="1800" dirty="0"/>
                  <a:t>λ</a:t>
                </a:r>
                <a:r>
                  <a:rPr lang="ja-JP" altLang="en-US" sz="1800" dirty="0"/>
                  <a:t>（随伴変数）の支配方程式が決まる</a:t>
                </a:r>
                <a:endParaRPr lang="LID4096" sz="1800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2722CC2-74AF-7CB5-CE14-8FBD25850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322" y="5912350"/>
                <a:ext cx="8621452" cy="369332"/>
              </a:xfrm>
              <a:prstGeom prst="rect">
                <a:avLst/>
              </a:prstGeom>
              <a:blipFill>
                <a:blip r:embed="rId10"/>
                <a:stretch>
                  <a:fillRect t="-13333" b="-2833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351CF9-3320-D392-E35B-3203023DE63E}"/>
                  </a:ext>
                </a:extLst>
              </p:cNvPr>
              <p:cNvSpPr txBox="1"/>
              <p:nvPr/>
            </p:nvSpPr>
            <p:spPr>
              <a:xfrm>
                <a:off x="6225833" y="2073819"/>
                <a:ext cx="27027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  <m:brk m:alnAt="23"/>
                      </m:rPr>
                      <a:rPr lang="el-GR" altLang="zh-CN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sz="1800" dirty="0"/>
                  <a:t>:</a:t>
                </a:r>
                <a:r>
                  <a:rPr lang="ja-JP" altLang="en-US" sz="1800" dirty="0"/>
                  <a:t>三次元計算領域</a:t>
                </a:r>
                <a:endParaRPr lang="LID4096" sz="1800" dirty="0"/>
              </a:p>
            </p:txBody>
          </p:sp>
        </mc:Choice>
        <mc:Fallback xmlns="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AB351CF9-3320-D392-E35B-3203023DE6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5833" y="2073819"/>
                <a:ext cx="2702706" cy="369332"/>
              </a:xfrm>
              <a:prstGeom prst="rect">
                <a:avLst/>
              </a:prstGeom>
              <a:blipFill>
                <a:blip r:embed="rId11"/>
                <a:stretch>
                  <a:fillRect t="-11475" b="-26230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组合 17">
            <a:extLst>
              <a:ext uri="{FF2B5EF4-FFF2-40B4-BE49-F238E27FC236}">
                <a16:creationId xmlns:a16="http://schemas.microsoft.com/office/drawing/2014/main" id="{393D55FC-CE51-C94C-6F57-226B4A8759F7}"/>
              </a:ext>
            </a:extLst>
          </p:cNvPr>
          <p:cNvGrpSpPr/>
          <p:nvPr/>
        </p:nvGrpSpPr>
        <p:grpSpPr>
          <a:xfrm>
            <a:off x="8751191" y="587374"/>
            <a:ext cx="3062634" cy="2973686"/>
            <a:chOff x="8451113" y="3565225"/>
            <a:chExt cx="3062634" cy="29736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6530EC6-A0F4-1F1F-0215-FFF547B8D3E6}"/>
                    </a:ext>
                  </a:extLst>
                </p:cNvPr>
                <p:cNvSpPr txBox="1"/>
                <p:nvPr/>
              </p:nvSpPr>
              <p:spPr>
                <a:xfrm>
                  <a:off x="9737914" y="3769560"/>
                  <a:ext cx="71101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LID4096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A6530EC6-A0F4-1F1F-0215-FFF547B8D3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914" y="3769560"/>
                  <a:ext cx="711012" cy="338554"/>
                </a:xfrm>
                <a:prstGeom prst="rect">
                  <a:avLst/>
                </a:prstGeom>
                <a:blipFill>
                  <a:blip r:embed="rId1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5D06A4C2-CC48-C5DE-C362-E89588EAAC54}"/>
                </a:ext>
              </a:extLst>
            </p:cNvPr>
            <p:cNvGrpSpPr/>
            <p:nvPr/>
          </p:nvGrpSpPr>
          <p:grpSpPr>
            <a:xfrm>
              <a:off x="8451113" y="3565225"/>
              <a:ext cx="3062634" cy="2973686"/>
              <a:chOff x="8451113" y="3565225"/>
              <a:chExt cx="3062634" cy="2973686"/>
            </a:xfrm>
          </p:grpSpPr>
          <p:grpSp>
            <p:nvGrpSpPr>
              <p:cNvPr id="26" name="组合 25">
                <a:extLst>
                  <a:ext uri="{FF2B5EF4-FFF2-40B4-BE49-F238E27FC236}">
                    <a16:creationId xmlns:a16="http://schemas.microsoft.com/office/drawing/2014/main" id="{0AA83323-B943-CF97-3E97-74F8DCC3A187}"/>
                  </a:ext>
                </a:extLst>
              </p:cNvPr>
              <p:cNvGrpSpPr/>
              <p:nvPr/>
            </p:nvGrpSpPr>
            <p:grpSpPr>
              <a:xfrm>
                <a:off x="8451113" y="3565225"/>
                <a:ext cx="3062634" cy="2973686"/>
                <a:chOff x="7967480" y="1298374"/>
                <a:chExt cx="3754278" cy="3624498"/>
              </a:xfrm>
            </p:grpSpPr>
            <p:pic>
              <p:nvPicPr>
                <p:cNvPr id="36" name="图片 35">
                  <a:extLst>
                    <a:ext uri="{FF2B5EF4-FFF2-40B4-BE49-F238E27FC236}">
                      <a16:creationId xmlns:a16="http://schemas.microsoft.com/office/drawing/2014/main" id="{42F1CEE8-C2E3-BEC9-55BA-0A0D5E6B6BC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rcRect t="19062" b="5465"/>
                <a:stretch>
                  <a:fillRect/>
                </a:stretch>
              </p:blipFill>
              <p:spPr>
                <a:xfrm>
                  <a:off x="8462759" y="2031793"/>
                  <a:ext cx="3258999" cy="2515942"/>
                </a:xfrm>
                <a:prstGeom prst="rect">
                  <a:avLst/>
                </a:prstGeom>
              </p:spPr>
            </p:pic>
            <p:cxnSp>
              <p:nvCxnSpPr>
                <p:cNvPr id="37" name="直接箭头连接符 36">
                  <a:extLst>
                    <a:ext uri="{FF2B5EF4-FFF2-40B4-BE49-F238E27FC236}">
                      <a16:creationId xmlns:a16="http://schemas.microsoft.com/office/drawing/2014/main" id="{343E813F-CCB3-BC9F-DF13-B9768FA42B3B}"/>
                    </a:ext>
                  </a:extLst>
                </p:cNvPr>
                <p:cNvCxnSpPr>
                  <a:cxnSpLocks/>
                  <a:endCxn id="21" idx="2"/>
                </p:cNvCxnSpPr>
                <p:nvPr/>
              </p:nvCxnSpPr>
              <p:spPr>
                <a:xfrm flipH="1" flipV="1">
                  <a:off x="9980674" y="1960078"/>
                  <a:ext cx="82609" cy="364383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直接箭头连接符 37">
                  <a:extLst>
                    <a:ext uri="{FF2B5EF4-FFF2-40B4-BE49-F238E27FC236}">
                      <a16:creationId xmlns:a16="http://schemas.microsoft.com/office/drawing/2014/main" id="{BD300A7F-D1B6-D857-C0CD-E5494505DF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01467" y="3902518"/>
                  <a:ext cx="198788" cy="645218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F6A35F0C-E2F8-A361-5EAC-F5A2038DC37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67480" y="1298374"/>
                      <a:ext cx="3544343" cy="3751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：</m:t>
                          </m:r>
                        </m:oMath>
                      </a14:m>
                      <a:r>
                        <a:rPr lang="ja-JP" altLang="en-US" sz="1400" dirty="0"/>
                        <a:t>未知熱流束を推定する表面</a:t>
                      </a:r>
                      <a:endParaRPr lang="LID4096" sz="1400" dirty="0"/>
                    </a:p>
                  </p:txBody>
                </p:sp>
              </mc:Choice>
              <mc:Fallback>
                <p:sp>
                  <p:nvSpPr>
                    <p:cNvPr id="39" name="文本框 38">
                      <a:extLst>
                        <a:ext uri="{FF2B5EF4-FFF2-40B4-BE49-F238E27FC236}">
                          <a16:creationId xmlns:a16="http://schemas.microsoft.com/office/drawing/2014/main" id="{F6A35F0C-E2F8-A361-5EAC-F5A2038DC37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7480" y="1298374"/>
                      <a:ext cx="3544343" cy="375136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t="-1961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380ED6B5-84A2-07EB-B5F1-6E32253B2E9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3356" y="4547736"/>
                      <a:ext cx="3396222" cy="3751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altLang="ja-JP" sz="1400" dirty="0"/>
                        <a:t>:IR</a:t>
                      </a:r>
                      <a:r>
                        <a:rPr lang="ja-JP" altLang="en-US" sz="1400" dirty="0"/>
                        <a:t>カメラでの温度計測位置</a:t>
                      </a:r>
                      <a:endParaRPr lang="LID4096" sz="1400" dirty="0"/>
                    </a:p>
                  </p:txBody>
                </p:sp>
              </mc:Choice>
              <mc:Fallback>
                <p:sp>
                  <p:nvSpPr>
                    <p:cNvPr id="40" name="文本框 39">
                      <a:extLst>
                        <a:ext uri="{FF2B5EF4-FFF2-40B4-BE49-F238E27FC236}">
                          <a16:creationId xmlns:a16="http://schemas.microsoft.com/office/drawing/2014/main" id="{380ED6B5-84A2-07EB-B5F1-6E32253B2E9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03356" y="4547736"/>
                      <a:ext cx="3396222" cy="375136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t="-4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F577F0C8-23AD-2980-6221-7CE1093DE44A}"/>
                  </a:ext>
                </a:extLst>
              </p:cNvPr>
              <p:cNvGrpSpPr/>
              <p:nvPr/>
            </p:nvGrpSpPr>
            <p:grpSpPr>
              <a:xfrm>
                <a:off x="8647123" y="3953296"/>
                <a:ext cx="2866624" cy="455759"/>
                <a:chOff x="8490090" y="3670025"/>
                <a:chExt cx="2866624" cy="455759"/>
              </a:xfrm>
            </p:grpSpPr>
            <p:sp>
              <p:nvSpPr>
                <p:cNvPr id="28" name="箭头: 下 27">
                  <a:extLst>
                    <a:ext uri="{FF2B5EF4-FFF2-40B4-BE49-F238E27FC236}">
                      <a16:creationId xmlns:a16="http://schemas.microsoft.com/office/drawing/2014/main" id="{1BCC550E-A28F-CBE4-23EB-5DF787718960}"/>
                    </a:ext>
                  </a:extLst>
                </p:cNvPr>
                <p:cNvSpPr/>
                <p:nvPr/>
              </p:nvSpPr>
              <p:spPr>
                <a:xfrm>
                  <a:off x="8490090" y="3942636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箭头: 下 28">
                  <a:extLst>
                    <a:ext uri="{FF2B5EF4-FFF2-40B4-BE49-F238E27FC236}">
                      <a16:creationId xmlns:a16="http://schemas.microsoft.com/office/drawing/2014/main" id="{57D9F341-A2DF-2210-161A-0882A3E33B70}"/>
                    </a:ext>
                  </a:extLst>
                </p:cNvPr>
                <p:cNvSpPr/>
                <p:nvPr/>
              </p:nvSpPr>
              <p:spPr>
                <a:xfrm>
                  <a:off x="8867136" y="3851062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箭头: 下 29">
                  <a:extLst>
                    <a:ext uri="{FF2B5EF4-FFF2-40B4-BE49-F238E27FC236}">
                      <a16:creationId xmlns:a16="http://schemas.microsoft.com/office/drawing/2014/main" id="{BA0B4E0C-081E-C926-DF10-E8432700B0E7}"/>
                    </a:ext>
                  </a:extLst>
                </p:cNvPr>
                <p:cNvSpPr/>
                <p:nvPr/>
              </p:nvSpPr>
              <p:spPr>
                <a:xfrm>
                  <a:off x="9214505" y="3782790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箭头: 下 30">
                  <a:extLst>
                    <a:ext uri="{FF2B5EF4-FFF2-40B4-BE49-F238E27FC236}">
                      <a16:creationId xmlns:a16="http://schemas.microsoft.com/office/drawing/2014/main" id="{738C602F-E9B1-8FD6-B256-88691FA44CC2}"/>
                    </a:ext>
                  </a:extLst>
                </p:cNvPr>
                <p:cNvSpPr/>
                <p:nvPr/>
              </p:nvSpPr>
              <p:spPr>
                <a:xfrm>
                  <a:off x="9533738" y="3708401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箭头: 下 31">
                  <a:extLst>
                    <a:ext uri="{FF2B5EF4-FFF2-40B4-BE49-F238E27FC236}">
                      <a16:creationId xmlns:a16="http://schemas.microsoft.com/office/drawing/2014/main" id="{E332A3FF-1BE8-D701-6843-92B6B8C339F3}"/>
                    </a:ext>
                  </a:extLst>
                </p:cNvPr>
                <p:cNvSpPr/>
                <p:nvPr/>
              </p:nvSpPr>
              <p:spPr>
                <a:xfrm>
                  <a:off x="10189435" y="3670025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箭头: 下 32">
                  <a:extLst>
                    <a:ext uri="{FF2B5EF4-FFF2-40B4-BE49-F238E27FC236}">
                      <a16:creationId xmlns:a16="http://schemas.microsoft.com/office/drawing/2014/main" id="{83C5CA61-FD73-7770-B97D-DEDA2613592D}"/>
                    </a:ext>
                  </a:extLst>
                </p:cNvPr>
                <p:cNvSpPr/>
                <p:nvPr/>
              </p:nvSpPr>
              <p:spPr>
                <a:xfrm>
                  <a:off x="10527584" y="3737003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箭头: 下 33">
                  <a:extLst>
                    <a:ext uri="{FF2B5EF4-FFF2-40B4-BE49-F238E27FC236}">
                      <a16:creationId xmlns:a16="http://schemas.microsoft.com/office/drawing/2014/main" id="{909E8C20-BCD5-51AD-B553-9641875533F7}"/>
                    </a:ext>
                  </a:extLst>
                </p:cNvPr>
                <p:cNvSpPr/>
                <p:nvPr/>
              </p:nvSpPr>
              <p:spPr>
                <a:xfrm>
                  <a:off x="10878851" y="3816926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箭头: 下 34">
                  <a:extLst>
                    <a:ext uri="{FF2B5EF4-FFF2-40B4-BE49-F238E27FC236}">
                      <a16:creationId xmlns:a16="http://schemas.microsoft.com/office/drawing/2014/main" id="{CF5B8E77-2DC8-CE4B-B5B3-369AA0DB8D94}"/>
                    </a:ext>
                  </a:extLst>
                </p:cNvPr>
                <p:cNvSpPr/>
                <p:nvPr/>
              </p:nvSpPr>
              <p:spPr>
                <a:xfrm>
                  <a:off x="11236702" y="3882126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555918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D73E-B8AA-6501-E159-998CE7DAC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F34C9D-0FA2-4B0D-E428-38E2786CE02D}"/>
                  </a:ext>
                </a:extLst>
              </p:cNvPr>
              <p:cNvSpPr txBox="1"/>
              <p:nvPr/>
            </p:nvSpPr>
            <p:spPr>
              <a:xfrm>
                <a:off x="416047" y="907626"/>
                <a:ext cx="9753632" cy="202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計算手法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</a:t>
                </a: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有限体積法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(FVM: Finite Volume Method)</a:t>
                </a: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・陰解法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(Implicit Form)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Hans-MO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∆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f>
                      <m:fPr>
                        <m:ctrlP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Hans-MO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Hans-MO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ja-JP" alt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MO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ja-JP" altLang="en-US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Sup>
                      <m:sSubSupPr>
                        <m:ctrlPr>
                          <a:rPr lang="en-US" altLang="ja-JP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ja-JP" alt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ja-JP" sz="14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ja-JP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大規模疎行列の共役勾配法</a:t>
                </a:r>
                <a:endParaRPr lang="LID4096" altLang="zh-CN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FF34C9D-0FA2-4B0D-E428-38E2786CE0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7" y="907626"/>
                <a:ext cx="9753632" cy="2021515"/>
              </a:xfrm>
              <a:prstGeom prst="rect">
                <a:avLst/>
              </a:prstGeom>
              <a:blipFill>
                <a:blip r:embed="rId2"/>
                <a:stretch>
                  <a:fillRect l="-188" t="-602" b="-1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A7FE789-842D-73D4-1914-4C7CDCC8AB9B}"/>
                  </a:ext>
                </a:extLst>
              </p:cNvPr>
              <p:cNvSpPr txBox="1"/>
              <p:nvPr/>
            </p:nvSpPr>
            <p:spPr>
              <a:xfrm>
                <a:off x="416047" y="3293133"/>
                <a:ext cx="6124628" cy="27521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初期条件：</a:t>
                </a:r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ja-JP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𝜆</m:t>
                    </m:r>
                    <m:d>
                      <m:dPr>
                        <m:ctrlP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𝑥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,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𝑦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,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𝑧</m:t>
                        </m:r>
                      </m:e>
                    </m:d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=0,  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𝑡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=</m:t>
                    </m:r>
                    <m:sSub>
                      <m:sSubPr>
                        <m:ctrlP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𝑡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𝑓</m:t>
                        </m:r>
                      </m:sub>
                    </m:sSub>
                  </m:oMath>
                </a14:m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境界条件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</a:t>
                </a: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温度計測面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S2 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ja-JP" alt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zh-CN" alt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2(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𝑐𝑎𝑙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𝑜𝑏𝑠</m:t>
                    </m:r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zh-CN" alt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(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LID4096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他の表面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ja-JP" alt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num>
                              <m:den>
                                <m:r>
                                  <a:rPr lang="zh-CN" alt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𝑜𝑡h𝑒𝑟𝑠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FA7FE789-842D-73D4-1914-4C7CDCC8A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7" y="3293133"/>
                <a:ext cx="6124628" cy="2752100"/>
              </a:xfrm>
              <a:prstGeom prst="rect">
                <a:avLst/>
              </a:prstGeom>
              <a:blipFill>
                <a:blip r:embed="rId3"/>
                <a:stretch>
                  <a:fillRect l="-299" t="-4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D3CFA9-9639-5CE1-BB12-EC18AEBBD98F}"/>
                  </a:ext>
                </a:extLst>
              </p:cNvPr>
              <p:cNvSpPr txBox="1"/>
              <p:nvPr/>
            </p:nvSpPr>
            <p:spPr>
              <a:xfrm>
                <a:off x="3921288" y="5422940"/>
                <a:ext cx="5102881" cy="1183978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計算結果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</a:t>
                </a: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各時点で三次元領域内での勾配分布</a:t>
                </a:r>
                <a:endParaRPr lang="en-US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</m:t>
                          </m:r>
                          <m:f>
                            <m:fPr>
                              <m:ctrlP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𝑑𝐽</m:t>
                              </m:r>
                            </m:num>
                            <m:den>
                              <m:r>
                                <a:rPr lang="en-US" sz="1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d>
                                    <m:dPr>
                                      <m:ctrlP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b>
                                          <m:r>
                                            <a:rPr lang="en-US" sz="1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1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(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C0D3CFA9-9639-5CE1-BB12-EC18AEBBD9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88" y="5422940"/>
                <a:ext cx="5102881" cy="1183978"/>
              </a:xfrm>
              <a:prstGeom prst="rect">
                <a:avLst/>
              </a:prstGeom>
              <a:blipFill>
                <a:blip r:embed="rId4"/>
                <a:stretch>
                  <a:fillRect l="-358" t="-1031" b="-51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30FAB229-CA6D-1606-C5FD-1671464915E2}"/>
              </a:ext>
            </a:extLst>
          </p:cNvPr>
          <p:cNvSpPr txBox="1"/>
          <p:nvPr/>
        </p:nvSpPr>
        <p:spPr>
          <a:xfrm>
            <a:off x="6010248" y="3645519"/>
            <a:ext cx="2834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メッシュ分布イメージ図</a:t>
            </a:r>
            <a:r>
              <a: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20B2505A-AA5B-1135-2939-506BD6CED23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400" y="283444"/>
            <a:ext cx="6984776" cy="369332"/>
          </a:xfrm>
        </p:spPr>
        <p:txBody>
          <a:bodyPr/>
          <a:lstStyle/>
          <a:p>
            <a:pPr algn="just">
              <a:defRPr/>
            </a:pPr>
            <a:r>
              <a:rPr lang="ja-JP" altLang="en-US" sz="1800" dirty="0">
                <a:solidFill>
                  <a:schemeClr val="tx1"/>
                </a:solidFill>
              </a:rPr>
              <a:t>共役勾配法 </a:t>
            </a:r>
            <a:r>
              <a:rPr lang="en-US" altLang="ja-JP" sz="1800" dirty="0">
                <a:solidFill>
                  <a:schemeClr val="tx1"/>
                </a:solidFill>
              </a:rPr>
              <a:t>(Conjugate Gradient Method: CGM)</a:t>
            </a:r>
            <a:r>
              <a:rPr lang="ja-JP" altLang="en-US" sz="1800" dirty="0">
                <a:solidFill>
                  <a:schemeClr val="tx1"/>
                </a:solidFill>
              </a:rPr>
              <a:t>　・　随伴問題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65A81B3-F3CB-67F1-E44E-EAF118EA31B5}"/>
              </a:ext>
            </a:extLst>
          </p:cNvPr>
          <p:cNvSpPr txBox="1"/>
          <p:nvPr/>
        </p:nvSpPr>
        <p:spPr>
          <a:xfrm>
            <a:off x="1847528" y="907016"/>
            <a:ext cx="61023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汎函数</a:t>
            </a:r>
            <a:r>
              <a:rPr kumimoji="0" lang="en-US" altLang="ja-JP" sz="16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J</a:t>
            </a:r>
            <a:r>
              <a:rPr kumimoji="0" lang="ja-JP" altLang="en-US" sz="1600" b="0" i="0" u="none" strike="noStrike" kern="1200" cap="none" spc="0" normalizeH="0" baseline="0" noProof="0" dirty="0">
                <a:ln>
                  <a:noFill/>
                </a:ln>
                <a:effectLst/>
                <a:highlight>
                  <a:srgbClr val="FFFF00"/>
                </a:highlight>
                <a:uLnTx/>
                <a:uFillTx/>
                <a:latin typeface="Arial" panose="020B0604020202020204" pitchFamily="34" charset="0"/>
                <a:ea typeface="ＭＳ Ｐゴシック" panose="020B0600070205080204" pitchFamily="50" charset="-128"/>
                <a:cs typeface="+mn-cs"/>
              </a:rPr>
              <a:t>が熱流束ｑに対する勾配</a:t>
            </a:r>
            <a:endParaRPr kumimoji="0" lang="LID4096" sz="1600" b="0" i="0" u="none" strike="noStrike" kern="1200" cap="none" spc="0" normalizeH="0" baseline="0" noProof="0" dirty="0">
              <a:ln>
                <a:noFill/>
              </a:ln>
              <a:effectLst/>
              <a:highlight>
                <a:srgbClr val="FFFF00"/>
              </a:highlight>
              <a:uLnTx/>
              <a:uFillTx/>
              <a:latin typeface="Arial" panose="020B0604020202020204" pitchFamily="34" charset="0"/>
              <a:ea typeface="ＭＳ Ｐゴシック" panose="020B0600070205080204" pitchFamily="50" charset="-128"/>
              <a:cs typeface="+mn-cs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E37C94B2-FB7D-7FC9-D9DE-F8EBC8D51974}"/>
              </a:ext>
            </a:extLst>
          </p:cNvPr>
          <p:cNvSpPr txBox="1"/>
          <p:nvPr/>
        </p:nvSpPr>
        <p:spPr>
          <a:xfrm>
            <a:off x="7855214" y="2282988"/>
            <a:ext cx="40831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計算条件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熱物性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</a:t>
            </a: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熱伝導率・比熱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が温度による更新</a:t>
            </a:r>
            <a:endParaRPr lang="en-US" altLang="ja-JP" sz="1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不等間隔メッシュ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</a:t>
            </a: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上部細かい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メッシュ数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(x=100, y=80, z=20)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メッシュサイズ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 :</a:t>
            </a: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試料サイズに対応</a:t>
            </a:r>
            <a:endParaRPr lang="en-US" altLang="ja-JP" sz="1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E793A1F0-DE45-4224-4FE1-D79E18C9F344}"/>
              </a:ext>
            </a:extLst>
          </p:cNvPr>
          <p:cNvGrpSpPr/>
          <p:nvPr/>
        </p:nvGrpSpPr>
        <p:grpSpPr>
          <a:xfrm>
            <a:off x="8451113" y="3565225"/>
            <a:ext cx="3062634" cy="2973686"/>
            <a:chOff x="8451113" y="3565225"/>
            <a:chExt cx="3062634" cy="29736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CCCAEF6-D1CE-6BFE-6767-858835F59CBC}"/>
                    </a:ext>
                  </a:extLst>
                </p:cNvPr>
                <p:cNvSpPr txBox="1"/>
                <p:nvPr/>
              </p:nvSpPr>
              <p:spPr>
                <a:xfrm>
                  <a:off x="9737914" y="3769560"/>
                  <a:ext cx="71101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LID4096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7CCCAEF6-D1CE-6BFE-6767-858835F59C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914" y="3769560"/>
                  <a:ext cx="711012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3746439-F56C-3421-8847-83A1C16FE628}"/>
                </a:ext>
              </a:extLst>
            </p:cNvPr>
            <p:cNvGrpSpPr/>
            <p:nvPr/>
          </p:nvGrpSpPr>
          <p:grpSpPr>
            <a:xfrm>
              <a:off x="8451113" y="3565225"/>
              <a:ext cx="3062634" cy="2973686"/>
              <a:chOff x="8451113" y="3565225"/>
              <a:chExt cx="3062634" cy="2973686"/>
            </a:xfrm>
          </p:grpSpPr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0D5C4BE7-F227-5041-A161-D8D1896B15C6}"/>
                  </a:ext>
                </a:extLst>
              </p:cNvPr>
              <p:cNvGrpSpPr/>
              <p:nvPr/>
            </p:nvGrpSpPr>
            <p:grpSpPr>
              <a:xfrm>
                <a:off x="8451113" y="3565225"/>
                <a:ext cx="3062634" cy="2973686"/>
                <a:chOff x="7967480" y="1298374"/>
                <a:chExt cx="3754278" cy="3624498"/>
              </a:xfrm>
            </p:grpSpPr>
            <p:pic>
              <p:nvPicPr>
                <p:cNvPr id="39" name="图片 38">
                  <a:extLst>
                    <a:ext uri="{FF2B5EF4-FFF2-40B4-BE49-F238E27FC236}">
                      <a16:creationId xmlns:a16="http://schemas.microsoft.com/office/drawing/2014/main" id="{44EED248-B15B-692E-303D-066BE6B7586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t="19062" b="5465"/>
                <a:stretch>
                  <a:fillRect/>
                </a:stretch>
              </p:blipFill>
              <p:spPr>
                <a:xfrm>
                  <a:off x="8462759" y="2031793"/>
                  <a:ext cx="3258999" cy="2515942"/>
                </a:xfrm>
                <a:prstGeom prst="rect">
                  <a:avLst/>
                </a:prstGeom>
              </p:spPr>
            </p:pic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2ACAEC17-01C3-C66A-3332-33924EDCC812}"/>
                    </a:ext>
                  </a:extLst>
                </p:cNvPr>
                <p:cNvCxnSpPr>
                  <a:cxnSpLocks/>
                  <a:endCxn id="26" idx="2"/>
                </p:cNvCxnSpPr>
                <p:nvPr/>
              </p:nvCxnSpPr>
              <p:spPr>
                <a:xfrm flipH="1" flipV="1">
                  <a:off x="9980674" y="1960078"/>
                  <a:ext cx="82609" cy="364383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直接箭头连接符 40">
                  <a:extLst>
                    <a:ext uri="{FF2B5EF4-FFF2-40B4-BE49-F238E27FC236}">
                      <a16:creationId xmlns:a16="http://schemas.microsoft.com/office/drawing/2014/main" id="{C201AB7F-76E9-7439-9329-B854A20A74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01467" y="3902518"/>
                  <a:ext cx="198788" cy="645218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9D2B8CEB-7DF2-2E48-C480-766D90A8554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67480" y="1298374"/>
                      <a:ext cx="3544343" cy="3751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：</m:t>
                          </m:r>
                        </m:oMath>
                      </a14:m>
                      <a:r>
                        <a:rPr lang="ja-JP" altLang="en-US" sz="1400" dirty="0"/>
                        <a:t>未知熱流束を推定する表面</a:t>
                      </a:r>
                      <a:endParaRPr lang="LID4096" sz="1400" dirty="0"/>
                    </a:p>
                  </p:txBody>
                </p:sp>
              </mc:Choice>
              <mc:Fallback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9D2B8CEB-7DF2-2E48-C480-766D90A8554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7480" y="1298374"/>
                      <a:ext cx="3544343" cy="37513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4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27282BA6-0465-C830-15A5-CB0607B0A36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3356" y="4547736"/>
                      <a:ext cx="3396222" cy="3751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altLang="ja-JP" sz="1400" dirty="0"/>
                        <a:t>:IR</a:t>
                      </a:r>
                      <a:r>
                        <a:rPr lang="ja-JP" altLang="en-US" sz="1400" dirty="0"/>
                        <a:t>カメラでの温度計測位置</a:t>
                      </a:r>
                      <a:endParaRPr lang="LID4096" sz="1400" dirty="0"/>
                    </a:p>
                  </p:txBody>
                </p:sp>
              </mc:Choice>
              <mc:Fallback>
                <p:sp>
                  <p:nvSpPr>
                    <p:cNvPr id="43" name="文本框 42">
                      <a:extLst>
                        <a:ext uri="{FF2B5EF4-FFF2-40B4-BE49-F238E27FC236}">
                          <a16:creationId xmlns:a16="http://schemas.microsoft.com/office/drawing/2014/main" id="{27282BA6-0465-C830-15A5-CB0607B0A36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03356" y="4547736"/>
                      <a:ext cx="3396222" cy="37513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39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0" name="组合 29">
                <a:extLst>
                  <a:ext uri="{FF2B5EF4-FFF2-40B4-BE49-F238E27FC236}">
                    <a16:creationId xmlns:a16="http://schemas.microsoft.com/office/drawing/2014/main" id="{746F77DA-17B3-698D-FA0B-D5A883666479}"/>
                  </a:ext>
                </a:extLst>
              </p:cNvPr>
              <p:cNvGrpSpPr/>
              <p:nvPr/>
            </p:nvGrpSpPr>
            <p:grpSpPr>
              <a:xfrm>
                <a:off x="8647123" y="3953296"/>
                <a:ext cx="2866624" cy="455759"/>
                <a:chOff x="8490090" y="3670025"/>
                <a:chExt cx="2866624" cy="455759"/>
              </a:xfrm>
            </p:grpSpPr>
            <p:sp>
              <p:nvSpPr>
                <p:cNvPr id="31" name="箭头: 下 30">
                  <a:extLst>
                    <a:ext uri="{FF2B5EF4-FFF2-40B4-BE49-F238E27FC236}">
                      <a16:creationId xmlns:a16="http://schemas.microsoft.com/office/drawing/2014/main" id="{EBF3113F-1BB5-63ED-76F7-68F12FF0452F}"/>
                    </a:ext>
                  </a:extLst>
                </p:cNvPr>
                <p:cNvSpPr/>
                <p:nvPr/>
              </p:nvSpPr>
              <p:spPr>
                <a:xfrm>
                  <a:off x="8490090" y="3942636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箭头: 下 31">
                  <a:extLst>
                    <a:ext uri="{FF2B5EF4-FFF2-40B4-BE49-F238E27FC236}">
                      <a16:creationId xmlns:a16="http://schemas.microsoft.com/office/drawing/2014/main" id="{121DDAAE-F45D-4BAA-3180-B3CB5B987E87}"/>
                    </a:ext>
                  </a:extLst>
                </p:cNvPr>
                <p:cNvSpPr/>
                <p:nvPr/>
              </p:nvSpPr>
              <p:spPr>
                <a:xfrm>
                  <a:off x="8867136" y="3851062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箭头: 下 32">
                  <a:extLst>
                    <a:ext uri="{FF2B5EF4-FFF2-40B4-BE49-F238E27FC236}">
                      <a16:creationId xmlns:a16="http://schemas.microsoft.com/office/drawing/2014/main" id="{839EE325-DD08-7ADD-B037-16101B861DDD}"/>
                    </a:ext>
                  </a:extLst>
                </p:cNvPr>
                <p:cNvSpPr/>
                <p:nvPr/>
              </p:nvSpPr>
              <p:spPr>
                <a:xfrm>
                  <a:off x="9214505" y="3782790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箭头: 下 33">
                  <a:extLst>
                    <a:ext uri="{FF2B5EF4-FFF2-40B4-BE49-F238E27FC236}">
                      <a16:creationId xmlns:a16="http://schemas.microsoft.com/office/drawing/2014/main" id="{90B81C30-294C-7075-1E91-7B4CE4E3D53F}"/>
                    </a:ext>
                  </a:extLst>
                </p:cNvPr>
                <p:cNvSpPr/>
                <p:nvPr/>
              </p:nvSpPr>
              <p:spPr>
                <a:xfrm>
                  <a:off x="9533738" y="3708401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箭头: 下 34">
                  <a:extLst>
                    <a:ext uri="{FF2B5EF4-FFF2-40B4-BE49-F238E27FC236}">
                      <a16:creationId xmlns:a16="http://schemas.microsoft.com/office/drawing/2014/main" id="{484A8D95-D06F-1F26-DBDF-8F4E2D44F918}"/>
                    </a:ext>
                  </a:extLst>
                </p:cNvPr>
                <p:cNvSpPr/>
                <p:nvPr/>
              </p:nvSpPr>
              <p:spPr>
                <a:xfrm>
                  <a:off x="10189435" y="3670025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箭头: 下 35">
                  <a:extLst>
                    <a:ext uri="{FF2B5EF4-FFF2-40B4-BE49-F238E27FC236}">
                      <a16:creationId xmlns:a16="http://schemas.microsoft.com/office/drawing/2014/main" id="{11851ADE-8EF5-309F-CF47-70BDE53ABA58}"/>
                    </a:ext>
                  </a:extLst>
                </p:cNvPr>
                <p:cNvSpPr/>
                <p:nvPr/>
              </p:nvSpPr>
              <p:spPr>
                <a:xfrm>
                  <a:off x="10527584" y="3737003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箭头: 下 36">
                  <a:extLst>
                    <a:ext uri="{FF2B5EF4-FFF2-40B4-BE49-F238E27FC236}">
                      <a16:creationId xmlns:a16="http://schemas.microsoft.com/office/drawing/2014/main" id="{B7B10DB0-822C-00B4-ABB5-9C1751FCAA88}"/>
                    </a:ext>
                  </a:extLst>
                </p:cNvPr>
                <p:cNvSpPr/>
                <p:nvPr/>
              </p:nvSpPr>
              <p:spPr>
                <a:xfrm>
                  <a:off x="10878851" y="3816926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箭头: 下 37">
                  <a:extLst>
                    <a:ext uri="{FF2B5EF4-FFF2-40B4-BE49-F238E27FC236}">
                      <a16:creationId xmlns:a16="http://schemas.microsoft.com/office/drawing/2014/main" id="{57B8BA83-E92E-B98A-9F90-8DE95D388D98}"/>
                    </a:ext>
                  </a:extLst>
                </p:cNvPr>
                <p:cNvSpPr/>
                <p:nvPr/>
              </p:nvSpPr>
              <p:spPr>
                <a:xfrm>
                  <a:off x="11236702" y="3882126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538096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D8CC4-01F5-DA6E-B77F-140A06E5F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9BBD01-ABFC-4CA3-D898-659EA28B055C}"/>
                  </a:ext>
                </a:extLst>
              </p:cNvPr>
              <p:cNvSpPr txBox="1"/>
              <p:nvPr/>
            </p:nvSpPr>
            <p:spPr>
              <a:xfrm>
                <a:off x="416047" y="907626"/>
                <a:ext cx="10446193" cy="20215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計算手法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</a:t>
                </a: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有限体積法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(FVM: Finite Volume Method)</a:t>
                </a: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・陰解法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(Implicit Form)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zh-Hans-MO" alt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∆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f>
                      <m:fPr>
                        <m:ctrlP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Hans-MO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Hans-MO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en-US" altLang="zh-Hans-MO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Hans-MO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∆</m:t>
                            </m:r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  <m:sup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Hans-MO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altLang="zh-CN" sz="14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altLang="zh-CN" sz="1400" b="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</m:den>
                            </m:f>
                            <m:r>
                              <a:rPr lang="en-US" altLang="zh-CN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US" altLang="zh-Hans-MO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zh-CN" sz="14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altLang="ja-JP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sSubSup>
                      <m:sSubSupPr>
                        <m:ctrlPr>
                          <a:rPr lang="en-US" altLang="ja-JP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bSup>
                      <m:sSubSupPr>
                        <m:ctrlPr>
                          <a:rPr lang="en-US" altLang="ja-JP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∆</m:t>
                        </m:r>
                        <m:r>
                          <a:rPr lang="en-US" altLang="zh-Hans-MO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ja-JP" sz="1400" dirty="0">
                  <a:solidFill>
                    <a:schemeClr val="tx1"/>
                  </a:solidFill>
                  <a:latin typeface="+mn-ea"/>
                </a:endParaRPr>
              </a:p>
              <a:p>
                <a:endParaRPr lang="en-US" altLang="ja-JP" sz="1400" dirty="0">
                  <a:solidFill>
                    <a:schemeClr val="tx1"/>
                  </a:solidFill>
                  <a:latin typeface="+mn-ea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大規模疎行列の共役勾配法</a:t>
                </a:r>
                <a:endParaRPr lang="LID4096" altLang="zh-CN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59BBD01-ABFC-4CA3-D898-659EA28B05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7" y="907626"/>
                <a:ext cx="10446193" cy="2021515"/>
              </a:xfrm>
              <a:prstGeom prst="rect">
                <a:avLst/>
              </a:prstGeom>
              <a:blipFill>
                <a:blip r:embed="rId2"/>
                <a:stretch>
                  <a:fillRect l="-175" t="-602" b="-180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2933D53-107C-63B7-AFB1-0EC8703272D0}"/>
                  </a:ext>
                </a:extLst>
              </p:cNvPr>
              <p:cNvSpPr txBox="1"/>
              <p:nvPr/>
            </p:nvSpPr>
            <p:spPr>
              <a:xfrm>
                <a:off x="416047" y="3293133"/>
                <a:ext cx="6124628" cy="29502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初期条件：</a:t>
                </a:r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Hans-MO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Hans-MO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Hans-MO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</m:ctrlPr>
                      </m:dPr>
                      <m:e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𝑥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,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𝑦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,</m:t>
                        </m:r>
                        <m:r>
                          <a:rPr lang="en-US" altLang="ja-JP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MS PGothic" panose="020B0600070205080204" pitchFamily="34" charset="-128"/>
                          </a:rPr>
                          <m:t>𝑧</m:t>
                        </m:r>
                      </m:e>
                    </m:d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=0,  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𝑡</m:t>
                    </m:r>
                    <m:r>
                      <a:rPr lang="en-US" altLang="ja-JP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MS PGothic" panose="020B0600070205080204" pitchFamily="34" charset="-128"/>
                      </a:rPr>
                      <m:t>=0</m:t>
                    </m:r>
                  </m:oMath>
                </a14:m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境界条件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</a:t>
                </a: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熱流束推定表面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S1: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d>
                          <m:d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Hans-MO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Hans-MO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zh-CN" alt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Hans-MO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zh-Hans-MO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p>
                        <m:r>
                          <a:rPr lang="en-US" altLang="zh-Hans-MO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Hans-MO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          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LID4096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他の表面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</a:t>
                </a: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zh-CN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Hans-MO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∆</m:t>
                                </m:r>
                                <m:r>
                                  <a:rPr lang="en-US" altLang="zh-Hans-MO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num>
                              <m:den>
                                <m:r>
                                  <a:rPr lang="zh-CN" altLang="en-US" sz="1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r>
                                  <a:rPr lang="en-US" altLang="zh-CN" sz="1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den>
                            </m:f>
                          </m:e>
                        </m:d>
                      </m:e>
                      <m:sub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𝑜𝑡h𝑒𝑟𝑠</m:t>
                        </m:r>
                      </m:sub>
                    </m:sSub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 (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&gt;0)</m:t>
                    </m:r>
                  </m:oMath>
                </a14:m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24" name="文本框 23">
                <a:extLst>
                  <a:ext uri="{FF2B5EF4-FFF2-40B4-BE49-F238E27FC236}">
                    <a16:creationId xmlns:a16="http://schemas.microsoft.com/office/drawing/2014/main" id="{A2933D53-107C-63B7-AFB1-0EC8703272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47" y="3293133"/>
                <a:ext cx="6124628" cy="2950295"/>
              </a:xfrm>
              <a:prstGeom prst="rect">
                <a:avLst/>
              </a:prstGeom>
              <a:blipFill>
                <a:blip r:embed="rId3"/>
                <a:stretch>
                  <a:fillRect l="-299" t="-41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B6EF60-1098-420A-870E-1B6F589CF73F}"/>
                  </a:ext>
                </a:extLst>
              </p:cNvPr>
              <p:cNvSpPr txBox="1"/>
              <p:nvPr/>
            </p:nvSpPr>
            <p:spPr>
              <a:xfrm>
                <a:off x="3921288" y="5422940"/>
                <a:ext cx="5102881" cy="971100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計算結果</a:t>
                </a:r>
                <a:r>
                  <a:rPr lang="en-US" altLang="ja-JP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:</a:t>
                </a:r>
              </a:p>
              <a:p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ja-JP" altLang="en-US" sz="1400" dirty="0">
                    <a:solidFill>
                      <a:schemeClr val="tx1"/>
                    </a:solidFill>
                    <a:latin typeface="MS PGothic" panose="020B0600070205080204" pitchFamily="34" charset="-128"/>
                    <a:ea typeface="MS PGothic" panose="020B0600070205080204" pitchFamily="34" charset="-128"/>
                  </a:rPr>
                  <a:t>各時点で三次元領域内での温度感度分布</a:t>
                </a:r>
                <a:endParaRPr lang="en-US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Hans-MO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altLang="zh-Hans-M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Hans-MO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Hans-M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Hans-M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Hans-M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Hans-M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Hans-M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Hans-M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Hans-M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Hans-M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Hans-MO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US" sz="1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            (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&gt;0)</m:t>
                      </m:r>
                    </m:oMath>
                  </m:oMathPara>
                </a14:m>
                <a:endParaRPr lang="en-US" altLang="ja-JP" sz="1400" dirty="0">
                  <a:solidFill>
                    <a:schemeClr val="tx1"/>
                  </a:solidFill>
                  <a:latin typeface="MS PGothic" panose="020B0600070205080204" pitchFamily="34" charset="-128"/>
                  <a:ea typeface="MS PGothic" panose="020B0600070205080204" pitchFamily="34" charset="-128"/>
                </a:endParaRPr>
              </a:p>
            </p:txBody>
          </p:sp>
        </mc:Choice>
        <mc:Fallback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F9B6EF60-1098-420A-870E-1B6F589CF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288" y="5422940"/>
                <a:ext cx="5102881" cy="971100"/>
              </a:xfrm>
              <a:prstGeom prst="rect">
                <a:avLst/>
              </a:prstGeom>
              <a:blipFill>
                <a:blip r:embed="rId4"/>
                <a:stretch>
                  <a:fillRect l="-358" t="-1258" b="-188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文本框 21">
            <a:extLst>
              <a:ext uri="{FF2B5EF4-FFF2-40B4-BE49-F238E27FC236}">
                <a16:creationId xmlns:a16="http://schemas.microsoft.com/office/drawing/2014/main" id="{64B08BE1-36CE-24D9-676F-301F0C4056FF}"/>
              </a:ext>
            </a:extLst>
          </p:cNvPr>
          <p:cNvSpPr txBox="1"/>
          <p:nvPr/>
        </p:nvSpPr>
        <p:spPr>
          <a:xfrm>
            <a:off x="6010248" y="3645519"/>
            <a:ext cx="283438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メッシュ分布イメージ図</a:t>
            </a:r>
            <a:r>
              <a:rPr lang="en-US" altLang="ja-JP" sz="1400" dirty="0">
                <a:latin typeface="MS PGothic" panose="020B0600070205080204" pitchFamily="34" charset="-128"/>
                <a:ea typeface="MS PGothic" panose="020B0600070205080204" pitchFamily="34" charset="-128"/>
              </a:rPr>
              <a:t>:</a:t>
            </a:r>
          </a:p>
        </p:txBody>
      </p:sp>
      <p:sp>
        <p:nvSpPr>
          <p:cNvPr id="5" name="页脚占位符 3">
            <a:extLst>
              <a:ext uri="{FF2B5EF4-FFF2-40B4-BE49-F238E27FC236}">
                <a16:creationId xmlns:a16="http://schemas.microsoft.com/office/drawing/2014/main" id="{F41A9451-62C9-F26F-6376-DF7AEB88C26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695400" y="283444"/>
            <a:ext cx="6984776" cy="369332"/>
          </a:xfrm>
        </p:spPr>
        <p:txBody>
          <a:bodyPr/>
          <a:lstStyle/>
          <a:p>
            <a:pPr algn="just">
              <a:defRPr/>
            </a:pPr>
            <a:r>
              <a:rPr lang="ja-JP" altLang="en-US" sz="1800" dirty="0">
                <a:solidFill>
                  <a:schemeClr val="tx1"/>
                </a:solidFill>
              </a:rPr>
              <a:t>共役勾配法 </a:t>
            </a:r>
            <a:r>
              <a:rPr lang="en-US" altLang="ja-JP" sz="1800" dirty="0">
                <a:solidFill>
                  <a:schemeClr val="tx1"/>
                </a:solidFill>
              </a:rPr>
              <a:t>(Conjugate Gradient Method: CGM)</a:t>
            </a:r>
            <a:r>
              <a:rPr lang="ja-JP" altLang="en-US" sz="1800" dirty="0">
                <a:solidFill>
                  <a:schemeClr val="tx1"/>
                </a:solidFill>
              </a:rPr>
              <a:t>　・　感度問題</a:t>
            </a:r>
            <a:endParaRPr lang="en-US" altLang="ja-JP" sz="1800" dirty="0">
              <a:solidFill>
                <a:schemeClr val="tx1"/>
              </a:solidFill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FB58593-6C20-CE07-A3A0-C9F1D78BB6F3}"/>
              </a:ext>
            </a:extLst>
          </p:cNvPr>
          <p:cNvSpPr txBox="1"/>
          <p:nvPr/>
        </p:nvSpPr>
        <p:spPr>
          <a:xfrm>
            <a:off x="5793460" y="843933"/>
            <a:ext cx="61023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600" dirty="0">
                <a:highlight>
                  <a:srgbClr val="FFFF00"/>
                </a:highlight>
              </a:rPr>
              <a:t>微小な熱流束の変化が裏面</a:t>
            </a:r>
            <a:r>
              <a:rPr lang="en-US" altLang="ja-JP" sz="1600" dirty="0">
                <a:highlight>
                  <a:srgbClr val="FFFF00"/>
                </a:highlight>
              </a:rPr>
              <a:t>S2</a:t>
            </a:r>
            <a:r>
              <a:rPr lang="ja-JP" altLang="en-US" sz="1600" dirty="0">
                <a:highlight>
                  <a:srgbClr val="FFFF00"/>
                </a:highlight>
              </a:rPr>
              <a:t>温度に及ぼす影響</a:t>
            </a:r>
            <a:r>
              <a:rPr lang="en-US" altLang="ja-JP" sz="1600" dirty="0">
                <a:highlight>
                  <a:srgbClr val="FFFF00"/>
                </a:highlight>
              </a:rPr>
              <a:t>(</a:t>
            </a:r>
            <a:r>
              <a:rPr lang="ja-JP" altLang="en-US" sz="1600" dirty="0">
                <a:highlight>
                  <a:srgbClr val="FFFF00"/>
                </a:highlight>
              </a:rPr>
              <a:t>感度</a:t>
            </a:r>
            <a:r>
              <a:rPr lang="en-US" altLang="ja-JP" sz="1600" dirty="0">
                <a:highlight>
                  <a:srgbClr val="FFFF00"/>
                </a:highlight>
              </a:rPr>
              <a:t>)</a:t>
            </a:r>
            <a:r>
              <a:rPr lang="ja-JP" altLang="en-US" sz="1600" dirty="0">
                <a:highlight>
                  <a:srgbClr val="FFFF00"/>
                </a:highlight>
              </a:rPr>
              <a:t>を計算する</a:t>
            </a:r>
            <a:endParaRPr lang="LID4096" sz="1600" dirty="0">
              <a:highlight>
                <a:srgbClr val="FFFF00"/>
              </a:highlight>
            </a:endParaRPr>
          </a:p>
        </p:txBody>
      </p:sp>
      <p:sp>
        <p:nvSpPr>
          <p:cNvPr id="14" name="灯片编号占位符 4">
            <a:extLst>
              <a:ext uri="{FF2B5EF4-FFF2-40B4-BE49-F238E27FC236}">
                <a16:creationId xmlns:a16="http://schemas.microsoft.com/office/drawing/2014/main" id="{D79CDB1F-D6D4-F9BD-F935-BCFC517E5F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239500" y="319088"/>
            <a:ext cx="558800" cy="266700"/>
          </a:xfrm>
        </p:spPr>
        <p:txBody>
          <a:bodyPr/>
          <a:lstStyle/>
          <a:p>
            <a:pPr>
              <a:defRPr/>
            </a:pPr>
            <a:fld id="{F0030BFF-6758-4814-A89A-12C821A76488}" type="slidenum">
              <a:rPr lang="en-US" altLang="ja-JP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altLang="ja-JP" dirty="0">
              <a:solidFill>
                <a:schemeClr val="tx1"/>
              </a:solidFill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44E6EB32-E084-85DB-80EE-68FA26B23840}"/>
              </a:ext>
            </a:extLst>
          </p:cNvPr>
          <p:cNvGrpSpPr/>
          <p:nvPr/>
        </p:nvGrpSpPr>
        <p:grpSpPr>
          <a:xfrm>
            <a:off x="8451113" y="3565225"/>
            <a:ext cx="3062634" cy="2973686"/>
            <a:chOff x="8451113" y="3565225"/>
            <a:chExt cx="3062634" cy="297368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33CEF9B-315E-48E2-7282-C33B503985F7}"/>
                    </a:ext>
                  </a:extLst>
                </p:cNvPr>
                <p:cNvSpPr txBox="1"/>
                <p:nvPr/>
              </p:nvSpPr>
              <p:spPr>
                <a:xfrm>
                  <a:off x="9737914" y="3769560"/>
                  <a:ext cx="711012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0" lang="en-US" altLang="zh-CN" sz="16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LID4096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26" name="文本框 25">
                  <a:extLst>
                    <a:ext uri="{FF2B5EF4-FFF2-40B4-BE49-F238E27FC236}">
                      <a16:creationId xmlns:a16="http://schemas.microsoft.com/office/drawing/2014/main" id="{233CEF9B-315E-48E2-7282-C33B503985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37914" y="3769560"/>
                  <a:ext cx="711012" cy="338554"/>
                </a:xfrm>
                <a:prstGeom prst="rect">
                  <a:avLst/>
                </a:prstGeom>
                <a:blipFill>
                  <a:blip r:embed="rId5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E2D98CC6-01EE-2AFA-4090-0365C22C03A0}"/>
                </a:ext>
              </a:extLst>
            </p:cNvPr>
            <p:cNvGrpSpPr/>
            <p:nvPr/>
          </p:nvGrpSpPr>
          <p:grpSpPr>
            <a:xfrm>
              <a:off x="8451113" y="3565225"/>
              <a:ext cx="3062634" cy="2973686"/>
              <a:chOff x="8451113" y="3565225"/>
              <a:chExt cx="3062634" cy="2973686"/>
            </a:xfrm>
          </p:grpSpPr>
          <p:grpSp>
            <p:nvGrpSpPr>
              <p:cNvPr id="28" name="组合 27">
                <a:extLst>
                  <a:ext uri="{FF2B5EF4-FFF2-40B4-BE49-F238E27FC236}">
                    <a16:creationId xmlns:a16="http://schemas.microsoft.com/office/drawing/2014/main" id="{3AB33247-5CB0-60D5-794F-336FE8E032CF}"/>
                  </a:ext>
                </a:extLst>
              </p:cNvPr>
              <p:cNvGrpSpPr/>
              <p:nvPr/>
            </p:nvGrpSpPr>
            <p:grpSpPr>
              <a:xfrm>
                <a:off x="8451113" y="3565225"/>
                <a:ext cx="3062634" cy="2973686"/>
                <a:chOff x="7967480" y="1298374"/>
                <a:chExt cx="3754278" cy="3624498"/>
              </a:xfrm>
            </p:grpSpPr>
            <p:pic>
              <p:nvPicPr>
                <p:cNvPr id="38" name="图片 37">
                  <a:extLst>
                    <a:ext uri="{FF2B5EF4-FFF2-40B4-BE49-F238E27FC236}">
                      <a16:creationId xmlns:a16="http://schemas.microsoft.com/office/drawing/2014/main" id="{7EC575FB-4837-D028-38D4-42803A37DB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rcRect t="19062" b="5465"/>
                <a:stretch>
                  <a:fillRect/>
                </a:stretch>
              </p:blipFill>
              <p:spPr>
                <a:xfrm>
                  <a:off x="8462759" y="2031793"/>
                  <a:ext cx="3258999" cy="2515942"/>
                </a:xfrm>
                <a:prstGeom prst="rect">
                  <a:avLst/>
                </a:prstGeom>
              </p:spPr>
            </p:pic>
            <p:cxnSp>
              <p:nvCxnSpPr>
                <p:cNvPr id="39" name="直接箭头连接符 38">
                  <a:extLst>
                    <a:ext uri="{FF2B5EF4-FFF2-40B4-BE49-F238E27FC236}">
                      <a16:creationId xmlns:a16="http://schemas.microsoft.com/office/drawing/2014/main" id="{30199838-6FF3-6171-1191-D0CFC813E892}"/>
                    </a:ext>
                  </a:extLst>
                </p:cNvPr>
                <p:cNvCxnSpPr>
                  <a:cxnSpLocks/>
                  <a:endCxn id="26" idx="2"/>
                </p:cNvCxnSpPr>
                <p:nvPr/>
              </p:nvCxnSpPr>
              <p:spPr>
                <a:xfrm flipH="1" flipV="1">
                  <a:off x="9980674" y="1960078"/>
                  <a:ext cx="82609" cy="364383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直接箭头连接符 39">
                  <a:extLst>
                    <a:ext uri="{FF2B5EF4-FFF2-40B4-BE49-F238E27FC236}">
                      <a16:creationId xmlns:a16="http://schemas.microsoft.com/office/drawing/2014/main" id="{16F388D2-48C0-3549-14A7-3FD2FD77BD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9901467" y="3902518"/>
                  <a:ext cx="198788" cy="645218"/>
                </a:xfrm>
                <a:prstGeom prst="straightConnector1">
                  <a:avLst/>
                </a:prstGeom>
                <a:ln>
                  <a:headEnd type="oval" w="med" len="med"/>
                  <a:tailEnd type="triangle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6F6BF83B-BFC0-8B85-F8AF-7318DE95C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67480" y="1298374"/>
                      <a:ext cx="3544343" cy="3751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CN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：</m:t>
                          </m:r>
                        </m:oMath>
                      </a14:m>
                      <a:r>
                        <a:rPr lang="ja-JP" altLang="en-US" sz="1400" dirty="0"/>
                        <a:t>未知熱流束を推定する表面</a:t>
                      </a:r>
                      <a:endParaRPr lang="LID4096" sz="1400" dirty="0"/>
                    </a:p>
                  </p:txBody>
                </p:sp>
              </mc:Choice>
              <mc:Fallback>
                <p:sp>
                  <p:nvSpPr>
                    <p:cNvPr id="41" name="文本框 40">
                      <a:extLst>
                        <a:ext uri="{FF2B5EF4-FFF2-40B4-BE49-F238E27FC236}">
                          <a16:creationId xmlns:a16="http://schemas.microsoft.com/office/drawing/2014/main" id="{6F6BF83B-BFC0-8B85-F8AF-7318DE95C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67480" y="1298374"/>
                      <a:ext cx="3544343" cy="375136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t="-4000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5C365045-6B66-D9D8-AE65-6D3627C80D1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03356" y="4547736"/>
                      <a:ext cx="3396222" cy="375136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14:m>
                        <m:oMath xmlns:m="http://schemas.openxmlformats.org/officeDocument/2006/math">
                          <m:sSub>
                            <m:sSubPr>
                              <m:ctrlPr>
                                <a:rPr lang="en-US" sz="140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ja-JP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a14:m>
                      <a:r>
                        <a:rPr lang="en-US" altLang="ja-JP" sz="1400" dirty="0"/>
                        <a:t>:IR</a:t>
                      </a:r>
                      <a:r>
                        <a:rPr lang="ja-JP" altLang="en-US" sz="1400" dirty="0"/>
                        <a:t>カメラでの温度計測位置</a:t>
                      </a:r>
                      <a:endParaRPr lang="LID4096" sz="1400" dirty="0"/>
                    </a:p>
                  </p:txBody>
                </p:sp>
              </mc:Choice>
              <mc:Fallback>
                <p:sp>
                  <p:nvSpPr>
                    <p:cNvPr id="42" name="文本框 41">
                      <a:extLst>
                        <a:ext uri="{FF2B5EF4-FFF2-40B4-BE49-F238E27FC236}">
                          <a16:creationId xmlns:a16="http://schemas.microsoft.com/office/drawing/2014/main" id="{5C365045-6B66-D9D8-AE65-6D3627C80D1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03356" y="4547736"/>
                      <a:ext cx="3396222" cy="375136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t="-3922" b="-1960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9" name="组合 28">
                <a:extLst>
                  <a:ext uri="{FF2B5EF4-FFF2-40B4-BE49-F238E27FC236}">
                    <a16:creationId xmlns:a16="http://schemas.microsoft.com/office/drawing/2014/main" id="{5C9960C4-C998-DB8A-F11D-394DE5516B57}"/>
                  </a:ext>
                </a:extLst>
              </p:cNvPr>
              <p:cNvGrpSpPr/>
              <p:nvPr/>
            </p:nvGrpSpPr>
            <p:grpSpPr>
              <a:xfrm>
                <a:off x="8647123" y="3953296"/>
                <a:ext cx="2866624" cy="455759"/>
                <a:chOff x="8490090" y="3670025"/>
                <a:chExt cx="2866624" cy="455759"/>
              </a:xfrm>
            </p:grpSpPr>
            <p:sp>
              <p:nvSpPr>
                <p:cNvPr id="30" name="箭头: 下 29">
                  <a:extLst>
                    <a:ext uri="{FF2B5EF4-FFF2-40B4-BE49-F238E27FC236}">
                      <a16:creationId xmlns:a16="http://schemas.microsoft.com/office/drawing/2014/main" id="{41DD8520-EFFA-ED5D-2871-07A3441C2C8E}"/>
                    </a:ext>
                  </a:extLst>
                </p:cNvPr>
                <p:cNvSpPr/>
                <p:nvPr/>
              </p:nvSpPr>
              <p:spPr>
                <a:xfrm>
                  <a:off x="8490090" y="3942636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箭头: 下 30">
                  <a:extLst>
                    <a:ext uri="{FF2B5EF4-FFF2-40B4-BE49-F238E27FC236}">
                      <a16:creationId xmlns:a16="http://schemas.microsoft.com/office/drawing/2014/main" id="{9C8C7B3A-FE27-D73E-25F1-334F709FFFBF}"/>
                    </a:ext>
                  </a:extLst>
                </p:cNvPr>
                <p:cNvSpPr/>
                <p:nvPr/>
              </p:nvSpPr>
              <p:spPr>
                <a:xfrm>
                  <a:off x="8867136" y="3851062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箭头: 下 31">
                  <a:extLst>
                    <a:ext uri="{FF2B5EF4-FFF2-40B4-BE49-F238E27FC236}">
                      <a16:creationId xmlns:a16="http://schemas.microsoft.com/office/drawing/2014/main" id="{D5FBE9E5-973C-0449-21DA-A0520158902A}"/>
                    </a:ext>
                  </a:extLst>
                </p:cNvPr>
                <p:cNvSpPr/>
                <p:nvPr/>
              </p:nvSpPr>
              <p:spPr>
                <a:xfrm>
                  <a:off x="9214505" y="3782790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箭头: 下 32">
                  <a:extLst>
                    <a:ext uri="{FF2B5EF4-FFF2-40B4-BE49-F238E27FC236}">
                      <a16:creationId xmlns:a16="http://schemas.microsoft.com/office/drawing/2014/main" id="{1E44CC92-FC24-EF7A-7ED6-9487B73A2A1B}"/>
                    </a:ext>
                  </a:extLst>
                </p:cNvPr>
                <p:cNvSpPr/>
                <p:nvPr/>
              </p:nvSpPr>
              <p:spPr>
                <a:xfrm>
                  <a:off x="9533738" y="3708401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箭头: 下 33">
                  <a:extLst>
                    <a:ext uri="{FF2B5EF4-FFF2-40B4-BE49-F238E27FC236}">
                      <a16:creationId xmlns:a16="http://schemas.microsoft.com/office/drawing/2014/main" id="{4C157E8C-27AA-1DAA-FB0B-9F26B39AEBC7}"/>
                    </a:ext>
                  </a:extLst>
                </p:cNvPr>
                <p:cNvSpPr/>
                <p:nvPr/>
              </p:nvSpPr>
              <p:spPr>
                <a:xfrm>
                  <a:off x="10189435" y="3670025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箭头: 下 34">
                  <a:extLst>
                    <a:ext uri="{FF2B5EF4-FFF2-40B4-BE49-F238E27FC236}">
                      <a16:creationId xmlns:a16="http://schemas.microsoft.com/office/drawing/2014/main" id="{34A7EF04-F9B7-FE35-360C-61CFD13CAA3C}"/>
                    </a:ext>
                  </a:extLst>
                </p:cNvPr>
                <p:cNvSpPr/>
                <p:nvPr/>
              </p:nvSpPr>
              <p:spPr>
                <a:xfrm>
                  <a:off x="10527584" y="3737003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箭头: 下 35">
                  <a:extLst>
                    <a:ext uri="{FF2B5EF4-FFF2-40B4-BE49-F238E27FC236}">
                      <a16:creationId xmlns:a16="http://schemas.microsoft.com/office/drawing/2014/main" id="{5AB28C93-9B84-B22C-0F1B-2DAD524E3D56}"/>
                    </a:ext>
                  </a:extLst>
                </p:cNvPr>
                <p:cNvSpPr/>
                <p:nvPr/>
              </p:nvSpPr>
              <p:spPr>
                <a:xfrm>
                  <a:off x="10878851" y="3816926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箭头: 下 36">
                  <a:extLst>
                    <a:ext uri="{FF2B5EF4-FFF2-40B4-BE49-F238E27FC236}">
                      <a16:creationId xmlns:a16="http://schemas.microsoft.com/office/drawing/2014/main" id="{2CB51B71-D0A4-9955-DFD1-F3AB3DDDD08F}"/>
                    </a:ext>
                  </a:extLst>
                </p:cNvPr>
                <p:cNvSpPr/>
                <p:nvPr/>
              </p:nvSpPr>
              <p:spPr>
                <a:xfrm>
                  <a:off x="11236702" y="3882126"/>
                  <a:ext cx="120012" cy="183148"/>
                </a:xfrm>
                <a:prstGeom prst="downArrow">
                  <a:avLst>
                    <a:gd name="adj1" fmla="val 44397"/>
                    <a:gd name="adj2" fmla="val 75211"/>
                  </a:avLst>
                </a:prstGeom>
                <a:solidFill>
                  <a:srgbClr val="00B0F0"/>
                </a:solidFill>
                <a:ln>
                  <a:solidFill>
                    <a:schemeClr val="tx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solidFill>
                      <a:schemeClr val="tx1"/>
                    </a:solidFill>
                  </a:endParaRPr>
                </a:p>
              </p:txBody>
            </p:sp>
          </p:grpSp>
        </p:grpSp>
      </p:grpSp>
      <p:sp>
        <p:nvSpPr>
          <p:cNvPr id="43" name="文本框 42">
            <a:extLst>
              <a:ext uri="{FF2B5EF4-FFF2-40B4-BE49-F238E27FC236}">
                <a16:creationId xmlns:a16="http://schemas.microsoft.com/office/drawing/2014/main" id="{B97D84C0-088E-A4E6-9D46-7AEC671F4946}"/>
              </a:ext>
            </a:extLst>
          </p:cNvPr>
          <p:cNvSpPr txBox="1"/>
          <p:nvPr/>
        </p:nvSpPr>
        <p:spPr>
          <a:xfrm>
            <a:off x="7855214" y="2282988"/>
            <a:ext cx="408317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計算条件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熱物性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</a:t>
            </a: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熱伝導率・比熱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が温度による更新</a:t>
            </a:r>
            <a:endParaRPr lang="en-US" altLang="ja-JP" sz="1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不等間隔メッシュ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</a:t>
            </a: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上部細かい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メッシュ数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(x=100, y=80, z=20)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メッシュサイズ</a:t>
            </a:r>
            <a:r>
              <a:rPr lang="en-US" altLang="ja-JP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 :</a:t>
            </a:r>
            <a:r>
              <a:rPr lang="ja-JP" altLang="en-US" sz="1200" dirty="0">
                <a:latin typeface="MS PGothic" panose="020B0600070205080204" pitchFamily="34" charset="-128"/>
                <a:ea typeface="MS PGothic" panose="020B0600070205080204" pitchFamily="34" charset="-128"/>
              </a:rPr>
              <a:t>試料サイズに対応</a:t>
            </a:r>
            <a:endParaRPr lang="en-US" altLang="ja-JP" sz="12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7477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262E7A-88AC-680E-B201-07B66F920E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4765703"/>
            <a:ext cx="10515600" cy="1600576"/>
          </a:xfrm>
        </p:spPr>
        <p:txBody>
          <a:bodyPr>
            <a:normAutofit lnSpcReduction="10000"/>
          </a:bodyPr>
          <a:lstStyle/>
          <a:p>
            <a:r>
              <a:rPr lang="ja-JP" altLang="en-US" sz="1600" dirty="0"/>
              <a:t>順問題計算・随伴問題計算・感度問題計算につきまして、</a:t>
            </a:r>
            <a:endParaRPr lang="en-US" altLang="ja-JP" sz="1600" dirty="0"/>
          </a:p>
          <a:p>
            <a:pPr marL="0" indent="0">
              <a:buNone/>
            </a:pPr>
            <a:r>
              <a:rPr lang="ja-JP" altLang="en-US" sz="1600" dirty="0"/>
              <a:t>計算時間を短縮させるために、解き方を一回変更したことがあります。</a:t>
            </a:r>
            <a:endParaRPr lang="en-US" altLang="ja-JP" sz="1600" dirty="0"/>
          </a:p>
          <a:p>
            <a:pPr marL="0" indent="0">
              <a:buNone/>
            </a:pPr>
            <a:endParaRPr lang="en-US" altLang="ja-JP" sz="1600" dirty="0"/>
          </a:p>
          <a:p>
            <a:r>
              <a:rPr lang="ja-JP" altLang="en-US" sz="1600" dirty="0"/>
              <a:t>変更前</a:t>
            </a:r>
            <a:r>
              <a:rPr lang="en-US" altLang="ja-JP" sz="1600" dirty="0"/>
              <a:t>:</a:t>
            </a:r>
            <a:r>
              <a:rPr lang="ja-JP" alt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ガウスーザイデル</a:t>
            </a:r>
            <a:r>
              <a:rPr lang="en-US" altLang="ja-JP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(Gauss-Seidel Iteration Method + SOR)</a:t>
            </a:r>
            <a:r>
              <a:rPr lang="ja-JP" alt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反復法</a:t>
            </a:r>
            <a:endParaRPr lang="LID4096" altLang="zh-CN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r>
              <a:rPr lang="ja-JP" altLang="en-US" sz="1600" dirty="0"/>
              <a:t>変更後</a:t>
            </a:r>
            <a:r>
              <a:rPr lang="en-US" altLang="ja-JP" sz="1600" dirty="0"/>
              <a:t>:</a:t>
            </a:r>
            <a:r>
              <a:rPr lang="ja-JP" altLang="en-US" sz="1600" dirty="0">
                <a:latin typeface="MS PGothic" panose="020B0600070205080204" pitchFamily="34" charset="-128"/>
                <a:ea typeface="MS PGothic" panose="020B0600070205080204" pitchFamily="34" charset="-128"/>
              </a:rPr>
              <a:t>大規模疎行列の共役勾配法</a:t>
            </a:r>
            <a:endParaRPr lang="LID4096" altLang="zh-CN" sz="1600" dirty="0">
              <a:latin typeface="MS PGothic" panose="020B0600070205080204" pitchFamily="34" charset="-128"/>
              <a:ea typeface="MS PGothic" panose="020B0600070205080204" pitchFamily="34" charset="-128"/>
            </a:endParaRPr>
          </a:p>
          <a:p>
            <a:endParaRPr lang="zh-CN" alt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4920187-F89F-26CF-FF75-25445DB85E78}"/>
                  </a:ext>
                </a:extLst>
              </p:cNvPr>
              <p:cNvSpPr txBox="1"/>
              <p:nvPr/>
            </p:nvSpPr>
            <p:spPr>
              <a:xfrm>
                <a:off x="654050" y="567452"/>
                <a:ext cx="10769600" cy="9442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zh-Hans-MO" altLang="en-US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𝜌</m:t>
                    </m:r>
                    <m:r>
                      <a:rPr kumimoji="0" lang="en-US" altLang="zh-Hans-MO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𝑐</m:t>
                    </m:r>
                    <m:r>
                      <a:rPr kumimoji="0" lang="en-US" altLang="zh-Hans-MO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en-US" altLang="zh-Hans-MO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𝑥</m:t>
                    </m:r>
                    <m:r>
                      <a:rPr kumimoji="0" lang="en-US" altLang="zh-Hans-MO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∆</m:t>
                    </m:r>
                    <m:r>
                      <a:rPr kumimoji="0" lang="en-US" altLang="zh-Hans-MO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𝑦</m:t>
                    </m:r>
                    <m:r>
                      <a:rPr kumimoji="0" lang="en-US" altLang="zh-Hans-MO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∆</m:t>
                    </m:r>
                    <m:r>
                      <a:rPr kumimoji="0" lang="en-US" altLang="zh-Hans-MO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𝑧</m:t>
                    </m:r>
                    <m:f>
                      <m:fPr>
                        <m:ctrlP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en-US" altLang="zh-Hans-MO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Hans-MO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0" lang="en-US" altLang="zh-Hans-MO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zh-Hans-MO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𝑃</m:t>
                            </m:r>
                          </m:sub>
                          <m:sup>
                            <m:r>
                              <a:rPr kumimoji="0" lang="en-US" altLang="zh-Hans-MO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p>
                        </m:sSubSup>
                        <m:r>
                          <a:rPr kumimoji="0" lang="en-US" altLang="zh-Hans-MO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−</m:t>
                        </m:r>
                        <m:sSubSup>
                          <m:sSubSupPr>
                            <m:ctrlPr>
                              <a:rPr kumimoji="0" lang="en-US" altLang="zh-Hans-MO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SupPr>
                          <m:e>
                            <m:r>
                              <a:rPr kumimoji="0" lang="en-US" altLang="zh-Hans-MO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∆</m:t>
                            </m:r>
                            <m:r>
                              <a:rPr kumimoji="0" lang="en-US" altLang="zh-Hans-MO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𝑇</m:t>
                            </m:r>
                          </m:e>
                          <m:sub>
                            <m:r>
                              <a:rPr kumimoji="0" lang="en-US" altLang="zh-Hans-MO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𝑃</m:t>
                            </m:r>
                          </m:sub>
                          <m:sup>
                            <m:r>
                              <a:rPr kumimoji="0" lang="en-US" altLang="zh-Hans-MO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p>
                        </m:sSubSup>
                      </m:num>
                      <m:den>
                        <m:r>
                          <a:rPr kumimoji="0" lang="en-US" altLang="zh-Hans-MO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Hans-MO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den>
                    </m:f>
                    <m:r>
                      <a:rPr kumimoji="0" lang="en-US" altLang="zh-Hans-MO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Hans-MO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altLang="zh-CN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𝐸</m:t>
                                    </m:r>
                                  </m:sub>
                                  <m:sup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𝑒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altLang="zh-CN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𝑊</m:t>
                                    </m:r>
                                  </m:sub>
                                  <m:sup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𝑥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𝑤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</m:d>
                    <m:r>
                      <a:rPr kumimoji="0" lang="en-US" altLang="zh-CN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altLang="zh-CN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𝑛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altLang="zh-CN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𝑆</m:t>
                                    </m:r>
                                  </m:sub>
                                  <m:sup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𝑦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𝑠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𝑧</m:t>
                        </m:r>
                      </m:e>
                    </m:d>
                    <m:r>
                      <a:rPr kumimoji="0" lang="en-US" altLang="zh-CN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d>
                      <m:dPr>
                        <m:begChr m:val="{"/>
                        <m:endChr m:val="}"/>
                        <m:ctrlP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kumimoji="0" lang="en-US" altLang="zh-CN" sz="1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kumimoji="0" lang="en-US" altLang="zh-CN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kumimoji="0" lang="en-US" altLang="zh-CN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kumimoji="0" lang="en-US" altLang="zh-CN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𝑇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  <m:sup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𝑧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kumimoji="0" lang="en-US" altLang="zh-CN" sz="14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kumimoji="0" lang="en-US" altLang="zh-CN" sz="1400" b="0" i="1" u="none" strike="noStrike" kern="1200" cap="none" spc="0" normalizeH="0" baseline="0" noProof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</m:sub>
                                </m:sSub>
                              </m:den>
                            </m:f>
                            <m:r>
                              <a:rPr kumimoji="0" lang="en-US" altLang="zh-CN" sz="1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−</m:t>
                            </m:r>
                            <m:f>
                              <m:fPr>
                                <m:ctrlPr>
                                  <a:rPr kumimoji="0" lang="en-US" altLang="zh-CN" sz="14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sub>
                                </m:sSub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𝑃</m:t>
                                    </m:r>
                                  </m:sub>
                                  <m:sup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∆</m:t>
                                    </m:r>
                                    <m:r>
                                      <a:rPr kumimoji="0" lang="en-US" altLang="zh-Hans-MO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𝐵</m:t>
                                    </m:r>
                                  </m:sub>
                                  <m:sup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sup>
                                </m:sSubSup>
                                <m:r>
                                  <a:rPr kumimoji="0" lang="en-US" altLang="zh-CN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kumimoji="0" lang="en-US" altLang="zh-CN" sz="14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(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𝛿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𝑧</m:t>
                                    </m:r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kumimoji="0" lang="en-US" altLang="zh-CN" sz="14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𝑏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𝑥</m:t>
                        </m:r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CN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𝑦</m:t>
                        </m:r>
                      </m:e>
                    </m:d>
                  </m:oMath>
                </a14:m>
                <a:endPara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B0400000000000000" pitchFamily="34" charset="-128"/>
                  <a:ea typeface="游ゴシック" panose="020B0400000000000000" pitchFamily="34" charset="-128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B0400000000000000" pitchFamily="34" charset="-128"/>
                  <a:ea typeface="游ゴシック" panose="020B0400000000000000" pitchFamily="34" charset="-128"/>
                  <a:cs typeface="+mn-cs"/>
                </a:endParaRPr>
              </a:p>
              <a:p>
                <a:pPr marL="285750" marR="0" lvl="0" indent="-28575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𝑃</m:t>
                        </m:r>
                      </m:sub>
                    </m:sSub>
                    <m:sSubSup>
                      <m:sSubSupPr>
                        <m:ctrlP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𝑝</m:t>
                        </m:r>
                      </m:sub>
                      <m:sup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sub>
                    </m:sSub>
                    <m:sSubSup>
                      <m:sSubSupPr>
                        <m:ctrlPr>
                          <a:rPr kumimoji="0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𝐸</m:t>
                        </m:r>
                      </m:sub>
                      <m:sup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sub>
                    </m:sSub>
                    <m:sSubSup>
                      <m:sSubSupPr>
                        <m:ctrlPr>
                          <a:rPr kumimoji="0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𝑊</m:t>
                        </m:r>
                      </m:sub>
                      <m:sup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</m:sSub>
                    <m:sSubSup>
                      <m:sSubSupPr>
                        <m:ctrlPr>
                          <a:rPr kumimoji="0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𝑁</m:t>
                        </m:r>
                      </m:sub>
                      <m:sup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sub>
                    </m:sSub>
                    <m:sSubSup>
                      <m:sSubSupPr>
                        <m:ctrlPr>
                          <a:rPr kumimoji="0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𝑆</m:t>
                        </m:r>
                      </m:sub>
                      <m:sup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b>
                    </m:sSub>
                    <m:sSubSup>
                      <m:sSubSupPr>
                        <m:ctrlPr>
                          <a:rPr kumimoji="0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b>
                      <m:sup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sSub>
                      <m:sSubPr>
                        <m:ctrlPr>
                          <a:rPr kumimoji="0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</m:sub>
                    </m:sSub>
                    <m:sSubSup>
                      <m:sSubSupPr>
                        <m:ctrlPr>
                          <a:rPr kumimoji="0" lang="en-US" altLang="ja-JP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∆</m:t>
                        </m:r>
                        <m:r>
                          <a:rPr kumimoji="0" lang="en-US" altLang="zh-Hans-MO" sz="14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e>
                      <m:sub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𝐵</m:t>
                        </m:r>
                      </m:sub>
                      <m:sup>
                        <m:r>
                          <a:rPr kumimoji="0" lang="en-US" altLang="ja-JP" sz="1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sup>
                    </m:sSubSup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+</m:t>
                    </m:r>
                    <m:r>
                      <a:rPr kumimoji="0" lang="en-US" altLang="ja-JP" sz="1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𝑏</m:t>
                    </m:r>
                  </m:oMath>
                </a14:m>
                <a:endParaRPr kumimoji="0" lang="en-US" altLang="ja-JP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游ゴシック" panose="020B0400000000000000" pitchFamily="34" charset="-128"/>
                  <a:ea typeface="游ゴシック" panose="020B0400000000000000" pitchFamily="34" charset="-128"/>
                  <a:cs typeface="+mn-cs"/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D4920187-F89F-26CF-FF75-25445DB85E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50" y="567452"/>
                <a:ext cx="10769600" cy="944297"/>
              </a:xfrm>
              <a:prstGeom prst="rect">
                <a:avLst/>
              </a:prstGeom>
              <a:blipFill>
                <a:blip r:embed="rId2"/>
                <a:stretch>
                  <a:fillRect l="-57" b="-19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1B98CFD9-65EF-D820-4493-260271D2AFDC}"/>
              </a:ext>
            </a:extLst>
          </p:cNvPr>
          <p:cNvCxnSpPr>
            <a:cxnSpLocks/>
          </p:cNvCxnSpPr>
          <p:nvPr/>
        </p:nvCxnSpPr>
        <p:spPr>
          <a:xfrm>
            <a:off x="3601121" y="3806282"/>
            <a:ext cx="0" cy="7212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1C957B-DE5A-D5ED-AC16-BF9C284160EA}"/>
                  </a:ext>
                </a:extLst>
              </p:cNvPr>
              <p:cNvSpPr txBox="1"/>
              <p:nvPr/>
            </p:nvSpPr>
            <p:spPr>
              <a:xfrm>
                <a:off x="922751" y="1637592"/>
                <a:ext cx="1069267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BF1C957B-DE5A-D5ED-AC16-BF9C28416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751" y="1637592"/>
                <a:ext cx="1069267" cy="447238"/>
              </a:xfrm>
              <a:prstGeom prst="rect">
                <a:avLst/>
              </a:prstGeom>
              <a:blipFill>
                <a:blip r:embed="rId3"/>
                <a:stretch>
                  <a:fillRect l="-1136" t="-1370" r="-1136" b="-1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E5A1D4E-F1A4-9438-3F4D-D2D457D932A9}"/>
                  </a:ext>
                </a:extLst>
              </p:cNvPr>
              <p:cNvSpPr txBox="1"/>
              <p:nvPr/>
            </p:nvSpPr>
            <p:spPr>
              <a:xfrm>
                <a:off x="898514" y="2218769"/>
                <a:ext cx="1147814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2E5A1D4E-F1A4-9438-3F4D-D2D457D93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14" y="2218769"/>
                <a:ext cx="1147814" cy="447238"/>
              </a:xfrm>
              <a:prstGeom prst="rect">
                <a:avLst/>
              </a:prstGeom>
              <a:blipFill>
                <a:blip r:embed="rId4"/>
                <a:stretch>
                  <a:fillRect l="-1058" t="-1370" r="-1058" b="-1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8509ED-B6F9-D46D-4DCD-46BBB6563B6C}"/>
                  </a:ext>
                </a:extLst>
              </p:cNvPr>
              <p:cNvSpPr txBox="1"/>
              <p:nvPr/>
            </p:nvSpPr>
            <p:spPr>
              <a:xfrm>
                <a:off x="898514" y="2799201"/>
                <a:ext cx="1093504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8509ED-B6F9-D46D-4DCD-46BBB6563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14" y="2799201"/>
                <a:ext cx="1093504" cy="447238"/>
              </a:xfrm>
              <a:prstGeom prst="rect">
                <a:avLst/>
              </a:prstGeom>
              <a:blipFill>
                <a:blip r:embed="rId5"/>
                <a:stretch>
                  <a:fillRect l="-1111" r="-556" b="-162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67053A-6BE0-5E11-8C20-0763BEC8CF80}"/>
                  </a:ext>
                </a:extLst>
              </p:cNvPr>
              <p:cNvSpPr txBox="1"/>
              <p:nvPr/>
            </p:nvSpPr>
            <p:spPr>
              <a:xfrm>
                <a:off x="898514" y="3359044"/>
                <a:ext cx="1042978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5867053A-6BE0-5E11-8C20-0763BEC8CF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514" y="3359044"/>
                <a:ext cx="1042978" cy="447238"/>
              </a:xfrm>
              <a:prstGeom prst="rect">
                <a:avLst/>
              </a:prstGeom>
              <a:blipFill>
                <a:blip r:embed="rId6"/>
                <a:stretch>
                  <a:fillRect l="-1170" r="-1170" b="-17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4BF968-75F6-5F8D-B0DA-E96B38C4749E}"/>
                  </a:ext>
                </a:extLst>
              </p:cNvPr>
              <p:cNvSpPr txBox="1"/>
              <p:nvPr/>
            </p:nvSpPr>
            <p:spPr>
              <a:xfrm>
                <a:off x="2509091" y="2218769"/>
                <a:ext cx="1070037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8B4BF968-75F6-5F8D-B0DA-E96B38C47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91" y="2218769"/>
                <a:ext cx="1070037" cy="447238"/>
              </a:xfrm>
              <a:prstGeom prst="rect">
                <a:avLst/>
              </a:prstGeom>
              <a:blipFill>
                <a:blip r:embed="rId7"/>
                <a:stretch>
                  <a:fillRect l="-1714" t="-1370" r="-2857" b="-1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D66D085-EC9F-B1EE-D97A-C83D48E9580C}"/>
                  </a:ext>
                </a:extLst>
              </p:cNvPr>
              <p:cNvSpPr txBox="1"/>
              <p:nvPr/>
            </p:nvSpPr>
            <p:spPr>
              <a:xfrm>
                <a:off x="2509091" y="1637592"/>
                <a:ext cx="1092030" cy="4472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altLang="zh-CN" sz="1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b>
                              <m:r>
                                <a:rPr lang="en-US" altLang="zh-CN" sz="1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ED66D085-EC9F-B1EE-D97A-C83D48E958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91" y="1637592"/>
                <a:ext cx="1092030" cy="447238"/>
              </a:xfrm>
              <a:prstGeom prst="rect">
                <a:avLst/>
              </a:prstGeom>
              <a:blipFill>
                <a:blip r:embed="rId8"/>
                <a:stretch>
                  <a:fillRect l="-1676" t="-1370" r="-2235" b="-164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E5A497F-1F2E-7CC9-7BF4-95F0E812401C}"/>
                  </a:ext>
                </a:extLst>
              </p:cNvPr>
              <p:cNvSpPr txBox="1"/>
              <p:nvPr/>
            </p:nvSpPr>
            <p:spPr>
              <a:xfrm>
                <a:off x="2509091" y="2928527"/>
                <a:ext cx="774315" cy="236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EE5A497F-1F2E-7CC9-7BF4-95F0E8124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91" y="2928527"/>
                <a:ext cx="774315" cy="236283"/>
              </a:xfrm>
              <a:prstGeom prst="rect">
                <a:avLst/>
              </a:prstGeom>
              <a:blipFill>
                <a:blip r:embed="rId9"/>
                <a:stretch>
                  <a:fillRect l="-4724" r="-787" b="-179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17D759-6590-2FFB-CADA-467B33D2364F}"/>
                  </a:ext>
                </a:extLst>
              </p:cNvPr>
              <p:cNvSpPr txBox="1"/>
              <p:nvPr/>
            </p:nvSpPr>
            <p:spPr>
              <a:xfrm>
                <a:off x="2509091" y="3429000"/>
                <a:ext cx="3174843" cy="219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  <m:sup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E717D759-6590-2FFB-CADA-467B33D236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9091" y="3429000"/>
                <a:ext cx="3174843" cy="219740"/>
              </a:xfrm>
              <a:prstGeom prst="rect">
                <a:avLst/>
              </a:prstGeom>
              <a:blipFill>
                <a:blip r:embed="rId10"/>
                <a:stretch>
                  <a:fillRect l="-385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>
            <a:extLst>
              <a:ext uri="{FF2B5EF4-FFF2-40B4-BE49-F238E27FC236}">
                <a16:creationId xmlns:a16="http://schemas.microsoft.com/office/drawing/2014/main" id="{572FDEDE-5D78-E505-1050-66508285CCE0}"/>
              </a:ext>
            </a:extLst>
          </p:cNvPr>
          <p:cNvSpPr txBox="1"/>
          <p:nvPr/>
        </p:nvSpPr>
        <p:spPr>
          <a:xfrm>
            <a:off x="546100" y="139641"/>
            <a:ext cx="3698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各メッシュにおける離散化方程式</a:t>
            </a:r>
            <a:r>
              <a:rPr lang="en-US" altLang="ja-JP" dirty="0"/>
              <a:t>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023444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2137</Words>
  <Application>Microsoft Office PowerPoint</Application>
  <PresentationFormat>宽屏</PresentationFormat>
  <Paragraphs>242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MS PGothic</vt:lpstr>
      <vt:lpstr>MS PGothic</vt:lpstr>
      <vt:lpstr>游ゴシック</vt:lpstr>
      <vt:lpstr>等线</vt:lpstr>
      <vt:lpstr>等线 Light</vt:lpstr>
      <vt:lpstr>Arial</vt:lpstr>
      <vt:lpstr>Cambria Math</vt:lpstr>
      <vt:lpstr>Office 主题​​</vt:lpstr>
      <vt:lpstr>計算プログラミング説明</vt:lpstr>
      <vt:lpstr>計算目的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 Seiki</dc:creator>
  <cp:lastModifiedBy>Si Seiki</cp:lastModifiedBy>
  <cp:revision>1</cp:revision>
  <dcterms:created xsi:type="dcterms:W3CDTF">2025-09-01T03:20:09Z</dcterms:created>
  <dcterms:modified xsi:type="dcterms:W3CDTF">2025-09-01T04:35:00Z</dcterms:modified>
</cp:coreProperties>
</file>