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7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CD1A-A302-4058-A769-79EA80D93D9A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4199-6CA4-4135-9B33-4C793F7C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1D Arrays For 2D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Dealing with 1D arrays is easier especially when passing into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7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&lt;1D array name&gt; [ y * width + x]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75593"/>
              </p:ext>
            </p:extLst>
          </p:nvPr>
        </p:nvGraphicFramePr>
        <p:xfrm>
          <a:off x="4362606" y="3295596"/>
          <a:ext cx="2885688" cy="26591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61896"/>
                <a:gridCol w="961896"/>
                <a:gridCol w="961896"/>
              </a:tblGrid>
              <a:tr h="886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3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15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3600" dirty="0" smtClean="0"/>
              <a:t>Player P has Position X = 0, Y = 2, so position in array is </a:t>
            </a:r>
            <a:r>
              <a:rPr lang="en-US" sz="3600" dirty="0" smtClean="0"/>
              <a:t>Y </a:t>
            </a:r>
            <a:r>
              <a:rPr lang="en-US" sz="3600" dirty="0" smtClean="0"/>
              <a:t>* width + </a:t>
            </a:r>
            <a:r>
              <a:rPr lang="en-US" sz="3600" dirty="0" smtClean="0"/>
              <a:t>X</a:t>
            </a:r>
            <a:endParaRPr lang="en-US" sz="3600" dirty="0" smtClean="0"/>
          </a:p>
          <a:p>
            <a:r>
              <a:rPr lang="en-US" sz="3600" dirty="0" smtClean="0"/>
              <a:t>2 </a:t>
            </a:r>
            <a:r>
              <a:rPr lang="en-US" sz="3600" dirty="0" smtClean="0"/>
              <a:t>* 3 + </a:t>
            </a:r>
            <a:r>
              <a:rPr lang="en-US" sz="3600" dirty="0" smtClean="0"/>
              <a:t>0 </a:t>
            </a:r>
            <a:r>
              <a:rPr lang="en-US" sz="3600" dirty="0" smtClean="0"/>
              <a:t>= 6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9444"/>
              </p:ext>
            </p:extLst>
          </p:nvPr>
        </p:nvGraphicFramePr>
        <p:xfrm>
          <a:off x="7497955" y="3729372"/>
          <a:ext cx="2885688" cy="26591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61896"/>
                <a:gridCol w="961896"/>
                <a:gridCol w="961896"/>
              </a:tblGrid>
              <a:tr h="886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24622"/>
              </p:ext>
            </p:extLst>
          </p:nvPr>
        </p:nvGraphicFramePr>
        <p:xfrm>
          <a:off x="1394522" y="3705076"/>
          <a:ext cx="2885688" cy="26591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61896"/>
                <a:gridCol w="961896"/>
                <a:gridCol w="961896"/>
              </a:tblGrid>
              <a:tr h="886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15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3600" dirty="0" smtClean="0"/>
              <a:t>When printing into a 2D space with data stored in 1D array, go to a new line each time you reach the width boundary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29444"/>
              </p:ext>
            </p:extLst>
          </p:nvPr>
        </p:nvGraphicFramePr>
        <p:xfrm>
          <a:off x="7497955" y="3729372"/>
          <a:ext cx="2885688" cy="26591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61896"/>
                <a:gridCol w="961896"/>
                <a:gridCol w="961896"/>
              </a:tblGrid>
              <a:tr h="886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24622"/>
              </p:ext>
            </p:extLst>
          </p:nvPr>
        </p:nvGraphicFramePr>
        <p:xfrm>
          <a:off x="1394522" y="3705076"/>
          <a:ext cx="2885688" cy="265915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61896"/>
                <a:gridCol w="961896"/>
                <a:gridCol w="961896"/>
              </a:tblGrid>
              <a:tr h="886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8863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25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1D Arrays For 2D Usage</vt:lpstr>
      <vt:lpstr>Why</vt:lpstr>
      <vt:lpstr>How?</vt:lpstr>
      <vt:lpstr>How?</vt:lpstr>
      <vt:lpstr>How?</vt:lpstr>
    </vt:vector>
  </TitlesOfParts>
  <Company>DigiPen Institute of Technology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Arrays For 2D Usage</dc:title>
  <dc:creator>Ding Xiang CHENG</dc:creator>
  <cp:lastModifiedBy>Ding Xiang CHENG</cp:lastModifiedBy>
  <cp:revision>3</cp:revision>
  <dcterms:created xsi:type="dcterms:W3CDTF">2017-11-09T00:27:37Z</dcterms:created>
  <dcterms:modified xsi:type="dcterms:W3CDTF">2017-11-09T04:25:50Z</dcterms:modified>
</cp:coreProperties>
</file>