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15"/>
  </p:notesMasterIdLst>
  <p:sldIdLst>
    <p:sldId id="269" r:id="rId2"/>
    <p:sldId id="257" r:id="rId3"/>
    <p:sldId id="259" r:id="rId4"/>
    <p:sldId id="258" r:id="rId5"/>
    <p:sldId id="260" r:id="rId6"/>
    <p:sldId id="261" r:id="rId7"/>
    <p:sldId id="262" r:id="rId8"/>
    <p:sldId id="263" r:id="rId9"/>
    <p:sldId id="264" r:id="rId10"/>
    <p:sldId id="265" r:id="rId11"/>
    <p:sldId id="268" r:id="rId12"/>
    <p:sldId id="266" r:id="rId13"/>
    <p:sldId id="267"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90" y="-7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A152C432-FEAF-4A89-913C-0F5CE4247D13}" type="datetimeFigureOut">
              <a:rPr lang="vi-VN" smtClean="0"/>
              <a:t>17/03/2014</a:t>
            </a:fld>
            <a:endParaRPr lang="vi-VN"/>
          </a:p>
        </p:txBody>
      </p:sp>
      <p:sp>
        <p:nvSpPr>
          <p:cNvPr id="4" name="Slide Image Placeholder 3"/>
          <p:cNvSpPr>
            <a:spLocks noGrp="1" noRot="1" noChangeAspect="1"/>
          </p:cNvSpPr>
          <p:nvPr>
            <p:ph type="sldImg" idx="2"/>
          </p:nvPr>
        </p:nvSpPr>
        <p:spPr>
          <a:xfrm>
            <a:off x="1106488" y="801688"/>
            <a:ext cx="5346700" cy="4010025"/>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1734AC5-0DEF-4F24-AFDA-B6445A8D7095}" type="slidenum">
              <a:rPr lang="vi-VN" smtClean="0"/>
              <a:t>‹#›</a:t>
            </a:fld>
            <a:endParaRPr lang="vi-VN"/>
          </a:p>
        </p:txBody>
      </p:sp>
    </p:spTree>
    <p:extLst>
      <p:ext uri="{BB962C8B-B14F-4D97-AF65-F5344CB8AC3E}">
        <p14:creationId xmlns:p14="http://schemas.microsoft.com/office/powerpoint/2010/main" val="317483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BA65FEBD-8E44-4325-8096-3CEB83BE1411}" type="slidenum">
              <a:rPr lang="vi-VN" smtClean="0"/>
              <a:t>1</a:t>
            </a:fld>
            <a:endParaRPr lang="vi-VN"/>
          </a:p>
        </p:txBody>
      </p:sp>
    </p:spTree>
    <p:extLst>
      <p:ext uri="{BB962C8B-B14F-4D97-AF65-F5344CB8AC3E}">
        <p14:creationId xmlns:p14="http://schemas.microsoft.com/office/powerpoint/2010/main" val="3528432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7" name="Group 146"/>
          <p:cNvGrpSpPr/>
          <p:nvPr/>
        </p:nvGrpSpPr>
        <p:grpSpPr bwMode="hidden">
          <a:xfrm>
            <a:off x="-2381" y="-1587"/>
            <a:ext cx="9147572" cy="6862762"/>
            <a:chOff x="-3175" y="-1587"/>
            <a:chExt cx="12196763" cy="6862762"/>
          </a:xfrm>
        </p:grpSpPr>
        <p:sp>
          <p:nvSpPr>
            <p:cNvPr id="148" name="Freeform 5"/>
            <p:cNvSpPr>
              <a:spLocks noEditPoints="1"/>
            </p:cNvSpPr>
            <p:nvPr/>
          </p:nvSpPr>
          <p:spPr bwMode="hidden">
            <a:xfrm>
              <a:off x="1516063" y="-1587"/>
              <a:ext cx="1025525"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3"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3"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3"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3"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3"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
            <p:cNvSpPr>
              <a:spLocks/>
            </p:cNvSpPr>
            <p:nvPr/>
          </p:nvSpPr>
          <p:spPr bwMode="hidden">
            <a:xfrm>
              <a:off x="49530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7"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7"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
            <p:cNvSpPr>
              <a:spLocks noEditPoints="1"/>
            </p:cNvSpPr>
            <p:nvPr/>
          </p:nvSpPr>
          <p:spPr bwMode="hidden">
            <a:xfrm>
              <a:off x="4559300" y="-1587"/>
              <a:ext cx="1025525" cy="6862762"/>
            </a:xfrm>
            <a:custGeom>
              <a:avLst/>
              <a:gdLst>
                <a:gd name="T0" fmla="*/ 131 w 323"/>
                <a:gd name="T1" fmla="*/ 183 h 2159"/>
                <a:gd name="T2" fmla="*/ 20 w 323"/>
                <a:gd name="T3" fmla="*/ 305 h 2159"/>
                <a:gd name="T4" fmla="*/ 12 w 323"/>
                <a:gd name="T5" fmla="*/ 390 h 2159"/>
                <a:gd name="T6" fmla="*/ 124 w 323"/>
                <a:gd name="T7" fmla="*/ 507 h 2159"/>
                <a:gd name="T8" fmla="*/ 122 w 323"/>
                <a:gd name="T9" fmla="*/ 629 h 2159"/>
                <a:gd name="T10" fmla="*/ 15 w 323"/>
                <a:gd name="T11" fmla="*/ 745 h 2159"/>
                <a:gd name="T12" fmla="*/ 15 w 323"/>
                <a:gd name="T13" fmla="*/ 828 h 2159"/>
                <a:gd name="T14" fmla="*/ 143 w 323"/>
                <a:gd name="T15" fmla="*/ 968 h 2159"/>
                <a:gd name="T16" fmla="*/ 36 w 323"/>
                <a:gd name="T17" fmla="*/ 1147 h 2159"/>
                <a:gd name="T18" fmla="*/ 8 w 323"/>
                <a:gd name="T19" fmla="*/ 1245 h 2159"/>
                <a:gd name="T20" fmla="*/ 124 w 323"/>
                <a:gd name="T21" fmla="*/ 1369 h 2159"/>
                <a:gd name="T22" fmla="*/ 113 w 323"/>
                <a:gd name="T23" fmla="*/ 1501 h 2159"/>
                <a:gd name="T24" fmla="*/ 0 w 323"/>
                <a:gd name="T25" fmla="*/ 1656 h 2159"/>
                <a:gd name="T26" fmla="*/ 26 w 323"/>
                <a:gd name="T27" fmla="*/ 1702 h 2159"/>
                <a:gd name="T28" fmla="*/ 150 w 323"/>
                <a:gd name="T29" fmla="*/ 1855 h 2159"/>
                <a:gd name="T30" fmla="*/ 36 w 323"/>
                <a:gd name="T31" fmla="*/ 2009 h 2159"/>
                <a:gd name="T32" fmla="*/ 9 w 323"/>
                <a:gd name="T33" fmla="*/ 2109 h 2159"/>
                <a:gd name="T34" fmla="*/ 68 w 323"/>
                <a:gd name="T35" fmla="*/ 2159 h 2159"/>
                <a:gd name="T36" fmla="*/ 80 w 323"/>
                <a:gd name="T37" fmla="*/ 1981 h 2159"/>
                <a:gd name="T38" fmla="*/ 163 w 323"/>
                <a:gd name="T39" fmla="*/ 1862 h 2159"/>
                <a:gd name="T40" fmla="*/ 263 w 323"/>
                <a:gd name="T41" fmla="*/ 1995 h 2159"/>
                <a:gd name="T42" fmla="*/ 288 w 323"/>
                <a:gd name="T43" fmla="*/ 2131 h 2159"/>
                <a:gd name="T44" fmla="*/ 309 w 323"/>
                <a:gd name="T45" fmla="*/ 2122 h 2159"/>
                <a:gd name="T46" fmla="*/ 322 w 323"/>
                <a:gd name="T47" fmla="*/ 2071 h 2159"/>
                <a:gd name="T48" fmla="*/ 250 w 323"/>
                <a:gd name="T49" fmla="*/ 1966 h 2159"/>
                <a:gd name="T50" fmla="*/ 246 w 323"/>
                <a:gd name="T51" fmla="*/ 1757 h 2159"/>
                <a:gd name="T52" fmla="*/ 322 w 323"/>
                <a:gd name="T53" fmla="*/ 1640 h 2159"/>
                <a:gd name="T54" fmla="*/ 202 w 323"/>
                <a:gd name="T55" fmla="*/ 1486 h 2159"/>
                <a:gd name="T56" fmla="*/ 296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89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6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8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5 w 323"/>
                <a:gd name="T119" fmla="*/ 329 h 2159"/>
                <a:gd name="T120" fmla="*/ 190 w 323"/>
                <a:gd name="T121" fmla="*/ 505 h 2159"/>
                <a:gd name="T122" fmla="*/ 133 w 323"/>
                <a:gd name="T123" fmla="*/ 499 h 2159"/>
                <a:gd name="T124" fmla="*/ 33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4" y="74"/>
                  </a:moveTo>
                  <a:cubicBezTo>
                    <a:pt x="132" y="83"/>
                    <a:pt x="138" y="92"/>
                    <a:pt x="143"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1" y="345"/>
                  </a:cubicBezTo>
                  <a:cubicBezTo>
                    <a:pt x="0" y="351"/>
                    <a:pt x="0" y="357"/>
                    <a:pt x="0"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8" y="525"/>
                    <a:pt x="143"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1" y="778"/>
                  </a:cubicBezTo>
                  <a:cubicBezTo>
                    <a:pt x="0" y="784"/>
                    <a:pt x="0" y="789"/>
                    <a:pt x="0"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9" y="1185"/>
                    <a:pt x="4" y="1195"/>
                    <a:pt x="1" y="1207"/>
                  </a:cubicBezTo>
                  <a:cubicBezTo>
                    <a:pt x="0" y="1213"/>
                    <a:pt x="0" y="1219"/>
                    <a:pt x="0" y="1225"/>
                  </a:cubicBezTo>
                  <a:cubicBezTo>
                    <a:pt x="1" y="1231"/>
                    <a:pt x="3" y="1236"/>
                    <a:pt x="6" y="1242"/>
                  </a:cubicBezTo>
                  <a:cubicBezTo>
                    <a:pt x="6" y="1243"/>
                    <a:pt x="7" y="1244"/>
                    <a:pt x="8" y="1245"/>
                  </a:cubicBezTo>
                  <a:cubicBezTo>
                    <a:pt x="10" y="1251"/>
                    <a:pt x="12" y="1256"/>
                    <a:pt x="15" y="1261"/>
                  </a:cubicBezTo>
                  <a:cubicBezTo>
                    <a:pt x="18" y="1261"/>
                    <a:pt x="18" y="1261"/>
                    <a:pt x="18" y="1261"/>
                  </a:cubicBezTo>
                  <a:cubicBezTo>
                    <a:pt x="21" y="1264"/>
                    <a:pt x="23" y="1267"/>
                    <a:pt x="26" y="1270"/>
                  </a:cubicBezTo>
                  <a:cubicBezTo>
                    <a:pt x="41" y="1288"/>
                    <a:pt x="59" y="1303"/>
                    <a:pt x="76" y="1319"/>
                  </a:cubicBezTo>
                  <a:cubicBezTo>
                    <a:pt x="93" y="1335"/>
                    <a:pt x="110" y="1351"/>
                    <a:pt x="124" y="1369"/>
                  </a:cubicBezTo>
                  <a:cubicBezTo>
                    <a:pt x="132" y="1378"/>
                    <a:pt x="138" y="1387"/>
                    <a:pt x="143" y="1398"/>
                  </a:cubicBezTo>
                  <a:cubicBezTo>
                    <a:pt x="148" y="1406"/>
                    <a:pt x="150" y="1415"/>
                    <a:pt x="151"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3" y="1595"/>
                    <a:pt x="18" y="1600"/>
                    <a:pt x="15" y="1606"/>
                  </a:cubicBezTo>
                  <a:cubicBezTo>
                    <a:pt x="9" y="1616"/>
                    <a:pt x="4" y="1627"/>
                    <a:pt x="1" y="1639"/>
                  </a:cubicBezTo>
                  <a:cubicBezTo>
                    <a:pt x="0" y="1644"/>
                    <a:pt x="0" y="1650"/>
                    <a:pt x="0"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8" y="1819"/>
                    <a:pt x="143"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8" y="2018"/>
                    <a:pt x="21" y="2027"/>
                    <a:pt x="15" y="2037"/>
                  </a:cubicBezTo>
                  <a:cubicBezTo>
                    <a:pt x="9" y="2047"/>
                    <a:pt x="4"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7" y="1965"/>
                    <a:pt x="114" y="1949"/>
                    <a:pt x="130" y="1931"/>
                  </a:cubicBezTo>
                  <a:cubicBezTo>
                    <a:pt x="138" y="1922"/>
                    <a:pt x="145" y="1912"/>
                    <a:pt x="151" y="1900"/>
                  </a:cubicBezTo>
                  <a:cubicBezTo>
                    <a:pt x="157" y="1889"/>
                    <a:pt x="161" y="1877"/>
                    <a:pt x="163" y="1863"/>
                  </a:cubicBezTo>
                  <a:cubicBezTo>
                    <a:pt x="163" y="1862"/>
                    <a:pt x="163" y="1860"/>
                    <a:pt x="163" y="1859"/>
                  </a:cubicBezTo>
                  <a:cubicBezTo>
                    <a:pt x="163" y="1860"/>
                    <a:pt x="163" y="1861"/>
                    <a:pt x="163" y="1862"/>
                  </a:cubicBezTo>
                  <a:cubicBezTo>
                    <a:pt x="164" y="1874"/>
                    <a:pt x="168" y="1886"/>
                    <a:pt x="173" y="1896"/>
                  </a:cubicBezTo>
                  <a:cubicBezTo>
                    <a:pt x="178" y="1907"/>
                    <a:pt x="185" y="1916"/>
                    <a:pt x="193" y="1925"/>
                  </a:cubicBezTo>
                  <a:cubicBezTo>
                    <a:pt x="208" y="1943"/>
                    <a:pt x="225" y="1958"/>
                    <a:pt x="242" y="1974"/>
                  </a:cubicBezTo>
                  <a:cubicBezTo>
                    <a:pt x="242" y="1975"/>
                    <a:pt x="243" y="1975"/>
                    <a:pt x="243" y="1975"/>
                  </a:cubicBezTo>
                  <a:cubicBezTo>
                    <a:pt x="250" y="1982"/>
                    <a:pt x="257" y="1988"/>
                    <a:pt x="263" y="1995"/>
                  </a:cubicBezTo>
                  <a:cubicBezTo>
                    <a:pt x="273" y="2004"/>
                    <a:pt x="282" y="2014"/>
                    <a:pt x="289" y="2025"/>
                  </a:cubicBezTo>
                  <a:cubicBezTo>
                    <a:pt x="296" y="2035"/>
                    <a:pt x="302" y="2045"/>
                    <a:pt x="305" y="2056"/>
                  </a:cubicBezTo>
                  <a:cubicBezTo>
                    <a:pt x="309" y="2067"/>
                    <a:pt x="310" y="2078"/>
                    <a:pt x="309" y="2090"/>
                  </a:cubicBezTo>
                  <a:cubicBezTo>
                    <a:pt x="309" y="2096"/>
                    <a:pt x="307" y="2102"/>
                    <a:pt x="306" y="2108"/>
                  </a:cubicBezTo>
                  <a:cubicBezTo>
                    <a:pt x="301" y="2116"/>
                    <a:pt x="295" y="2124"/>
                    <a:pt x="288" y="2131"/>
                  </a:cubicBezTo>
                  <a:cubicBezTo>
                    <a:pt x="280" y="2141"/>
                    <a:pt x="270" y="2150"/>
                    <a:pt x="261" y="2159"/>
                  </a:cubicBezTo>
                  <a:cubicBezTo>
                    <a:pt x="276" y="2159"/>
                    <a:pt x="276" y="2159"/>
                    <a:pt x="276" y="2159"/>
                  </a:cubicBezTo>
                  <a:cubicBezTo>
                    <a:pt x="283" y="2152"/>
                    <a:pt x="290" y="2145"/>
                    <a:pt x="296" y="2138"/>
                  </a:cubicBezTo>
                  <a:cubicBezTo>
                    <a:pt x="301" y="2133"/>
                    <a:pt x="305" y="2128"/>
                    <a:pt x="309" y="2122"/>
                  </a:cubicBezTo>
                  <a:cubicBezTo>
                    <a:pt x="309" y="2122"/>
                    <a:pt x="309" y="2122"/>
                    <a:pt x="309" y="2122"/>
                  </a:cubicBezTo>
                  <a:cubicBezTo>
                    <a:pt x="309" y="2122"/>
                    <a:pt x="309" y="2121"/>
                    <a:pt x="310" y="2120"/>
                  </a:cubicBezTo>
                  <a:cubicBezTo>
                    <a:pt x="313" y="2116"/>
                    <a:pt x="315" y="2112"/>
                    <a:pt x="317" y="2107"/>
                  </a:cubicBezTo>
                  <a:cubicBezTo>
                    <a:pt x="320" y="2102"/>
                    <a:pt x="322" y="2097"/>
                    <a:pt x="323" y="2092"/>
                  </a:cubicBezTo>
                  <a:cubicBezTo>
                    <a:pt x="322" y="2090"/>
                    <a:pt x="322" y="2088"/>
                    <a:pt x="322" y="2087"/>
                  </a:cubicBezTo>
                  <a:cubicBezTo>
                    <a:pt x="321" y="2081"/>
                    <a:pt x="322" y="2076"/>
                    <a:pt x="322" y="2071"/>
                  </a:cubicBezTo>
                  <a:cubicBezTo>
                    <a:pt x="322" y="2070"/>
                    <a:pt x="322" y="2069"/>
                    <a:pt x="322" y="2068"/>
                  </a:cubicBezTo>
                  <a:cubicBezTo>
                    <a:pt x="319"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6" y="1843"/>
                    <a:pt x="181" y="1833"/>
                  </a:cubicBezTo>
                  <a:cubicBezTo>
                    <a:pt x="185" y="1824"/>
                    <a:pt x="192" y="1815"/>
                    <a:pt x="199" y="1806"/>
                  </a:cubicBezTo>
                  <a:cubicBezTo>
                    <a:pt x="213" y="1789"/>
                    <a:pt x="229" y="1773"/>
                    <a:pt x="246" y="1757"/>
                  </a:cubicBezTo>
                  <a:cubicBezTo>
                    <a:pt x="263" y="1741"/>
                    <a:pt x="280" y="1726"/>
                    <a:pt x="296" y="1708"/>
                  </a:cubicBezTo>
                  <a:cubicBezTo>
                    <a:pt x="304" y="1698"/>
                    <a:pt x="312" y="1689"/>
                    <a:pt x="317" y="1677"/>
                  </a:cubicBezTo>
                  <a:cubicBezTo>
                    <a:pt x="320" y="1672"/>
                    <a:pt x="322" y="1667"/>
                    <a:pt x="323" y="1661"/>
                  </a:cubicBezTo>
                  <a:cubicBezTo>
                    <a:pt x="322" y="1660"/>
                    <a:pt x="322" y="1658"/>
                    <a:pt x="322" y="1656"/>
                  </a:cubicBezTo>
                  <a:cubicBezTo>
                    <a:pt x="321" y="1651"/>
                    <a:pt x="322" y="1646"/>
                    <a:pt x="322" y="1640"/>
                  </a:cubicBezTo>
                  <a:cubicBezTo>
                    <a:pt x="322" y="1639"/>
                    <a:pt x="322" y="1638"/>
                    <a:pt x="322" y="1637"/>
                  </a:cubicBezTo>
                  <a:cubicBezTo>
                    <a:pt x="319" y="1625"/>
                    <a:pt x="314"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6" y="1411"/>
                    <a:pt x="181" y="1402"/>
                  </a:cubicBezTo>
                  <a:cubicBezTo>
                    <a:pt x="185" y="1392"/>
                    <a:pt x="192" y="1383"/>
                    <a:pt x="199" y="1375"/>
                  </a:cubicBezTo>
                  <a:cubicBezTo>
                    <a:pt x="213" y="1357"/>
                    <a:pt x="229" y="1342"/>
                    <a:pt x="246" y="1326"/>
                  </a:cubicBezTo>
                  <a:cubicBezTo>
                    <a:pt x="263" y="1310"/>
                    <a:pt x="280" y="1294"/>
                    <a:pt x="296" y="1276"/>
                  </a:cubicBezTo>
                  <a:cubicBezTo>
                    <a:pt x="300" y="1271"/>
                    <a:pt x="304" y="1266"/>
                    <a:pt x="308" y="1261"/>
                  </a:cubicBezTo>
                  <a:cubicBezTo>
                    <a:pt x="309" y="1261"/>
                    <a:pt x="309" y="1261"/>
                    <a:pt x="309" y="1261"/>
                  </a:cubicBezTo>
                  <a:cubicBezTo>
                    <a:pt x="310" y="1259"/>
                    <a:pt x="311" y="1258"/>
                    <a:pt x="312" y="1256"/>
                  </a:cubicBezTo>
                  <a:cubicBezTo>
                    <a:pt x="314" y="1252"/>
                    <a:pt x="316" y="1249"/>
                    <a:pt x="317" y="1245"/>
                  </a:cubicBezTo>
                  <a:cubicBezTo>
                    <a:pt x="320" y="1240"/>
                    <a:pt x="322" y="1235"/>
                    <a:pt x="323" y="1230"/>
                  </a:cubicBezTo>
                  <a:cubicBezTo>
                    <a:pt x="322" y="1228"/>
                    <a:pt x="322" y="1226"/>
                    <a:pt x="322" y="1225"/>
                  </a:cubicBezTo>
                  <a:cubicBezTo>
                    <a:pt x="321" y="1219"/>
                    <a:pt x="322" y="1214"/>
                    <a:pt x="322" y="1209"/>
                  </a:cubicBezTo>
                  <a:cubicBezTo>
                    <a:pt x="322" y="1208"/>
                    <a:pt x="322" y="1207"/>
                    <a:pt x="322" y="1206"/>
                  </a:cubicBezTo>
                  <a:cubicBezTo>
                    <a:pt x="319"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6" y="982"/>
                    <a:pt x="181" y="972"/>
                  </a:cubicBezTo>
                  <a:cubicBezTo>
                    <a:pt x="185" y="963"/>
                    <a:pt x="192" y="954"/>
                    <a:pt x="199" y="945"/>
                  </a:cubicBezTo>
                  <a:cubicBezTo>
                    <a:pt x="213" y="928"/>
                    <a:pt x="229" y="912"/>
                    <a:pt x="246" y="896"/>
                  </a:cubicBezTo>
                  <a:cubicBezTo>
                    <a:pt x="263" y="880"/>
                    <a:pt x="280" y="865"/>
                    <a:pt x="296" y="847"/>
                  </a:cubicBezTo>
                  <a:cubicBezTo>
                    <a:pt x="304" y="837"/>
                    <a:pt x="312" y="828"/>
                    <a:pt x="317" y="816"/>
                  </a:cubicBezTo>
                  <a:cubicBezTo>
                    <a:pt x="320" y="811"/>
                    <a:pt x="322" y="806"/>
                    <a:pt x="323" y="800"/>
                  </a:cubicBezTo>
                  <a:cubicBezTo>
                    <a:pt x="322" y="799"/>
                    <a:pt x="322" y="797"/>
                    <a:pt x="322" y="795"/>
                  </a:cubicBezTo>
                  <a:cubicBezTo>
                    <a:pt x="321" y="790"/>
                    <a:pt x="322" y="785"/>
                    <a:pt x="322"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6" y="549"/>
                    <a:pt x="181" y="540"/>
                  </a:cubicBezTo>
                  <a:cubicBezTo>
                    <a:pt x="185" y="530"/>
                    <a:pt x="192" y="521"/>
                    <a:pt x="199" y="513"/>
                  </a:cubicBezTo>
                  <a:cubicBezTo>
                    <a:pt x="213" y="495"/>
                    <a:pt x="229" y="480"/>
                    <a:pt x="246" y="464"/>
                  </a:cubicBezTo>
                  <a:cubicBezTo>
                    <a:pt x="263" y="448"/>
                    <a:pt x="280" y="432"/>
                    <a:pt x="296" y="414"/>
                  </a:cubicBezTo>
                  <a:cubicBezTo>
                    <a:pt x="304" y="405"/>
                    <a:pt x="312" y="395"/>
                    <a:pt x="317" y="383"/>
                  </a:cubicBezTo>
                  <a:cubicBezTo>
                    <a:pt x="320" y="378"/>
                    <a:pt x="322" y="373"/>
                    <a:pt x="323" y="367"/>
                  </a:cubicBezTo>
                  <a:cubicBezTo>
                    <a:pt x="322" y="366"/>
                    <a:pt x="322" y="364"/>
                    <a:pt x="322" y="363"/>
                  </a:cubicBezTo>
                  <a:cubicBezTo>
                    <a:pt x="321" y="357"/>
                    <a:pt x="322" y="352"/>
                    <a:pt x="322"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6" y="116"/>
                    <a:pt x="181" y="107"/>
                  </a:cubicBezTo>
                  <a:cubicBezTo>
                    <a:pt x="185" y="97"/>
                    <a:pt x="192" y="88"/>
                    <a:pt x="199" y="80"/>
                  </a:cubicBezTo>
                  <a:cubicBezTo>
                    <a:pt x="213" y="63"/>
                    <a:pt x="229"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5" y="91"/>
                    <a:pt x="170" y="102"/>
                  </a:cubicBezTo>
                  <a:cubicBezTo>
                    <a:pt x="166" y="110"/>
                    <a:pt x="163" y="120"/>
                    <a:pt x="163" y="130"/>
                  </a:cubicBezTo>
                  <a:cubicBezTo>
                    <a:pt x="163" y="125"/>
                    <a:pt x="162" y="121"/>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50" y="0"/>
                    <a:pt x="50" y="0"/>
                    <a:pt x="50" y="0"/>
                  </a:cubicBezTo>
                  <a:cubicBezTo>
                    <a:pt x="58" y="8"/>
                    <a:pt x="67" y="16"/>
                    <a:pt x="76" y="24"/>
                  </a:cubicBezTo>
                  <a:cubicBezTo>
                    <a:pt x="93" y="40"/>
                    <a:pt x="110" y="56"/>
                    <a:pt x="124" y="74"/>
                  </a:cubicBezTo>
                  <a:close/>
                  <a:moveTo>
                    <a:pt x="193" y="1493"/>
                  </a:moveTo>
                  <a:cubicBezTo>
                    <a:pt x="200" y="1502"/>
                    <a:pt x="208" y="1510"/>
                    <a:pt x="216" y="1517"/>
                  </a:cubicBezTo>
                  <a:cubicBezTo>
                    <a:pt x="220" y="1522"/>
                    <a:pt x="224" y="1527"/>
                    <a:pt x="229" y="1531"/>
                  </a:cubicBezTo>
                  <a:cubicBezTo>
                    <a:pt x="245" y="1547"/>
                    <a:pt x="262" y="1563"/>
                    <a:pt x="278" y="1580"/>
                  </a:cubicBezTo>
                  <a:cubicBezTo>
                    <a:pt x="280" y="1582"/>
                    <a:pt x="282" y="1584"/>
                    <a:pt x="283" y="1586"/>
                  </a:cubicBezTo>
                  <a:cubicBezTo>
                    <a:pt x="285" y="1589"/>
                    <a:pt x="287" y="1591"/>
                    <a:pt x="289" y="1594"/>
                  </a:cubicBezTo>
                  <a:cubicBezTo>
                    <a:pt x="296" y="1603"/>
                    <a:pt x="302" y="1613"/>
                    <a:pt x="305" y="1624"/>
                  </a:cubicBezTo>
                  <a:cubicBezTo>
                    <a:pt x="309" y="1635"/>
                    <a:pt x="310" y="1647"/>
                    <a:pt x="309" y="1658"/>
                  </a:cubicBezTo>
                  <a:cubicBezTo>
                    <a:pt x="309" y="1666"/>
                    <a:pt x="307" y="1673"/>
                    <a:pt x="304" y="1680"/>
                  </a:cubicBezTo>
                  <a:cubicBezTo>
                    <a:pt x="300" y="1687"/>
                    <a:pt x="294" y="1694"/>
                    <a:pt x="288" y="1701"/>
                  </a:cubicBezTo>
                  <a:cubicBezTo>
                    <a:pt x="273" y="1718"/>
                    <a:pt x="256" y="1733"/>
                    <a:pt x="239" y="1749"/>
                  </a:cubicBezTo>
                  <a:cubicBezTo>
                    <a:pt x="222" y="1765"/>
                    <a:pt x="205" y="1781"/>
                    <a:pt x="190" y="1799"/>
                  </a:cubicBezTo>
                  <a:cubicBezTo>
                    <a:pt x="182" y="1808"/>
                    <a:pt x="175" y="1818"/>
                    <a:pt x="170" y="1828"/>
                  </a:cubicBezTo>
                  <a:cubicBezTo>
                    <a:pt x="166" y="1837"/>
                    <a:pt x="163" y="1847"/>
                    <a:pt x="163" y="1857"/>
                  </a:cubicBezTo>
                  <a:cubicBezTo>
                    <a:pt x="163" y="1852"/>
                    <a:pt x="162" y="1847"/>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7" y="1534"/>
                    <a:pt x="114" y="1518"/>
                    <a:pt x="130" y="1499"/>
                  </a:cubicBezTo>
                  <a:cubicBezTo>
                    <a:pt x="138" y="1490"/>
                    <a:pt x="145" y="1480"/>
                    <a:pt x="151" y="1469"/>
                  </a:cubicBezTo>
                  <a:cubicBezTo>
                    <a:pt x="157" y="1458"/>
                    <a:pt x="161" y="1445"/>
                    <a:pt x="163" y="1432"/>
                  </a:cubicBezTo>
                  <a:cubicBezTo>
                    <a:pt x="163" y="1430"/>
                    <a:pt x="163" y="1429"/>
                    <a:pt x="163" y="1427"/>
                  </a:cubicBezTo>
                  <a:cubicBezTo>
                    <a:pt x="163" y="1428"/>
                    <a:pt x="163" y="1430"/>
                    <a:pt x="163" y="1431"/>
                  </a:cubicBezTo>
                  <a:cubicBezTo>
                    <a:pt x="164" y="1443"/>
                    <a:pt x="168" y="1454"/>
                    <a:pt x="173" y="1464"/>
                  </a:cubicBezTo>
                  <a:cubicBezTo>
                    <a:pt x="178" y="1475"/>
                    <a:pt x="185" y="1484"/>
                    <a:pt x="193" y="1493"/>
                  </a:cubicBezTo>
                  <a:close/>
                  <a:moveTo>
                    <a:pt x="193" y="1064"/>
                  </a:moveTo>
                  <a:cubicBezTo>
                    <a:pt x="208" y="1082"/>
                    <a:pt x="225" y="1098"/>
                    <a:pt x="242" y="1113"/>
                  </a:cubicBezTo>
                  <a:cubicBezTo>
                    <a:pt x="259" y="1129"/>
                    <a:pt x="276" y="1146"/>
                    <a:pt x="289" y="1164"/>
                  </a:cubicBezTo>
                  <a:cubicBezTo>
                    <a:pt x="296" y="1174"/>
                    <a:pt x="302" y="1184"/>
                    <a:pt x="305" y="1195"/>
                  </a:cubicBezTo>
                  <a:cubicBezTo>
                    <a:pt x="309" y="1206"/>
                    <a:pt x="310" y="1218"/>
                    <a:pt x="309" y="1229"/>
                  </a:cubicBezTo>
                  <a:cubicBezTo>
                    <a:pt x="309" y="1234"/>
                    <a:pt x="308" y="1239"/>
                    <a:pt x="306" y="1244"/>
                  </a:cubicBezTo>
                  <a:cubicBezTo>
                    <a:pt x="301" y="1253"/>
                    <a:pt x="295" y="1261"/>
                    <a:pt x="288" y="1269"/>
                  </a:cubicBezTo>
                  <a:cubicBezTo>
                    <a:pt x="273" y="1286"/>
                    <a:pt x="256" y="1302"/>
                    <a:pt x="239" y="1318"/>
                  </a:cubicBezTo>
                  <a:cubicBezTo>
                    <a:pt x="222" y="1333"/>
                    <a:pt x="205" y="1349"/>
                    <a:pt x="190" y="1367"/>
                  </a:cubicBezTo>
                  <a:cubicBezTo>
                    <a:pt x="182" y="1376"/>
                    <a:pt x="175" y="1386"/>
                    <a:pt x="170" y="1396"/>
                  </a:cubicBezTo>
                  <a:cubicBezTo>
                    <a:pt x="166" y="1405"/>
                    <a:pt x="163" y="1415"/>
                    <a:pt x="163" y="1425"/>
                  </a:cubicBezTo>
                  <a:cubicBezTo>
                    <a:pt x="163" y="1420"/>
                    <a:pt x="162" y="1415"/>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7" y="1255"/>
                    <a:pt x="20" y="1247"/>
                    <a:pt x="15" y="1238"/>
                  </a:cubicBezTo>
                  <a:cubicBezTo>
                    <a:pt x="15" y="1235"/>
                    <a:pt x="14" y="1232"/>
                    <a:pt x="14" y="1228"/>
                  </a:cubicBezTo>
                  <a:cubicBezTo>
                    <a:pt x="12" y="1207"/>
                    <a:pt x="21" y="1187"/>
                    <a:pt x="33" y="1169"/>
                  </a:cubicBezTo>
                  <a:cubicBezTo>
                    <a:pt x="46" y="1152"/>
                    <a:pt x="63" y="1136"/>
                    <a:pt x="80" y="1120"/>
                  </a:cubicBezTo>
                  <a:cubicBezTo>
                    <a:pt x="97" y="1104"/>
                    <a:pt x="114" y="1089"/>
                    <a:pt x="130" y="1070"/>
                  </a:cubicBezTo>
                  <a:cubicBezTo>
                    <a:pt x="138" y="1061"/>
                    <a:pt x="145" y="1051"/>
                    <a:pt x="151" y="1039"/>
                  </a:cubicBezTo>
                  <a:cubicBezTo>
                    <a:pt x="157" y="1028"/>
                    <a:pt x="161" y="1016"/>
                    <a:pt x="163" y="1002"/>
                  </a:cubicBezTo>
                  <a:cubicBezTo>
                    <a:pt x="163" y="1001"/>
                    <a:pt x="163" y="999"/>
                    <a:pt x="163" y="998"/>
                  </a:cubicBezTo>
                  <a:cubicBezTo>
                    <a:pt x="163" y="999"/>
                    <a:pt x="163" y="1000"/>
                    <a:pt x="163" y="1001"/>
                  </a:cubicBezTo>
                  <a:cubicBezTo>
                    <a:pt x="164" y="1013"/>
                    <a:pt x="168" y="1025"/>
                    <a:pt x="173" y="1035"/>
                  </a:cubicBezTo>
                  <a:cubicBezTo>
                    <a:pt x="178" y="1046"/>
                    <a:pt x="185" y="1055"/>
                    <a:pt x="193" y="1064"/>
                  </a:cubicBezTo>
                  <a:close/>
                  <a:moveTo>
                    <a:pt x="193" y="631"/>
                  </a:moveTo>
                  <a:cubicBezTo>
                    <a:pt x="196" y="635"/>
                    <a:pt x="199" y="638"/>
                    <a:pt x="202" y="642"/>
                  </a:cubicBezTo>
                  <a:cubicBezTo>
                    <a:pt x="211" y="652"/>
                    <a:pt x="220" y="661"/>
                    <a:pt x="229" y="670"/>
                  </a:cubicBezTo>
                  <a:cubicBezTo>
                    <a:pt x="245" y="686"/>
                    <a:pt x="262" y="702"/>
                    <a:pt x="278" y="719"/>
                  </a:cubicBezTo>
                  <a:cubicBezTo>
                    <a:pt x="283" y="724"/>
                    <a:pt x="287" y="730"/>
                    <a:pt x="292" y="735"/>
                  </a:cubicBezTo>
                  <a:cubicBezTo>
                    <a:pt x="297" y="744"/>
                    <a:pt x="302" y="753"/>
                    <a:pt x="305" y="762"/>
                  </a:cubicBezTo>
                  <a:cubicBezTo>
                    <a:pt x="309" y="773"/>
                    <a:pt x="310" y="785"/>
                    <a:pt x="309" y="796"/>
                  </a:cubicBezTo>
                  <a:cubicBezTo>
                    <a:pt x="309" y="805"/>
                    <a:pt x="306" y="813"/>
                    <a:pt x="303" y="821"/>
                  </a:cubicBezTo>
                  <a:cubicBezTo>
                    <a:pt x="299" y="827"/>
                    <a:pt x="294" y="834"/>
                    <a:pt x="288" y="840"/>
                  </a:cubicBezTo>
                  <a:cubicBezTo>
                    <a:pt x="273" y="857"/>
                    <a:pt x="256" y="872"/>
                    <a:pt x="239" y="888"/>
                  </a:cubicBezTo>
                  <a:cubicBezTo>
                    <a:pt x="222" y="904"/>
                    <a:pt x="205" y="920"/>
                    <a:pt x="190" y="938"/>
                  </a:cubicBezTo>
                  <a:cubicBezTo>
                    <a:pt x="182" y="947"/>
                    <a:pt x="175" y="957"/>
                    <a:pt x="170" y="967"/>
                  </a:cubicBezTo>
                  <a:cubicBezTo>
                    <a:pt x="166" y="976"/>
                    <a:pt x="163" y="986"/>
                    <a:pt x="163" y="996"/>
                  </a:cubicBezTo>
                  <a:cubicBezTo>
                    <a:pt x="163" y="991"/>
                    <a:pt x="162" y="986"/>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2" y="819"/>
                    <a:pt x="17" y="811"/>
                  </a:cubicBezTo>
                  <a:cubicBezTo>
                    <a:pt x="15" y="806"/>
                    <a:pt x="14" y="801"/>
                    <a:pt x="14" y="795"/>
                  </a:cubicBezTo>
                  <a:cubicBezTo>
                    <a:pt x="12" y="774"/>
                    <a:pt x="21" y="754"/>
                    <a:pt x="33" y="737"/>
                  </a:cubicBezTo>
                  <a:cubicBezTo>
                    <a:pt x="46" y="719"/>
                    <a:pt x="63" y="703"/>
                    <a:pt x="80" y="687"/>
                  </a:cubicBezTo>
                  <a:cubicBezTo>
                    <a:pt x="97" y="671"/>
                    <a:pt x="114" y="656"/>
                    <a:pt x="130" y="637"/>
                  </a:cubicBezTo>
                  <a:cubicBezTo>
                    <a:pt x="138" y="628"/>
                    <a:pt x="145" y="618"/>
                    <a:pt x="151" y="607"/>
                  </a:cubicBezTo>
                  <a:cubicBezTo>
                    <a:pt x="157" y="595"/>
                    <a:pt x="161" y="583"/>
                    <a:pt x="163" y="570"/>
                  </a:cubicBezTo>
                  <a:cubicBezTo>
                    <a:pt x="163" y="568"/>
                    <a:pt x="163" y="567"/>
                    <a:pt x="163" y="565"/>
                  </a:cubicBezTo>
                  <a:cubicBezTo>
                    <a:pt x="163" y="566"/>
                    <a:pt x="163" y="568"/>
                    <a:pt x="163" y="569"/>
                  </a:cubicBezTo>
                  <a:cubicBezTo>
                    <a:pt x="164" y="580"/>
                    <a:pt x="168" y="592"/>
                    <a:pt x="173" y="602"/>
                  </a:cubicBezTo>
                  <a:cubicBezTo>
                    <a:pt x="178" y="613"/>
                    <a:pt x="185"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8" y="180"/>
                    <a:pt x="185" y="190"/>
                    <a:pt x="193" y="198"/>
                  </a:cubicBezTo>
                  <a:cubicBezTo>
                    <a:pt x="196" y="202"/>
                    <a:pt x="199" y="206"/>
                    <a:pt x="202" y="209"/>
                  </a:cubicBezTo>
                  <a:cubicBezTo>
                    <a:pt x="211" y="219"/>
                    <a:pt x="220" y="228"/>
                    <a:pt x="229" y="237"/>
                  </a:cubicBezTo>
                  <a:cubicBezTo>
                    <a:pt x="245" y="254"/>
                    <a:pt x="262" y="269"/>
                    <a:pt x="278" y="286"/>
                  </a:cubicBezTo>
                  <a:cubicBezTo>
                    <a:pt x="283" y="291"/>
                    <a:pt x="287" y="297"/>
                    <a:pt x="292" y="302"/>
                  </a:cubicBezTo>
                  <a:cubicBezTo>
                    <a:pt x="297" y="311"/>
                    <a:pt x="302" y="320"/>
                    <a:pt x="305" y="329"/>
                  </a:cubicBezTo>
                  <a:cubicBezTo>
                    <a:pt x="309" y="340"/>
                    <a:pt x="310" y="352"/>
                    <a:pt x="309" y="363"/>
                  </a:cubicBezTo>
                  <a:cubicBezTo>
                    <a:pt x="309" y="372"/>
                    <a:pt x="306" y="380"/>
                    <a:pt x="303" y="388"/>
                  </a:cubicBezTo>
                  <a:cubicBezTo>
                    <a:pt x="299" y="395"/>
                    <a:pt x="294" y="401"/>
                    <a:pt x="288" y="407"/>
                  </a:cubicBezTo>
                  <a:cubicBezTo>
                    <a:pt x="273" y="424"/>
                    <a:pt x="256" y="440"/>
                    <a:pt x="239" y="455"/>
                  </a:cubicBezTo>
                  <a:cubicBezTo>
                    <a:pt x="222" y="471"/>
                    <a:pt x="205" y="487"/>
                    <a:pt x="190" y="505"/>
                  </a:cubicBezTo>
                  <a:cubicBezTo>
                    <a:pt x="182" y="514"/>
                    <a:pt x="175" y="524"/>
                    <a:pt x="170" y="534"/>
                  </a:cubicBezTo>
                  <a:cubicBezTo>
                    <a:pt x="166" y="543"/>
                    <a:pt x="163" y="553"/>
                    <a:pt x="163" y="563"/>
                  </a:cubicBezTo>
                  <a:cubicBezTo>
                    <a:pt x="163" y="558"/>
                    <a:pt x="162" y="553"/>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2" y="386"/>
                    <a:pt x="17" y="379"/>
                  </a:cubicBezTo>
                  <a:cubicBezTo>
                    <a:pt x="15" y="373"/>
                    <a:pt x="14" y="368"/>
                    <a:pt x="14" y="363"/>
                  </a:cubicBezTo>
                  <a:cubicBezTo>
                    <a:pt x="12" y="342"/>
                    <a:pt x="21" y="322"/>
                    <a:pt x="33" y="304"/>
                  </a:cubicBezTo>
                  <a:cubicBezTo>
                    <a:pt x="46" y="286"/>
                    <a:pt x="63" y="270"/>
                    <a:pt x="80" y="254"/>
                  </a:cubicBezTo>
                  <a:cubicBezTo>
                    <a:pt x="97" y="239"/>
                    <a:pt x="114" y="223"/>
                    <a:pt x="130" y="204"/>
                  </a:cubicBezTo>
                  <a:cubicBezTo>
                    <a:pt x="138" y="195"/>
                    <a:pt x="145" y="185"/>
                    <a:pt x="151" y="174"/>
                  </a:cubicBezTo>
                  <a:cubicBezTo>
                    <a:pt x="157" y="163"/>
                    <a:pt x="161"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
            <p:cNvSpPr>
              <a:spLocks/>
            </p:cNvSpPr>
            <p:nvPr/>
          </p:nvSpPr>
          <p:spPr bwMode="hidden">
            <a:xfrm>
              <a:off x="3540125" y="-1587"/>
              <a:ext cx="514350" cy="6862762"/>
            </a:xfrm>
            <a:custGeom>
              <a:avLst/>
              <a:gdLst>
                <a:gd name="T0" fmla="*/ 150 w 162"/>
                <a:gd name="T1" fmla="*/ 131 h 2159"/>
                <a:gd name="T2" fmla="*/ 122 w 162"/>
                <a:gd name="T3" fmla="*/ 196 h 2159"/>
                <a:gd name="T4" fmla="*/ 25 w 162"/>
                <a:gd name="T5" fmla="*/ 298 h 2159"/>
                <a:gd name="T6" fmla="*/ 1 w 162"/>
                <a:gd name="T7" fmla="*/ 345 h 2159"/>
                <a:gd name="T8" fmla="*/ 12 w 162"/>
                <a:gd name="T9" fmla="*/ 390 h 2159"/>
                <a:gd name="T10" fmla="*/ 26 w 162"/>
                <a:gd name="T11" fmla="*/ 408 h 2159"/>
                <a:gd name="T12" fmla="*/ 143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0 w 162"/>
                <a:gd name="T31" fmla="*/ 1225 h 2159"/>
                <a:gd name="T32" fmla="*/ 15 w 162"/>
                <a:gd name="T33" fmla="*/ 1261 h 2159"/>
                <a:gd name="T34" fmla="*/ 75 w 162"/>
                <a:gd name="T35" fmla="*/ 1319 h 2159"/>
                <a:gd name="T36" fmla="*/ 150 w 162"/>
                <a:gd name="T37" fmla="*/ 1425 h 2159"/>
                <a:gd name="T38" fmla="*/ 113 w 162"/>
                <a:gd name="T39" fmla="*/ 1501 h 2159"/>
                <a:gd name="T40" fmla="*/ 15 w 162"/>
                <a:gd name="T41" fmla="*/ 1606 h 2159"/>
                <a:gd name="T42" fmla="*/ 6 w 162"/>
                <a:gd name="T43" fmla="*/ 1673 h 2159"/>
                <a:gd name="T44" fmla="*/ 16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7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3 w 162"/>
                <a:gd name="T71" fmla="*/ 1599 h 2159"/>
                <a:gd name="T72" fmla="*/ 151 w 162"/>
                <a:gd name="T73" fmla="*/ 1469 h 2159"/>
                <a:gd name="T74" fmla="*/ 162 w 162"/>
                <a:gd name="T75" fmla="*/ 1415 h 2159"/>
                <a:gd name="T76" fmla="*/ 133 w 162"/>
                <a:gd name="T77" fmla="*/ 1361 h 2159"/>
                <a:gd name="T78" fmla="*/ 15 w 162"/>
                <a:gd name="T79" fmla="*/ 1238 h 2159"/>
                <a:gd name="T80" fmla="*/ 80 w 162"/>
                <a:gd name="T81" fmla="*/ 1120 h 2159"/>
                <a:gd name="T82" fmla="*/ 161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3 w 162"/>
                <a:gd name="T99" fmla="*/ 304 h 2159"/>
                <a:gd name="T100" fmla="*/ 151 w 162"/>
                <a:gd name="T101" fmla="*/ 174 h 2159"/>
                <a:gd name="T102" fmla="*/ 162 w 162"/>
                <a:gd name="T103" fmla="*/ 120 h 2159"/>
                <a:gd name="T104" fmla="*/ 133 w 162"/>
                <a:gd name="T105" fmla="*/ 66 h 2159"/>
                <a:gd name="T106" fmla="*/ 49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1" y="83"/>
                    <a:pt x="138" y="92"/>
                    <a:pt x="143" y="103"/>
                  </a:cubicBezTo>
                  <a:cubicBezTo>
                    <a:pt x="148" y="111"/>
                    <a:pt x="150" y="121"/>
                    <a:pt x="150"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6" y="310"/>
                    <a:pt x="15" y="313"/>
                  </a:cubicBezTo>
                  <a:cubicBezTo>
                    <a:pt x="8" y="322"/>
                    <a:pt x="3" y="333"/>
                    <a:pt x="1" y="345"/>
                  </a:cubicBezTo>
                  <a:cubicBezTo>
                    <a:pt x="0" y="351"/>
                    <a:pt x="0" y="357"/>
                    <a:pt x="0" y="363"/>
                  </a:cubicBezTo>
                  <a:cubicBezTo>
                    <a:pt x="1" y="369"/>
                    <a:pt x="3" y="374"/>
                    <a:pt x="6" y="379"/>
                  </a:cubicBezTo>
                  <a:cubicBezTo>
                    <a:pt x="7" y="383"/>
                    <a:pt x="10" y="387"/>
                    <a:pt x="12" y="390"/>
                  </a:cubicBezTo>
                  <a:cubicBezTo>
                    <a:pt x="13" y="392"/>
                    <a:pt x="14" y="394"/>
                    <a:pt x="15" y="396"/>
                  </a:cubicBezTo>
                  <a:cubicBezTo>
                    <a:pt x="16" y="396"/>
                    <a:pt x="16" y="396"/>
                    <a:pt x="16" y="396"/>
                  </a:cubicBezTo>
                  <a:cubicBezTo>
                    <a:pt x="19" y="400"/>
                    <a:pt x="22" y="404"/>
                    <a:pt x="26" y="408"/>
                  </a:cubicBezTo>
                  <a:cubicBezTo>
                    <a:pt x="41" y="426"/>
                    <a:pt x="58" y="441"/>
                    <a:pt x="75" y="457"/>
                  </a:cubicBezTo>
                  <a:cubicBezTo>
                    <a:pt x="92" y="473"/>
                    <a:pt x="109" y="489"/>
                    <a:pt x="124" y="507"/>
                  </a:cubicBezTo>
                  <a:cubicBezTo>
                    <a:pt x="131" y="516"/>
                    <a:pt x="138" y="525"/>
                    <a:pt x="143" y="535"/>
                  </a:cubicBezTo>
                  <a:cubicBezTo>
                    <a:pt x="148" y="544"/>
                    <a:pt x="150" y="554"/>
                    <a:pt x="150"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6" y="743"/>
                    <a:pt x="15" y="745"/>
                  </a:cubicBezTo>
                  <a:cubicBezTo>
                    <a:pt x="8" y="755"/>
                    <a:pt x="3" y="766"/>
                    <a:pt x="1" y="778"/>
                  </a:cubicBezTo>
                  <a:cubicBezTo>
                    <a:pt x="0" y="784"/>
                    <a:pt x="0" y="789"/>
                    <a:pt x="0" y="795"/>
                  </a:cubicBezTo>
                  <a:cubicBezTo>
                    <a:pt x="1" y="801"/>
                    <a:pt x="3" y="807"/>
                    <a:pt x="6" y="812"/>
                  </a:cubicBezTo>
                  <a:cubicBezTo>
                    <a:pt x="7" y="816"/>
                    <a:pt x="10" y="819"/>
                    <a:pt x="12" y="823"/>
                  </a:cubicBezTo>
                  <a:cubicBezTo>
                    <a:pt x="13" y="825"/>
                    <a:pt x="14" y="827"/>
                    <a:pt x="15" y="828"/>
                  </a:cubicBezTo>
                  <a:cubicBezTo>
                    <a:pt x="16" y="828"/>
                    <a:pt x="16" y="828"/>
                    <a:pt x="16" y="828"/>
                  </a:cubicBezTo>
                  <a:cubicBezTo>
                    <a:pt x="19" y="833"/>
                    <a:pt x="22" y="837"/>
                    <a:pt x="26" y="841"/>
                  </a:cubicBezTo>
                  <a:cubicBezTo>
                    <a:pt x="41" y="858"/>
                    <a:pt x="58" y="874"/>
                    <a:pt x="75" y="890"/>
                  </a:cubicBezTo>
                  <a:cubicBezTo>
                    <a:pt x="92" y="906"/>
                    <a:pt x="109" y="922"/>
                    <a:pt x="124" y="939"/>
                  </a:cubicBezTo>
                  <a:cubicBezTo>
                    <a:pt x="131"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8" y="1185"/>
                    <a:pt x="3" y="1195"/>
                    <a:pt x="1" y="1207"/>
                  </a:cubicBezTo>
                  <a:cubicBezTo>
                    <a:pt x="0" y="1213"/>
                    <a:pt x="0" y="1219"/>
                    <a:pt x="0" y="1225"/>
                  </a:cubicBezTo>
                  <a:cubicBezTo>
                    <a:pt x="1" y="1231"/>
                    <a:pt x="3" y="1236"/>
                    <a:pt x="6" y="1242"/>
                  </a:cubicBezTo>
                  <a:cubicBezTo>
                    <a:pt x="6" y="1243"/>
                    <a:pt x="7" y="1244"/>
                    <a:pt x="8" y="1245"/>
                  </a:cubicBezTo>
                  <a:cubicBezTo>
                    <a:pt x="9" y="1251"/>
                    <a:pt x="12" y="1256"/>
                    <a:pt x="15" y="1261"/>
                  </a:cubicBezTo>
                  <a:cubicBezTo>
                    <a:pt x="18" y="1261"/>
                    <a:pt x="18" y="1261"/>
                    <a:pt x="18" y="1261"/>
                  </a:cubicBezTo>
                  <a:cubicBezTo>
                    <a:pt x="21" y="1264"/>
                    <a:pt x="23" y="1267"/>
                    <a:pt x="26" y="1270"/>
                  </a:cubicBezTo>
                  <a:cubicBezTo>
                    <a:pt x="41" y="1288"/>
                    <a:pt x="58" y="1303"/>
                    <a:pt x="75" y="1319"/>
                  </a:cubicBezTo>
                  <a:cubicBezTo>
                    <a:pt x="92" y="1335"/>
                    <a:pt x="109" y="1351"/>
                    <a:pt x="124" y="1369"/>
                  </a:cubicBezTo>
                  <a:cubicBezTo>
                    <a:pt x="131" y="1378"/>
                    <a:pt x="138" y="1387"/>
                    <a:pt x="143" y="1398"/>
                  </a:cubicBezTo>
                  <a:cubicBezTo>
                    <a:pt x="147" y="1406"/>
                    <a:pt x="150" y="1415"/>
                    <a:pt x="150"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2" y="1595"/>
                    <a:pt x="18" y="1600"/>
                    <a:pt x="15" y="1606"/>
                  </a:cubicBezTo>
                  <a:cubicBezTo>
                    <a:pt x="8" y="1616"/>
                    <a:pt x="3" y="1627"/>
                    <a:pt x="1" y="1639"/>
                  </a:cubicBezTo>
                  <a:cubicBezTo>
                    <a:pt x="0" y="1644"/>
                    <a:pt x="0" y="1650"/>
                    <a:pt x="0" y="1656"/>
                  </a:cubicBezTo>
                  <a:cubicBezTo>
                    <a:pt x="1" y="1662"/>
                    <a:pt x="3" y="1668"/>
                    <a:pt x="6" y="1673"/>
                  </a:cubicBezTo>
                  <a:cubicBezTo>
                    <a:pt x="7" y="1676"/>
                    <a:pt x="9" y="1679"/>
                    <a:pt x="10" y="1681"/>
                  </a:cubicBezTo>
                  <a:cubicBezTo>
                    <a:pt x="11" y="1685"/>
                    <a:pt x="13" y="1688"/>
                    <a:pt x="15" y="1691"/>
                  </a:cubicBezTo>
                  <a:cubicBezTo>
                    <a:pt x="16" y="1691"/>
                    <a:pt x="16" y="1691"/>
                    <a:pt x="16" y="1691"/>
                  </a:cubicBezTo>
                  <a:cubicBezTo>
                    <a:pt x="19" y="1694"/>
                    <a:pt x="22" y="1698"/>
                    <a:pt x="26" y="1702"/>
                  </a:cubicBezTo>
                  <a:cubicBezTo>
                    <a:pt x="41" y="1719"/>
                    <a:pt x="58" y="1735"/>
                    <a:pt x="75" y="1751"/>
                  </a:cubicBezTo>
                  <a:cubicBezTo>
                    <a:pt x="92" y="1767"/>
                    <a:pt x="109" y="1783"/>
                    <a:pt x="124" y="1800"/>
                  </a:cubicBezTo>
                  <a:cubicBezTo>
                    <a:pt x="131" y="1809"/>
                    <a:pt x="138" y="1819"/>
                    <a:pt x="143" y="1829"/>
                  </a:cubicBezTo>
                  <a:cubicBezTo>
                    <a:pt x="147" y="1837"/>
                    <a:pt x="150" y="1846"/>
                    <a:pt x="150" y="1855"/>
                  </a:cubicBezTo>
                  <a:cubicBezTo>
                    <a:pt x="150" y="1855"/>
                    <a:pt x="150" y="1855"/>
                    <a:pt x="150" y="1855"/>
                  </a:cubicBezTo>
                  <a:cubicBezTo>
                    <a:pt x="148" y="1874"/>
                    <a:pt x="141" y="1891"/>
                    <a:pt x="131" y="1907"/>
                  </a:cubicBezTo>
                  <a:cubicBezTo>
                    <a:pt x="121" y="1923"/>
                    <a:pt x="108" y="1938"/>
                    <a:pt x="95" y="1951"/>
                  </a:cubicBezTo>
                  <a:cubicBezTo>
                    <a:pt x="87" y="1959"/>
                    <a:pt x="79" y="1966"/>
                    <a:pt x="72" y="1973"/>
                  </a:cubicBezTo>
                  <a:cubicBezTo>
                    <a:pt x="60" y="1984"/>
                    <a:pt x="49" y="1995"/>
                    <a:pt x="38" y="2007"/>
                  </a:cubicBezTo>
                  <a:cubicBezTo>
                    <a:pt x="38" y="2008"/>
                    <a:pt x="37" y="2008"/>
                    <a:pt x="36" y="2009"/>
                  </a:cubicBezTo>
                  <a:cubicBezTo>
                    <a:pt x="28" y="2018"/>
                    <a:pt x="21" y="2027"/>
                    <a:pt x="15" y="2037"/>
                  </a:cubicBezTo>
                  <a:cubicBezTo>
                    <a:pt x="8" y="2047"/>
                    <a:pt x="3"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7" y="2122"/>
                    <a:pt x="17" y="2122"/>
                    <a:pt x="17"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6" y="1965"/>
                    <a:pt x="114" y="1949"/>
                    <a:pt x="130" y="1931"/>
                  </a:cubicBezTo>
                  <a:cubicBezTo>
                    <a:pt x="138" y="1922"/>
                    <a:pt x="145" y="1912"/>
                    <a:pt x="151" y="1900"/>
                  </a:cubicBezTo>
                  <a:cubicBezTo>
                    <a:pt x="156" y="1891"/>
                    <a:pt x="160" y="1881"/>
                    <a:pt x="161" y="1870"/>
                  </a:cubicBezTo>
                  <a:cubicBezTo>
                    <a:pt x="161" y="1867"/>
                    <a:pt x="161" y="1865"/>
                    <a:pt x="161" y="1862"/>
                  </a:cubicBezTo>
                  <a:cubicBezTo>
                    <a:pt x="160" y="1857"/>
                    <a:pt x="160" y="1852"/>
                    <a:pt x="162" y="1846"/>
                  </a:cubicBezTo>
                  <a:cubicBezTo>
                    <a:pt x="161" y="1845"/>
                    <a:pt x="161" y="1844"/>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6" y="1534"/>
                    <a:pt x="114" y="1518"/>
                    <a:pt x="130" y="1499"/>
                  </a:cubicBezTo>
                  <a:cubicBezTo>
                    <a:pt x="138" y="1490"/>
                    <a:pt x="145" y="1480"/>
                    <a:pt x="151" y="1469"/>
                  </a:cubicBezTo>
                  <a:cubicBezTo>
                    <a:pt x="156" y="1459"/>
                    <a:pt x="160" y="1449"/>
                    <a:pt x="161" y="1438"/>
                  </a:cubicBezTo>
                  <a:cubicBezTo>
                    <a:pt x="161" y="1436"/>
                    <a:pt x="161" y="1433"/>
                    <a:pt x="161" y="1431"/>
                  </a:cubicBezTo>
                  <a:cubicBezTo>
                    <a:pt x="160" y="1425"/>
                    <a:pt x="160" y="1420"/>
                    <a:pt x="162" y="1415"/>
                  </a:cubicBezTo>
                  <a:cubicBezTo>
                    <a:pt x="161" y="1413"/>
                    <a:pt x="161" y="1412"/>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6" y="1255"/>
                    <a:pt x="20" y="1247"/>
                    <a:pt x="15" y="1238"/>
                  </a:cubicBezTo>
                  <a:cubicBezTo>
                    <a:pt x="15" y="1235"/>
                    <a:pt x="14" y="1232"/>
                    <a:pt x="14" y="1228"/>
                  </a:cubicBezTo>
                  <a:cubicBezTo>
                    <a:pt x="12" y="1207"/>
                    <a:pt x="21" y="1187"/>
                    <a:pt x="33" y="1169"/>
                  </a:cubicBezTo>
                  <a:cubicBezTo>
                    <a:pt x="46" y="1152"/>
                    <a:pt x="63" y="1136"/>
                    <a:pt x="80" y="1120"/>
                  </a:cubicBezTo>
                  <a:cubicBezTo>
                    <a:pt x="96" y="1104"/>
                    <a:pt x="114" y="1089"/>
                    <a:pt x="130" y="1070"/>
                  </a:cubicBezTo>
                  <a:cubicBezTo>
                    <a:pt x="138" y="1061"/>
                    <a:pt x="145" y="1051"/>
                    <a:pt x="151" y="1039"/>
                  </a:cubicBezTo>
                  <a:cubicBezTo>
                    <a:pt x="156" y="1030"/>
                    <a:pt x="160" y="1020"/>
                    <a:pt x="161" y="1009"/>
                  </a:cubicBezTo>
                  <a:cubicBezTo>
                    <a:pt x="161" y="1006"/>
                    <a:pt x="161" y="1004"/>
                    <a:pt x="161" y="1001"/>
                  </a:cubicBezTo>
                  <a:cubicBezTo>
                    <a:pt x="160" y="996"/>
                    <a:pt x="160" y="991"/>
                    <a:pt x="162" y="985"/>
                  </a:cubicBezTo>
                  <a:cubicBezTo>
                    <a:pt x="161" y="984"/>
                    <a:pt x="161" y="983"/>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1" y="819"/>
                    <a:pt x="17" y="811"/>
                  </a:cubicBezTo>
                  <a:cubicBezTo>
                    <a:pt x="15" y="806"/>
                    <a:pt x="14" y="801"/>
                    <a:pt x="14" y="795"/>
                  </a:cubicBezTo>
                  <a:cubicBezTo>
                    <a:pt x="12" y="774"/>
                    <a:pt x="21" y="754"/>
                    <a:pt x="33" y="737"/>
                  </a:cubicBezTo>
                  <a:cubicBezTo>
                    <a:pt x="46" y="719"/>
                    <a:pt x="63" y="703"/>
                    <a:pt x="80" y="687"/>
                  </a:cubicBezTo>
                  <a:cubicBezTo>
                    <a:pt x="96" y="671"/>
                    <a:pt x="114" y="656"/>
                    <a:pt x="130" y="637"/>
                  </a:cubicBezTo>
                  <a:cubicBezTo>
                    <a:pt x="138" y="628"/>
                    <a:pt x="145" y="618"/>
                    <a:pt x="151" y="607"/>
                  </a:cubicBezTo>
                  <a:cubicBezTo>
                    <a:pt x="156" y="597"/>
                    <a:pt x="160" y="587"/>
                    <a:pt x="161" y="576"/>
                  </a:cubicBezTo>
                  <a:cubicBezTo>
                    <a:pt x="161" y="573"/>
                    <a:pt x="161" y="571"/>
                    <a:pt x="161" y="569"/>
                  </a:cubicBezTo>
                  <a:cubicBezTo>
                    <a:pt x="160" y="563"/>
                    <a:pt x="160" y="558"/>
                    <a:pt x="162" y="553"/>
                  </a:cubicBezTo>
                  <a:cubicBezTo>
                    <a:pt x="161" y="551"/>
                    <a:pt x="161" y="550"/>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1" y="386"/>
                    <a:pt x="17" y="379"/>
                  </a:cubicBezTo>
                  <a:cubicBezTo>
                    <a:pt x="15" y="373"/>
                    <a:pt x="14" y="368"/>
                    <a:pt x="14" y="363"/>
                  </a:cubicBezTo>
                  <a:cubicBezTo>
                    <a:pt x="12" y="342"/>
                    <a:pt x="21" y="322"/>
                    <a:pt x="33" y="304"/>
                  </a:cubicBezTo>
                  <a:cubicBezTo>
                    <a:pt x="46" y="286"/>
                    <a:pt x="63" y="270"/>
                    <a:pt x="80" y="254"/>
                  </a:cubicBezTo>
                  <a:cubicBezTo>
                    <a:pt x="96" y="239"/>
                    <a:pt x="114" y="223"/>
                    <a:pt x="130" y="204"/>
                  </a:cubicBezTo>
                  <a:cubicBezTo>
                    <a:pt x="138" y="195"/>
                    <a:pt x="145" y="185"/>
                    <a:pt x="151" y="174"/>
                  </a:cubicBezTo>
                  <a:cubicBezTo>
                    <a:pt x="156" y="164"/>
                    <a:pt x="160" y="154"/>
                    <a:pt x="161" y="143"/>
                  </a:cubicBezTo>
                  <a:cubicBezTo>
                    <a:pt x="161" y="141"/>
                    <a:pt x="161" y="138"/>
                    <a:pt x="161" y="136"/>
                  </a:cubicBezTo>
                  <a:cubicBezTo>
                    <a:pt x="160" y="130"/>
                    <a:pt x="160" y="125"/>
                    <a:pt x="162" y="120"/>
                  </a:cubicBezTo>
                  <a:cubicBezTo>
                    <a:pt x="161" y="119"/>
                    <a:pt x="161" y="117"/>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49" y="0"/>
                    <a:pt x="49" y="0"/>
                    <a:pt x="49" y="0"/>
                  </a:cubicBezTo>
                  <a:cubicBezTo>
                    <a:pt x="58" y="8"/>
                    <a:pt x="67"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
            <p:cNvSpPr>
              <a:spLocks noEditPoints="1"/>
            </p:cNvSpPr>
            <p:nvPr/>
          </p:nvSpPr>
          <p:spPr bwMode="hidden">
            <a:xfrm>
              <a:off x="7612063"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8"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4"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3" y="2090"/>
                    <a:pt x="322" y="2088"/>
                    <a:pt x="322" y="2087"/>
                  </a:cubicBezTo>
                  <a:cubicBezTo>
                    <a:pt x="321" y="2081"/>
                    <a:pt x="322" y="2076"/>
                    <a:pt x="323" y="2071"/>
                  </a:cubicBezTo>
                  <a:cubicBezTo>
                    <a:pt x="323"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3" y="1660"/>
                    <a:pt x="322" y="1658"/>
                    <a:pt x="322" y="1656"/>
                  </a:cubicBezTo>
                  <a:cubicBezTo>
                    <a:pt x="321" y="1651"/>
                    <a:pt x="322" y="1646"/>
                    <a:pt x="323" y="1640"/>
                  </a:cubicBezTo>
                  <a:cubicBezTo>
                    <a:pt x="323" y="1639"/>
                    <a:pt x="322" y="1638"/>
                    <a:pt x="322" y="1637"/>
                  </a:cubicBezTo>
                  <a:cubicBezTo>
                    <a:pt x="320" y="1625"/>
                    <a:pt x="315" y="1614"/>
                    <a:pt x="308" y="1604"/>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3" y="1228"/>
                    <a:pt x="322" y="1226"/>
                    <a:pt x="322" y="1225"/>
                  </a:cubicBezTo>
                  <a:cubicBezTo>
                    <a:pt x="321" y="1219"/>
                    <a:pt x="322" y="1214"/>
                    <a:pt x="323" y="1209"/>
                  </a:cubicBezTo>
                  <a:cubicBezTo>
                    <a:pt x="323"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3" y="799"/>
                    <a:pt x="322" y="797"/>
                    <a:pt x="322" y="795"/>
                  </a:cubicBezTo>
                  <a:cubicBezTo>
                    <a:pt x="321" y="790"/>
                    <a:pt x="322" y="785"/>
                    <a:pt x="323" y="779"/>
                  </a:cubicBezTo>
                  <a:cubicBezTo>
                    <a:pt x="323"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3" y="366"/>
                    <a:pt x="322" y="364"/>
                    <a:pt x="322" y="363"/>
                  </a:cubicBezTo>
                  <a:cubicBezTo>
                    <a:pt x="321" y="357"/>
                    <a:pt x="322" y="352"/>
                    <a:pt x="323" y="347"/>
                  </a:cubicBezTo>
                  <a:cubicBezTo>
                    <a:pt x="323"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4" y="0"/>
                    <a:pt x="264" y="0"/>
                    <a:pt x="264"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
            <p:cNvSpPr>
              <a:spLocks/>
            </p:cNvSpPr>
            <p:nvPr/>
          </p:nvSpPr>
          <p:spPr bwMode="hidden">
            <a:xfrm>
              <a:off x="6592888"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1"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4"/>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1"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1"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1"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1"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
            <p:cNvSpPr>
              <a:spLocks/>
            </p:cNvSpPr>
            <p:nvPr/>
          </p:nvSpPr>
          <p:spPr bwMode="hidden">
            <a:xfrm>
              <a:off x="-3175" y="-1587"/>
              <a:ext cx="495300" cy="6862762"/>
            </a:xfrm>
            <a:custGeom>
              <a:avLst/>
              <a:gdLst>
                <a:gd name="T0" fmla="*/ 75 w 156"/>
                <a:gd name="T1" fmla="*/ 1975 h 2159"/>
                <a:gd name="T2" fmla="*/ 137 w 156"/>
                <a:gd name="T3" fmla="*/ 2056 h 2159"/>
                <a:gd name="T4" fmla="*/ 120 w 156"/>
                <a:gd name="T5" fmla="*/ 2131 h 2159"/>
                <a:gd name="T6" fmla="*/ 128 w 156"/>
                <a:gd name="T7" fmla="*/ 2138 h 2159"/>
                <a:gd name="T8" fmla="*/ 141 w 156"/>
                <a:gd name="T9" fmla="*/ 2120 h 2159"/>
                <a:gd name="T10" fmla="*/ 154 w 156"/>
                <a:gd name="T11" fmla="*/ 2068 h 2159"/>
                <a:gd name="T12" fmla="*/ 130 w 156"/>
                <a:gd name="T13" fmla="*/ 2019 h 2159"/>
                <a:gd name="T14" fmla="*/ 7 w 156"/>
                <a:gd name="T15" fmla="*/ 1861 h 2159"/>
                <a:gd name="T16" fmla="*/ 78 w 156"/>
                <a:gd name="T17" fmla="*/ 1757 h 2159"/>
                <a:gd name="T18" fmla="*/ 155 w 156"/>
                <a:gd name="T19" fmla="*/ 1657 h 2159"/>
                <a:gd name="T20" fmla="*/ 130 w 156"/>
                <a:gd name="T21" fmla="*/ 1588 h 2159"/>
                <a:gd name="T22" fmla="*/ 7 w 156"/>
                <a:gd name="T23" fmla="*/ 1430 h 2159"/>
                <a:gd name="T24" fmla="*/ 78 w 156"/>
                <a:gd name="T25" fmla="*/ 1326 h 2159"/>
                <a:gd name="T26" fmla="*/ 141 w 156"/>
                <a:gd name="T27" fmla="*/ 1261 h 2159"/>
                <a:gd name="T28" fmla="*/ 155 w 156"/>
                <a:gd name="T29" fmla="*/ 1226 h 2159"/>
                <a:gd name="T30" fmla="*/ 131 w 156"/>
                <a:gd name="T31" fmla="*/ 1161 h 2159"/>
                <a:gd name="T32" fmla="*/ 33 w 156"/>
                <a:gd name="T33" fmla="*/ 1057 h 2159"/>
                <a:gd name="T34" fmla="*/ 30 w 156"/>
                <a:gd name="T35" fmla="*/ 945 h 2159"/>
                <a:gd name="T36" fmla="*/ 149 w 156"/>
                <a:gd name="T37" fmla="*/ 816 h 2159"/>
                <a:gd name="T38" fmla="*/ 142 w 156"/>
                <a:gd name="T39" fmla="*/ 748 h 2159"/>
                <a:gd name="T40" fmla="*/ 33 w 156"/>
                <a:gd name="T41" fmla="*/ 624 h 2159"/>
                <a:gd name="T42" fmla="*/ 30 w 156"/>
                <a:gd name="T43" fmla="*/ 513 h 2159"/>
                <a:gd name="T44" fmla="*/ 149 w 156"/>
                <a:gd name="T45" fmla="*/ 383 h 2159"/>
                <a:gd name="T46" fmla="*/ 142 w 156"/>
                <a:gd name="T47" fmla="*/ 315 h 2159"/>
                <a:gd name="T48" fmla="*/ 33 w 156"/>
                <a:gd name="T49" fmla="*/ 191 h 2159"/>
                <a:gd name="T50" fmla="*/ 30 w 156"/>
                <a:gd name="T51" fmla="*/ 80 h 2159"/>
                <a:gd name="T52" fmla="*/ 95 w 156"/>
                <a:gd name="T53" fmla="*/ 0 h 2159"/>
                <a:gd name="T54" fmla="*/ 2 w 156"/>
                <a:gd name="T55" fmla="*/ 102 h 2159"/>
                <a:gd name="T56" fmla="*/ 5 w 156"/>
                <a:gd name="T57" fmla="*/ 170 h 2159"/>
                <a:gd name="T58" fmla="*/ 60 w 156"/>
                <a:gd name="T59" fmla="*/ 237 h 2159"/>
                <a:gd name="T60" fmla="*/ 137 w 156"/>
                <a:gd name="T61" fmla="*/ 329 h 2159"/>
                <a:gd name="T62" fmla="*/ 120 w 156"/>
                <a:gd name="T63" fmla="*/ 407 h 2159"/>
                <a:gd name="T64" fmla="*/ 2 w 156"/>
                <a:gd name="T65" fmla="*/ 534 h 2159"/>
                <a:gd name="T66" fmla="*/ 5 w 156"/>
                <a:gd name="T67" fmla="*/ 602 h 2159"/>
                <a:gd name="T68" fmla="*/ 60 w 156"/>
                <a:gd name="T69" fmla="*/ 670 h 2159"/>
                <a:gd name="T70" fmla="*/ 137 w 156"/>
                <a:gd name="T71" fmla="*/ 762 h 2159"/>
                <a:gd name="T72" fmla="*/ 120 w 156"/>
                <a:gd name="T73" fmla="*/ 840 h 2159"/>
                <a:gd name="T74" fmla="*/ 2 w 156"/>
                <a:gd name="T75" fmla="*/ 967 h 2159"/>
                <a:gd name="T76" fmla="*/ 5 w 156"/>
                <a:gd name="T77" fmla="*/ 1035 h 2159"/>
                <a:gd name="T78" fmla="*/ 121 w 156"/>
                <a:gd name="T79" fmla="*/ 1164 h 2159"/>
                <a:gd name="T80" fmla="*/ 138 w 156"/>
                <a:gd name="T81" fmla="*/ 1244 h 2159"/>
                <a:gd name="T82" fmla="*/ 21 w 156"/>
                <a:gd name="T83" fmla="*/ 1367 h 2159"/>
                <a:gd name="T84" fmla="*/ 0 w 156"/>
                <a:gd name="T85" fmla="*/ 1454 h 2159"/>
                <a:gd name="T86" fmla="*/ 47 w 156"/>
                <a:gd name="T87" fmla="*/ 1517 h 2159"/>
                <a:gd name="T88" fmla="*/ 115 w 156"/>
                <a:gd name="T89" fmla="*/ 1586 h 2159"/>
                <a:gd name="T90" fmla="*/ 141 w 156"/>
                <a:gd name="T91" fmla="*/ 1658 h 2159"/>
                <a:gd name="T92" fmla="*/ 70 w 156"/>
                <a:gd name="T93" fmla="*/ 1749 h 2159"/>
                <a:gd name="T94" fmla="*/ 0 w 156"/>
                <a:gd name="T95" fmla="*/ 1832 h 2159"/>
                <a:gd name="T96" fmla="*/ 25 w 156"/>
                <a:gd name="T97" fmla="*/ 1925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159">
                  <a:moveTo>
                    <a:pt x="25" y="1925"/>
                  </a:moveTo>
                  <a:cubicBezTo>
                    <a:pt x="40" y="1943"/>
                    <a:pt x="57" y="1958"/>
                    <a:pt x="74" y="1974"/>
                  </a:cubicBezTo>
                  <a:cubicBezTo>
                    <a:pt x="74" y="1975"/>
                    <a:pt x="75" y="1975"/>
                    <a:pt x="75" y="1975"/>
                  </a:cubicBezTo>
                  <a:cubicBezTo>
                    <a:pt x="82" y="1982"/>
                    <a:pt x="88" y="1988"/>
                    <a:pt x="95" y="1995"/>
                  </a:cubicBezTo>
                  <a:cubicBezTo>
                    <a:pt x="104" y="2004"/>
                    <a:pt x="113" y="2014"/>
                    <a:pt x="121" y="2025"/>
                  </a:cubicBezTo>
                  <a:cubicBezTo>
                    <a:pt x="128" y="2035"/>
                    <a:pt x="133" y="2045"/>
                    <a:pt x="137" y="2056"/>
                  </a:cubicBezTo>
                  <a:cubicBezTo>
                    <a:pt x="141" y="2067"/>
                    <a:pt x="142" y="2078"/>
                    <a:pt x="141" y="2090"/>
                  </a:cubicBezTo>
                  <a:cubicBezTo>
                    <a:pt x="140" y="2096"/>
                    <a:pt x="139" y="2102"/>
                    <a:pt x="137" y="2108"/>
                  </a:cubicBezTo>
                  <a:cubicBezTo>
                    <a:pt x="132" y="2116"/>
                    <a:pt x="126" y="2124"/>
                    <a:pt x="120" y="2131"/>
                  </a:cubicBezTo>
                  <a:cubicBezTo>
                    <a:pt x="111" y="2141"/>
                    <a:pt x="102" y="2150"/>
                    <a:pt x="93" y="2159"/>
                  </a:cubicBezTo>
                  <a:cubicBezTo>
                    <a:pt x="108" y="2159"/>
                    <a:pt x="108" y="2159"/>
                    <a:pt x="108" y="2159"/>
                  </a:cubicBezTo>
                  <a:cubicBezTo>
                    <a:pt x="115" y="2152"/>
                    <a:pt x="122" y="2145"/>
                    <a:pt x="128" y="2138"/>
                  </a:cubicBezTo>
                  <a:cubicBezTo>
                    <a:pt x="132" y="2133"/>
                    <a:pt x="136" y="2128"/>
                    <a:pt x="140" y="2122"/>
                  </a:cubicBezTo>
                  <a:cubicBezTo>
                    <a:pt x="141" y="2122"/>
                    <a:pt x="141" y="2122"/>
                    <a:pt x="141" y="2122"/>
                  </a:cubicBezTo>
                  <a:cubicBezTo>
                    <a:pt x="141" y="2122"/>
                    <a:pt x="141" y="2121"/>
                    <a:pt x="141" y="2120"/>
                  </a:cubicBezTo>
                  <a:cubicBezTo>
                    <a:pt x="144" y="2116"/>
                    <a:pt x="147" y="2112"/>
                    <a:pt x="149" y="2107"/>
                  </a:cubicBezTo>
                  <a:cubicBezTo>
                    <a:pt x="152" y="2101"/>
                    <a:pt x="154" y="2095"/>
                    <a:pt x="155" y="2088"/>
                  </a:cubicBezTo>
                  <a:cubicBezTo>
                    <a:pt x="156" y="2080"/>
                    <a:pt x="155" y="2074"/>
                    <a:pt x="154" y="2068"/>
                  </a:cubicBezTo>
                  <a:cubicBezTo>
                    <a:pt x="151" y="2055"/>
                    <a:pt x="145" y="2043"/>
                    <a:pt x="139" y="2033"/>
                  </a:cubicBezTo>
                  <a:cubicBezTo>
                    <a:pt x="138" y="2032"/>
                    <a:pt x="137" y="2030"/>
                    <a:pt x="136" y="2029"/>
                  </a:cubicBezTo>
                  <a:cubicBezTo>
                    <a:pt x="134" y="2026"/>
                    <a:pt x="132" y="2022"/>
                    <a:pt x="130" y="2019"/>
                  </a:cubicBezTo>
                  <a:cubicBezTo>
                    <a:pt x="115" y="1999"/>
                    <a:pt x="98" y="1982"/>
                    <a:pt x="81" y="1966"/>
                  </a:cubicBezTo>
                  <a:cubicBezTo>
                    <a:pt x="65" y="1950"/>
                    <a:pt x="48" y="1935"/>
                    <a:pt x="33" y="1917"/>
                  </a:cubicBezTo>
                  <a:cubicBezTo>
                    <a:pt x="19" y="1901"/>
                    <a:pt x="8" y="1881"/>
                    <a:pt x="7" y="1861"/>
                  </a:cubicBezTo>
                  <a:cubicBezTo>
                    <a:pt x="6" y="1852"/>
                    <a:pt x="8" y="1843"/>
                    <a:pt x="13" y="1833"/>
                  </a:cubicBezTo>
                  <a:cubicBezTo>
                    <a:pt x="17" y="1824"/>
                    <a:pt x="23" y="1815"/>
                    <a:pt x="30" y="1806"/>
                  </a:cubicBezTo>
                  <a:cubicBezTo>
                    <a:pt x="44" y="1789"/>
                    <a:pt x="61" y="1773"/>
                    <a:pt x="78" y="1757"/>
                  </a:cubicBezTo>
                  <a:cubicBezTo>
                    <a:pt x="95" y="1741"/>
                    <a:pt x="112" y="1726"/>
                    <a:pt x="128" y="1708"/>
                  </a:cubicBezTo>
                  <a:cubicBezTo>
                    <a:pt x="136" y="1698"/>
                    <a:pt x="144" y="1689"/>
                    <a:pt x="149" y="1677"/>
                  </a:cubicBezTo>
                  <a:cubicBezTo>
                    <a:pt x="152" y="1671"/>
                    <a:pt x="154" y="1664"/>
                    <a:pt x="155" y="1657"/>
                  </a:cubicBezTo>
                  <a:cubicBezTo>
                    <a:pt x="156" y="1650"/>
                    <a:pt x="155" y="1644"/>
                    <a:pt x="154" y="1637"/>
                  </a:cubicBezTo>
                  <a:cubicBezTo>
                    <a:pt x="151" y="1625"/>
                    <a:pt x="146" y="1614"/>
                    <a:pt x="140" y="1605"/>
                  </a:cubicBezTo>
                  <a:cubicBezTo>
                    <a:pt x="137" y="1599"/>
                    <a:pt x="133" y="1593"/>
                    <a:pt x="130" y="1588"/>
                  </a:cubicBezTo>
                  <a:cubicBezTo>
                    <a:pt x="115" y="1567"/>
                    <a:pt x="98" y="1551"/>
                    <a:pt x="81" y="1535"/>
                  </a:cubicBezTo>
                  <a:cubicBezTo>
                    <a:pt x="65" y="1519"/>
                    <a:pt x="48" y="1503"/>
                    <a:pt x="33" y="1486"/>
                  </a:cubicBezTo>
                  <a:cubicBezTo>
                    <a:pt x="19" y="1469"/>
                    <a:pt x="8" y="1450"/>
                    <a:pt x="7" y="1430"/>
                  </a:cubicBezTo>
                  <a:cubicBezTo>
                    <a:pt x="6" y="1421"/>
                    <a:pt x="8" y="1411"/>
                    <a:pt x="13" y="1402"/>
                  </a:cubicBezTo>
                  <a:cubicBezTo>
                    <a:pt x="17" y="1392"/>
                    <a:pt x="23" y="1383"/>
                    <a:pt x="30" y="1375"/>
                  </a:cubicBezTo>
                  <a:cubicBezTo>
                    <a:pt x="44" y="1357"/>
                    <a:pt x="61" y="1342"/>
                    <a:pt x="78" y="1326"/>
                  </a:cubicBezTo>
                  <a:cubicBezTo>
                    <a:pt x="95" y="1310"/>
                    <a:pt x="112" y="1294"/>
                    <a:pt x="128" y="1276"/>
                  </a:cubicBezTo>
                  <a:cubicBezTo>
                    <a:pt x="132" y="1271"/>
                    <a:pt x="136" y="1266"/>
                    <a:pt x="140" y="1261"/>
                  </a:cubicBezTo>
                  <a:cubicBezTo>
                    <a:pt x="141" y="1261"/>
                    <a:pt x="141" y="1261"/>
                    <a:pt x="141" y="1261"/>
                  </a:cubicBezTo>
                  <a:cubicBezTo>
                    <a:pt x="142" y="1259"/>
                    <a:pt x="142" y="1258"/>
                    <a:pt x="143" y="1256"/>
                  </a:cubicBezTo>
                  <a:cubicBezTo>
                    <a:pt x="145" y="1252"/>
                    <a:pt x="147" y="1249"/>
                    <a:pt x="149" y="1245"/>
                  </a:cubicBezTo>
                  <a:cubicBezTo>
                    <a:pt x="152" y="1239"/>
                    <a:pt x="154" y="1233"/>
                    <a:pt x="155" y="1226"/>
                  </a:cubicBezTo>
                  <a:cubicBezTo>
                    <a:pt x="156" y="1218"/>
                    <a:pt x="155" y="1212"/>
                    <a:pt x="154" y="1206"/>
                  </a:cubicBezTo>
                  <a:cubicBezTo>
                    <a:pt x="151" y="1193"/>
                    <a:pt x="145" y="1181"/>
                    <a:pt x="139" y="1171"/>
                  </a:cubicBezTo>
                  <a:cubicBezTo>
                    <a:pt x="136" y="1168"/>
                    <a:pt x="134" y="1164"/>
                    <a:pt x="131" y="1161"/>
                  </a:cubicBezTo>
                  <a:cubicBezTo>
                    <a:pt x="131" y="1160"/>
                    <a:pt x="130" y="1159"/>
                    <a:pt x="130" y="1158"/>
                  </a:cubicBezTo>
                  <a:cubicBezTo>
                    <a:pt x="115" y="1138"/>
                    <a:pt x="98" y="1122"/>
                    <a:pt x="81" y="1105"/>
                  </a:cubicBezTo>
                  <a:cubicBezTo>
                    <a:pt x="65" y="1089"/>
                    <a:pt x="48" y="1074"/>
                    <a:pt x="33" y="1057"/>
                  </a:cubicBezTo>
                  <a:cubicBezTo>
                    <a:pt x="19" y="1040"/>
                    <a:pt x="8" y="1020"/>
                    <a:pt x="7" y="1000"/>
                  </a:cubicBezTo>
                  <a:cubicBezTo>
                    <a:pt x="6" y="991"/>
                    <a:pt x="8" y="982"/>
                    <a:pt x="13" y="972"/>
                  </a:cubicBezTo>
                  <a:cubicBezTo>
                    <a:pt x="17" y="963"/>
                    <a:pt x="23" y="954"/>
                    <a:pt x="30" y="945"/>
                  </a:cubicBezTo>
                  <a:cubicBezTo>
                    <a:pt x="44" y="928"/>
                    <a:pt x="61" y="912"/>
                    <a:pt x="78" y="896"/>
                  </a:cubicBezTo>
                  <a:cubicBezTo>
                    <a:pt x="95" y="880"/>
                    <a:pt x="112" y="865"/>
                    <a:pt x="128" y="847"/>
                  </a:cubicBezTo>
                  <a:cubicBezTo>
                    <a:pt x="136" y="837"/>
                    <a:pt x="144" y="828"/>
                    <a:pt x="149" y="816"/>
                  </a:cubicBezTo>
                  <a:cubicBezTo>
                    <a:pt x="152" y="810"/>
                    <a:pt x="154" y="803"/>
                    <a:pt x="155" y="796"/>
                  </a:cubicBezTo>
                  <a:cubicBezTo>
                    <a:pt x="156" y="789"/>
                    <a:pt x="155" y="783"/>
                    <a:pt x="154" y="776"/>
                  </a:cubicBezTo>
                  <a:cubicBezTo>
                    <a:pt x="151" y="766"/>
                    <a:pt x="147" y="756"/>
                    <a:pt x="142" y="748"/>
                  </a:cubicBezTo>
                  <a:cubicBezTo>
                    <a:pt x="139" y="740"/>
                    <a:pt x="134" y="732"/>
                    <a:pt x="130" y="726"/>
                  </a:cubicBezTo>
                  <a:cubicBezTo>
                    <a:pt x="115" y="705"/>
                    <a:pt x="98" y="689"/>
                    <a:pt x="81" y="673"/>
                  </a:cubicBezTo>
                  <a:cubicBezTo>
                    <a:pt x="65" y="656"/>
                    <a:pt x="48" y="641"/>
                    <a:pt x="33" y="624"/>
                  </a:cubicBezTo>
                  <a:cubicBezTo>
                    <a:pt x="19" y="607"/>
                    <a:pt x="8" y="588"/>
                    <a:pt x="7" y="568"/>
                  </a:cubicBezTo>
                  <a:cubicBezTo>
                    <a:pt x="6" y="558"/>
                    <a:pt x="8" y="549"/>
                    <a:pt x="13" y="540"/>
                  </a:cubicBezTo>
                  <a:cubicBezTo>
                    <a:pt x="17" y="530"/>
                    <a:pt x="23" y="521"/>
                    <a:pt x="30" y="513"/>
                  </a:cubicBezTo>
                  <a:cubicBezTo>
                    <a:pt x="44" y="495"/>
                    <a:pt x="61" y="480"/>
                    <a:pt x="78" y="464"/>
                  </a:cubicBezTo>
                  <a:cubicBezTo>
                    <a:pt x="95" y="448"/>
                    <a:pt x="112" y="432"/>
                    <a:pt x="128" y="414"/>
                  </a:cubicBezTo>
                  <a:cubicBezTo>
                    <a:pt x="136" y="405"/>
                    <a:pt x="144" y="395"/>
                    <a:pt x="149" y="383"/>
                  </a:cubicBezTo>
                  <a:cubicBezTo>
                    <a:pt x="152" y="377"/>
                    <a:pt x="154" y="371"/>
                    <a:pt x="155" y="364"/>
                  </a:cubicBezTo>
                  <a:cubicBezTo>
                    <a:pt x="156" y="356"/>
                    <a:pt x="155" y="350"/>
                    <a:pt x="154" y="344"/>
                  </a:cubicBezTo>
                  <a:cubicBezTo>
                    <a:pt x="151" y="333"/>
                    <a:pt x="147" y="324"/>
                    <a:pt x="142" y="315"/>
                  </a:cubicBezTo>
                  <a:cubicBezTo>
                    <a:pt x="139" y="307"/>
                    <a:pt x="134" y="300"/>
                    <a:pt x="130" y="293"/>
                  </a:cubicBezTo>
                  <a:cubicBezTo>
                    <a:pt x="115" y="273"/>
                    <a:pt x="98" y="256"/>
                    <a:pt x="81" y="240"/>
                  </a:cubicBezTo>
                  <a:cubicBezTo>
                    <a:pt x="65" y="224"/>
                    <a:pt x="48" y="208"/>
                    <a:pt x="33" y="191"/>
                  </a:cubicBezTo>
                  <a:cubicBezTo>
                    <a:pt x="19" y="174"/>
                    <a:pt x="8" y="155"/>
                    <a:pt x="7" y="135"/>
                  </a:cubicBezTo>
                  <a:cubicBezTo>
                    <a:pt x="6" y="126"/>
                    <a:pt x="8" y="116"/>
                    <a:pt x="13" y="107"/>
                  </a:cubicBezTo>
                  <a:cubicBezTo>
                    <a:pt x="17" y="97"/>
                    <a:pt x="23" y="88"/>
                    <a:pt x="30" y="80"/>
                  </a:cubicBezTo>
                  <a:cubicBezTo>
                    <a:pt x="44" y="63"/>
                    <a:pt x="61" y="47"/>
                    <a:pt x="78" y="31"/>
                  </a:cubicBezTo>
                  <a:cubicBezTo>
                    <a:pt x="89" y="21"/>
                    <a:pt x="100" y="10"/>
                    <a:pt x="110" y="0"/>
                  </a:cubicBezTo>
                  <a:cubicBezTo>
                    <a:pt x="95" y="0"/>
                    <a:pt x="95" y="0"/>
                    <a:pt x="95" y="0"/>
                  </a:cubicBezTo>
                  <a:cubicBezTo>
                    <a:pt x="87" y="7"/>
                    <a:pt x="79" y="15"/>
                    <a:pt x="70" y="23"/>
                  </a:cubicBezTo>
                  <a:cubicBezTo>
                    <a:pt x="53" y="39"/>
                    <a:pt x="36" y="54"/>
                    <a:pt x="21" y="72"/>
                  </a:cubicBezTo>
                  <a:cubicBezTo>
                    <a:pt x="14" y="81"/>
                    <a:pt x="7" y="91"/>
                    <a:pt x="2" y="102"/>
                  </a:cubicBezTo>
                  <a:cubicBezTo>
                    <a:pt x="1" y="103"/>
                    <a:pt x="1" y="104"/>
                    <a:pt x="0" y="106"/>
                  </a:cubicBezTo>
                  <a:cubicBezTo>
                    <a:pt x="0" y="159"/>
                    <a:pt x="0" y="159"/>
                    <a:pt x="0" y="159"/>
                  </a:cubicBezTo>
                  <a:cubicBezTo>
                    <a:pt x="1" y="162"/>
                    <a:pt x="3" y="166"/>
                    <a:pt x="5" y="170"/>
                  </a:cubicBezTo>
                  <a:cubicBezTo>
                    <a:pt x="10" y="180"/>
                    <a:pt x="17" y="190"/>
                    <a:pt x="25" y="198"/>
                  </a:cubicBezTo>
                  <a:cubicBezTo>
                    <a:pt x="28" y="202"/>
                    <a:pt x="31" y="206"/>
                    <a:pt x="34" y="209"/>
                  </a:cubicBezTo>
                  <a:cubicBezTo>
                    <a:pt x="42" y="219"/>
                    <a:pt x="51" y="228"/>
                    <a:pt x="60" y="237"/>
                  </a:cubicBezTo>
                  <a:cubicBezTo>
                    <a:pt x="77" y="254"/>
                    <a:pt x="94" y="269"/>
                    <a:pt x="110" y="286"/>
                  </a:cubicBezTo>
                  <a:cubicBezTo>
                    <a:pt x="115" y="291"/>
                    <a:pt x="119" y="297"/>
                    <a:pt x="123" y="302"/>
                  </a:cubicBezTo>
                  <a:cubicBezTo>
                    <a:pt x="129" y="311"/>
                    <a:pt x="134" y="320"/>
                    <a:pt x="137" y="329"/>
                  </a:cubicBezTo>
                  <a:cubicBezTo>
                    <a:pt x="141" y="340"/>
                    <a:pt x="142" y="352"/>
                    <a:pt x="141" y="363"/>
                  </a:cubicBezTo>
                  <a:cubicBezTo>
                    <a:pt x="140" y="372"/>
                    <a:pt x="138" y="380"/>
                    <a:pt x="134" y="388"/>
                  </a:cubicBezTo>
                  <a:cubicBezTo>
                    <a:pt x="130" y="395"/>
                    <a:pt x="125" y="401"/>
                    <a:pt x="120" y="407"/>
                  </a:cubicBezTo>
                  <a:cubicBezTo>
                    <a:pt x="105" y="424"/>
                    <a:pt x="87" y="440"/>
                    <a:pt x="70" y="455"/>
                  </a:cubicBezTo>
                  <a:cubicBezTo>
                    <a:pt x="53" y="471"/>
                    <a:pt x="36" y="487"/>
                    <a:pt x="21" y="505"/>
                  </a:cubicBezTo>
                  <a:cubicBezTo>
                    <a:pt x="14" y="514"/>
                    <a:pt x="7" y="524"/>
                    <a:pt x="2" y="534"/>
                  </a:cubicBezTo>
                  <a:cubicBezTo>
                    <a:pt x="1" y="536"/>
                    <a:pt x="1" y="537"/>
                    <a:pt x="0" y="538"/>
                  </a:cubicBezTo>
                  <a:cubicBezTo>
                    <a:pt x="0" y="592"/>
                    <a:pt x="0" y="592"/>
                    <a:pt x="0" y="592"/>
                  </a:cubicBezTo>
                  <a:cubicBezTo>
                    <a:pt x="1" y="595"/>
                    <a:pt x="3" y="599"/>
                    <a:pt x="5" y="602"/>
                  </a:cubicBezTo>
                  <a:cubicBezTo>
                    <a:pt x="10" y="613"/>
                    <a:pt x="17" y="622"/>
                    <a:pt x="25" y="631"/>
                  </a:cubicBezTo>
                  <a:cubicBezTo>
                    <a:pt x="28" y="635"/>
                    <a:pt x="31" y="638"/>
                    <a:pt x="34" y="642"/>
                  </a:cubicBezTo>
                  <a:cubicBezTo>
                    <a:pt x="42" y="652"/>
                    <a:pt x="51" y="661"/>
                    <a:pt x="60" y="670"/>
                  </a:cubicBezTo>
                  <a:cubicBezTo>
                    <a:pt x="77" y="686"/>
                    <a:pt x="94" y="702"/>
                    <a:pt x="110" y="719"/>
                  </a:cubicBezTo>
                  <a:cubicBezTo>
                    <a:pt x="115" y="724"/>
                    <a:pt x="119" y="730"/>
                    <a:pt x="123" y="735"/>
                  </a:cubicBezTo>
                  <a:cubicBezTo>
                    <a:pt x="129" y="744"/>
                    <a:pt x="134" y="753"/>
                    <a:pt x="137" y="762"/>
                  </a:cubicBezTo>
                  <a:cubicBezTo>
                    <a:pt x="141" y="773"/>
                    <a:pt x="142" y="785"/>
                    <a:pt x="141" y="796"/>
                  </a:cubicBezTo>
                  <a:cubicBezTo>
                    <a:pt x="140" y="805"/>
                    <a:pt x="138" y="813"/>
                    <a:pt x="134" y="821"/>
                  </a:cubicBezTo>
                  <a:cubicBezTo>
                    <a:pt x="130" y="827"/>
                    <a:pt x="125" y="834"/>
                    <a:pt x="120" y="840"/>
                  </a:cubicBezTo>
                  <a:cubicBezTo>
                    <a:pt x="105" y="857"/>
                    <a:pt x="87" y="872"/>
                    <a:pt x="70" y="888"/>
                  </a:cubicBezTo>
                  <a:cubicBezTo>
                    <a:pt x="53" y="904"/>
                    <a:pt x="36" y="920"/>
                    <a:pt x="21" y="938"/>
                  </a:cubicBezTo>
                  <a:cubicBezTo>
                    <a:pt x="14" y="947"/>
                    <a:pt x="7" y="957"/>
                    <a:pt x="2" y="967"/>
                  </a:cubicBezTo>
                  <a:cubicBezTo>
                    <a:pt x="1" y="968"/>
                    <a:pt x="1" y="970"/>
                    <a:pt x="0" y="971"/>
                  </a:cubicBezTo>
                  <a:cubicBezTo>
                    <a:pt x="0" y="1024"/>
                    <a:pt x="0" y="1024"/>
                    <a:pt x="0" y="1024"/>
                  </a:cubicBezTo>
                  <a:cubicBezTo>
                    <a:pt x="1" y="1028"/>
                    <a:pt x="3" y="1032"/>
                    <a:pt x="5" y="1035"/>
                  </a:cubicBezTo>
                  <a:cubicBezTo>
                    <a:pt x="10" y="1046"/>
                    <a:pt x="17" y="1055"/>
                    <a:pt x="25" y="1064"/>
                  </a:cubicBezTo>
                  <a:cubicBezTo>
                    <a:pt x="40" y="1082"/>
                    <a:pt x="57" y="1098"/>
                    <a:pt x="74" y="1113"/>
                  </a:cubicBezTo>
                  <a:cubicBezTo>
                    <a:pt x="91" y="1129"/>
                    <a:pt x="108" y="1146"/>
                    <a:pt x="121" y="1164"/>
                  </a:cubicBezTo>
                  <a:cubicBezTo>
                    <a:pt x="128" y="1174"/>
                    <a:pt x="133" y="1184"/>
                    <a:pt x="137" y="1195"/>
                  </a:cubicBezTo>
                  <a:cubicBezTo>
                    <a:pt x="141" y="1206"/>
                    <a:pt x="142" y="1218"/>
                    <a:pt x="141" y="1229"/>
                  </a:cubicBezTo>
                  <a:cubicBezTo>
                    <a:pt x="141" y="1234"/>
                    <a:pt x="140" y="1239"/>
                    <a:pt x="138" y="1244"/>
                  </a:cubicBezTo>
                  <a:cubicBezTo>
                    <a:pt x="133" y="1253"/>
                    <a:pt x="127" y="1261"/>
                    <a:pt x="120" y="1269"/>
                  </a:cubicBezTo>
                  <a:cubicBezTo>
                    <a:pt x="105" y="1286"/>
                    <a:pt x="87" y="1302"/>
                    <a:pt x="70" y="1318"/>
                  </a:cubicBezTo>
                  <a:cubicBezTo>
                    <a:pt x="53" y="1333"/>
                    <a:pt x="36" y="1349"/>
                    <a:pt x="21" y="1367"/>
                  </a:cubicBezTo>
                  <a:cubicBezTo>
                    <a:pt x="14" y="1376"/>
                    <a:pt x="7" y="1386"/>
                    <a:pt x="2" y="1396"/>
                  </a:cubicBezTo>
                  <a:cubicBezTo>
                    <a:pt x="1" y="1398"/>
                    <a:pt x="1" y="1399"/>
                    <a:pt x="0" y="1400"/>
                  </a:cubicBezTo>
                  <a:cubicBezTo>
                    <a:pt x="0" y="1454"/>
                    <a:pt x="0" y="1454"/>
                    <a:pt x="0" y="1454"/>
                  </a:cubicBezTo>
                  <a:cubicBezTo>
                    <a:pt x="1" y="1457"/>
                    <a:pt x="3" y="1461"/>
                    <a:pt x="5" y="1464"/>
                  </a:cubicBezTo>
                  <a:cubicBezTo>
                    <a:pt x="10" y="1475"/>
                    <a:pt x="17" y="1484"/>
                    <a:pt x="25" y="1493"/>
                  </a:cubicBezTo>
                  <a:cubicBezTo>
                    <a:pt x="32" y="1502"/>
                    <a:pt x="39" y="1510"/>
                    <a:pt x="47" y="1517"/>
                  </a:cubicBezTo>
                  <a:cubicBezTo>
                    <a:pt x="52" y="1522"/>
                    <a:pt x="56" y="1526"/>
                    <a:pt x="60" y="1531"/>
                  </a:cubicBezTo>
                  <a:cubicBezTo>
                    <a:pt x="77" y="1547"/>
                    <a:pt x="94" y="1563"/>
                    <a:pt x="110" y="1580"/>
                  </a:cubicBezTo>
                  <a:cubicBezTo>
                    <a:pt x="112" y="1582"/>
                    <a:pt x="113" y="1584"/>
                    <a:pt x="115" y="1586"/>
                  </a:cubicBezTo>
                  <a:cubicBezTo>
                    <a:pt x="117" y="1589"/>
                    <a:pt x="119" y="1591"/>
                    <a:pt x="121" y="1594"/>
                  </a:cubicBezTo>
                  <a:cubicBezTo>
                    <a:pt x="128" y="1603"/>
                    <a:pt x="133" y="1613"/>
                    <a:pt x="137" y="1624"/>
                  </a:cubicBezTo>
                  <a:cubicBezTo>
                    <a:pt x="141" y="1635"/>
                    <a:pt x="142" y="1647"/>
                    <a:pt x="141" y="1658"/>
                  </a:cubicBezTo>
                  <a:cubicBezTo>
                    <a:pt x="140" y="1666"/>
                    <a:pt x="139" y="1673"/>
                    <a:pt x="136" y="1680"/>
                  </a:cubicBezTo>
                  <a:cubicBezTo>
                    <a:pt x="131" y="1687"/>
                    <a:pt x="126" y="1694"/>
                    <a:pt x="120" y="1701"/>
                  </a:cubicBezTo>
                  <a:cubicBezTo>
                    <a:pt x="105" y="1718"/>
                    <a:pt x="87" y="1733"/>
                    <a:pt x="70" y="1749"/>
                  </a:cubicBezTo>
                  <a:cubicBezTo>
                    <a:pt x="53" y="1765"/>
                    <a:pt x="36" y="1781"/>
                    <a:pt x="21" y="1799"/>
                  </a:cubicBezTo>
                  <a:cubicBezTo>
                    <a:pt x="14" y="1808"/>
                    <a:pt x="7" y="1818"/>
                    <a:pt x="2" y="1828"/>
                  </a:cubicBezTo>
                  <a:cubicBezTo>
                    <a:pt x="1" y="1829"/>
                    <a:pt x="1" y="1831"/>
                    <a:pt x="0" y="1832"/>
                  </a:cubicBezTo>
                  <a:cubicBezTo>
                    <a:pt x="0" y="1885"/>
                    <a:pt x="0" y="1885"/>
                    <a:pt x="0" y="1885"/>
                  </a:cubicBezTo>
                  <a:cubicBezTo>
                    <a:pt x="1" y="1889"/>
                    <a:pt x="3" y="1893"/>
                    <a:pt x="5" y="1896"/>
                  </a:cubicBezTo>
                  <a:cubicBezTo>
                    <a:pt x="10" y="1907"/>
                    <a:pt x="17" y="1916"/>
                    <a:pt x="25" y="1925"/>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
            <p:cNvSpPr>
              <a:spLocks/>
            </p:cNvSpPr>
            <p:nvPr/>
          </p:nvSpPr>
          <p:spPr bwMode="hidden">
            <a:xfrm>
              <a:off x="1009650" y="-1587"/>
              <a:ext cx="509588"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3"/>
            <p:cNvSpPr>
              <a:spLocks noEditPoints="1"/>
            </p:cNvSpPr>
            <p:nvPr/>
          </p:nvSpPr>
          <p:spPr bwMode="hidden">
            <a:xfrm>
              <a:off x="2541588" y="-1587"/>
              <a:ext cx="992188" cy="6862762"/>
            </a:xfrm>
            <a:custGeom>
              <a:avLst/>
              <a:gdLst>
                <a:gd name="T0" fmla="*/ 129 w 312"/>
                <a:gd name="T1" fmla="*/ 183 h 2159"/>
                <a:gd name="T2" fmla="*/ 19 w 312"/>
                <a:gd name="T3" fmla="*/ 305 h 2159"/>
                <a:gd name="T4" fmla="*/ 0 w 312"/>
                <a:gd name="T5" fmla="*/ 367 h 2159"/>
                <a:gd name="T6" fmla="*/ 24 w 312"/>
                <a:gd name="T7" fmla="*/ 408 h 2159"/>
                <a:gd name="T8" fmla="*/ 149 w 312"/>
                <a:gd name="T9" fmla="*/ 564 h 2159"/>
                <a:gd name="T10" fmla="*/ 23 w 312"/>
                <a:gd name="T11" fmla="*/ 730 h 2159"/>
                <a:gd name="T12" fmla="*/ 0 w 312"/>
                <a:gd name="T13" fmla="*/ 796 h 2159"/>
                <a:gd name="T14" fmla="*/ 14 w 312"/>
                <a:gd name="T15" fmla="*/ 828 h 2159"/>
                <a:gd name="T16" fmla="*/ 149 w 312"/>
                <a:gd name="T17" fmla="*/ 993 h 2159"/>
                <a:gd name="T18" fmla="*/ 13 w 312"/>
                <a:gd name="T19" fmla="*/ 1175 h 2159"/>
                <a:gd name="T20" fmla="*/ 4 w 312"/>
                <a:gd name="T21" fmla="*/ 1242 h 2159"/>
                <a:gd name="T22" fmla="*/ 74 w 312"/>
                <a:gd name="T23" fmla="*/ 1319 h 2159"/>
                <a:gd name="T24" fmla="*/ 129 w 312"/>
                <a:gd name="T25" fmla="*/ 1477 h 2159"/>
                <a:gd name="T26" fmla="*/ 0 w 312"/>
                <a:gd name="T27" fmla="*/ 1639 h 2159"/>
                <a:gd name="T28" fmla="*/ 9 w 312"/>
                <a:gd name="T29" fmla="*/ 1681 h 2159"/>
                <a:gd name="T30" fmla="*/ 123 w 312"/>
                <a:gd name="T31" fmla="*/ 1800 h 2159"/>
                <a:gd name="T32" fmla="*/ 93 w 312"/>
                <a:gd name="T33" fmla="*/ 1951 h 2159"/>
                <a:gd name="T34" fmla="*/ 0 w 312"/>
                <a:gd name="T35" fmla="*/ 2069 h 2159"/>
                <a:gd name="T36" fmla="*/ 7 w 312"/>
                <a:gd name="T37" fmla="*/ 2109 h 2159"/>
                <a:gd name="T38" fmla="*/ 66 w 312"/>
                <a:gd name="T39" fmla="*/ 2159 h 2159"/>
                <a:gd name="T40" fmla="*/ 78 w 312"/>
                <a:gd name="T41" fmla="*/ 1981 h 2159"/>
                <a:gd name="T42" fmla="*/ 181 w 312"/>
                <a:gd name="T43" fmla="*/ 1925 h 2159"/>
                <a:gd name="T44" fmla="*/ 294 w 312"/>
                <a:gd name="T45" fmla="*/ 2056 h 2159"/>
                <a:gd name="T46" fmla="*/ 265 w 312"/>
                <a:gd name="T47" fmla="*/ 2159 h 2159"/>
                <a:gd name="T48" fmla="*/ 306 w 312"/>
                <a:gd name="T49" fmla="*/ 2107 h 2159"/>
                <a:gd name="T50" fmla="*/ 286 w 312"/>
                <a:gd name="T51" fmla="*/ 2019 h 2159"/>
                <a:gd name="T52" fmla="*/ 187 w 312"/>
                <a:gd name="T53" fmla="*/ 1806 h 2159"/>
                <a:gd name="T54" fmla="*/ 310 w 312"/>
                <a:gd name="T55" fmla="*/ 1637 h 2159"/>
                <a:gd name="T56" fmla="*/ 163 w 312"/>
                <a:gd name="T57" fmla="*/ 1430 h 2159"/>
                <a:gd name="T58" fmla="*/ 296 w 312"/>
                <a:gd name="T59" fmla="*/ 1261 h 2159"/>
                <a:gd name="T60" fmla="*/ 310 w 312"/>
                <a:gd name="T61" fmla="*/ 1206 h 2159"/>
                <a:gd name="T62" fmla="*/ 190 w 312"/>
                <a:gd name="T63" fmla="*/ 1057 h 2159"/>
                <a:gd name="T64" fmla="*/ 285 w 312"/>
                <a:gd name="T65" fmla="*/ 847 h 2159"/>
                <a:gd name="T66" fmla="*/ 286 w 312"/>
                <a:gd name="T67" fmla="*/ 726 h 2159"/>
                <a:gd name="T68" fmla="*/ 187 w 312"/>
                <a:gd name="T69" fmla="*/ 513 h 2159"/>
                <a:gd name="T70" fmla="*/ 310 w 312"/>
                <a:gd name="T71" fmla="*/ 344 h 2159"/>
                <a:gd name="T72" fmla="*/ 163 w 312"/>
                <a:gd name="T73" fmla="*/ 135 h 2159"/>
                <a:gd name="T74" fmla="*/ 252 w 312"/>
                <a:gd name="T75" fmla="*/ 0 h 2159"/>
                <a:gd name="T76" fmla="*/ 153 w 312"/>
                <a:gd name="T77" fmla="*/ 97 h 2159"/>
                <a:gd name="T78" fmla="*/ 74 w 312"/>
                <a:gd name="T79" fmla="*/ 24 h 2159"/>
                <a:gd name="T80" fmla="*/ 267 w 312"/>
                <a:gd name="T81" fmla="*/ 1580 h 2159"/>
                <a:gd name="T82" fmla="*/ 293 w 312"/>
                <a:gd name="T83" fmla="*/ 1680 h 2159"/>
                <a:gd name="T84" fmla="*/ 156 w 312"/>
                <a:gd name="T85" fmla="*/ 1833 h 2159"/>
                <a:gd name="T86" fmla="*/ 15 w 312"/>
                <a:gd name="T87" fmla="*/ 1671 h 2159"/>
                <a:gd name="T88" fmla="*/ 150 w 312"/>
                <a:gd name="T89" fmla="*/ 1469 h 2159"/>
                <a:gd name="T90" fmla="*/ 231 w 312"/>
                <a:gd name="T91" fmla="*/ 1113 h 2159"/>
                <a:gd name="T92" fmla="*/ 277 w 312"/>
                <a:gd name="T93" fmla="*/ 1269 h 2159"/>
                <a:gd name="T94" fmla="*/ 153 w 312"/>
                <a:gd name="T95" fmla="*/ 1392 h 2159"/>
                <a:gd name="T96" fmla="*/ 13 w 312"/>
                <a:gd name="T97" fmla="*/ 1228 h 2159"/>
                <a:gd name="T98" fmla="*/ 156 w 312"/>
                <a:gd name="T99" fmla="*/ 1024 h 2159"/>
                <a:gd name="T100" fmla="*/ 217 w 312"/>
                <a:gd name="T101" fmla="*/ 670 h 2159"/>
                <a:gd name="T102" fmla="*/ 291 w 312"/>
                <a:gd name="T103" fmla="*/ 821 h 2159"/>
                <a:gd name="T104" fmla="*/ 156 w 312"/>
                <a:gd name="T105" fmla="*/ 972 h 2159"/>
                <a:gd name="T106" fmla="*/ 16 w 312"/>
                <a:gd name="T107" fmla="*/ 811 h 2159"/>
                <a:gd name="T108" fmla="*/ 150 w 312"/>
                <a:gd name="T109" fmla="*/ 607 h 2159"/>
                <a:gd name="T110" fmla="*/ 161 w 312"/>
                <a:gd name="T111" fmla="*/ 170 h 2159"/>
                <a:gd name="T112" fmla="*/ 280 w 312"/>
                <a:gd name="T113" fmla="*/ 302 h 2159"/>
                <a:gd name="T114" fmla="*/ 227 w 312"/>
                <a:gd name="T115" fmla="*/ 455 h 2159"/>
                <a:gd name="T116" fmla="*/ 132 w 312"/>
                <a:gd name="T117" fmla="*/ 499 h 2159"/>
                <a:gd name="T118" fmla="*/ 32 w 312"/>
                <a:gd name="T119"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8" y="1888"/>
                    <a:pt x="160" y="1892"/>
                    <a:pt x="161" y="1896"/>
                  </a:cubicBezTo>
                  <a:cubicBezTo>
                    <a:pt x="167" y="1907"/>
                    <a:pt x="174" y="1916"/>
                    <a:pt x="181" y="1925"/>
                  </a:cubicBezTo>
                  <a:cubicBezTo>
                    <a:pt x="196" y="1943"/>
                    <a:pt x="214" y="1958"/>
                    <a:pt x="231" y="1974"/>
                  </a:cubicBezTo>
                  <a:cubicBezTo>
                    <a:pt x="231" y="1975"/>
                    <a:pt x="231" y="1975"/>
                    <a:pt x="232" y="1975"/>
                  </a:cubicBezTo>
                  <a:cubicBezTo>
                    <a:pt x="238" y="1982"/>
                    <a:pt x="245" y="1988"/>
                    <a:pt x="252" y="1995"/>
                  </a:cubicBezTo>
                  <a:cubicBezTo>
                    <a:pt x="261" y="2004"/>
                    <a:pt x="270" y="2014"/>
                    <a:pt x="278" y="2025"/>
                  </a:cubicBezTo>
                  <a:cubicBezTo>
                    <a:pt x="284" y="2035"/>
                    <a:pt x="290" y="2045"/>
                    <a:pt x="294" y="2056"/>
                  </a:cubicBezTo>
                  <a:cubicBezTo>
                    <a:pt x="297" y="2067"/>
                    <a:pt x="299" y="2078"/>
                    <a:pt x="298" y="2090"/>
                  </a:cubicBezTo>
                  <a:cubicBezTo>
                    <a:pt x="297" y="2096"/>
                    <a:pt x="296" y="2102"/>
                    <a:pt x="294" y="2108"/>
                  </a:cubicBezTo>
                  <a:cubicBezTo>
                    <a:pt x="289" y="2116"/>
                    <a:pt x="283" y="2124"/>
                    <a:pt x="277" y="2131"/>
                  </a:cubicBezTo>
                  <a:cubicBezTo>
                    <a:pt x="268" y="2141"/>
                    <a:pt x="259" y="2150"/>
                    <a:pt x="249" y="2159"/>
                  </a:cubicBezTo>
                  <a:cubicBezTo>
                    <a:pt x="265" y="2159"/>
                    <a:pt x="265" y="2159"/>
                    <a:pt x="265" y="2159"/>
                  </a:cubicBezTo>
                  <a:cubicBezTo>
                    <a:pt x="272" y="2152"/>
                    <a:pt x="278" y="2145"/>
                    <a:pt x="285" y="2138"/>
                  </a:cubicBezTo>
                  <a:cubicBezTo>
                    <a:pt x="289" y="2133"/>
                    <a:pt x="293" y="2128"/>
                    <a:pt x="297" y="2122"/>
                  </a:cubicBezTo>
                  <a:cubicBezTo>
                    <a:pt x="297" y="2122"/>
                    <a:pt x="297" y="2122"/>
                    <a:pt x="297" y="2122"/>
                  </a:cubicBezTo>
                  <a:cubicBezTo>
                    <a:pt x="298" y="2122"/>
                    <a:pt x="298" y="2121"/>
                    <a:pt x="298" y="2120"/>
                  </a:cubicBezTo>
                  <a:cubicBezTo>
                    <a:pt x="301" y="2116"/>
                    <a:pt x="304" y="2112"/>
                    <a:pt x="306" y="2107"/>
                  </a:cubicBezTo>
                  <a:cubicBezTo>
                    <a:pt x="309" y="2101"/>
                    <a:pt x="311" y="2095"/>
                    <a:pt x="312" y="2088"/>
                  </a:cubicBezTo>
                  <a:cubicBezTo>
                    <a:pt x="312" y="2080"/>
                    <a:pt x="311" y="2074"/>
                    <a:pt x="310" y="2068"/>
                  </a:cubicBezTo>
                  <a:cubicBezTo>
                    <a:pt x="308" y="2055"/>
                    <a:pt x="302" y="2043"/>
                    <a:pt x="295" y="2033"/>
                  </a:cubicBezTo>
                  <a:cubicBezTo>
                    <a:pt x="294" y="2032"/>
                    <a:pt x="293" y="2030"/>
                    <a:pt x="293" y="2029"/>
                  </a:cubicBezTo>
                  <a:cubicBezTo>
                    <a:pt x="291" y="2026"/>
                    <a:pt x="289" y="2022"/>
                    <a:pt x="286" y="2019"/>
                  </a:cubicBezTo>
                  <a:cubicBezTo>
                    <a:pt x="272" y="1999"/>
                    <a:pt x="255" y="1982"/>
                    <a:pt x="238" y="1966"/>
                  </a:cubicBezTo>
                  <a:cubicBezTo>
                    <a:pt x="221" y="1950"/>
                    <a:pt x="204" y="1935"/>
                    <a:pt x="190" y="1917"/>
                  </a:cubicBezTo>
                  <a:cubicBezTo>
                    <a:pt x="176" y="1901"/>
                    <a:pt x="165" y="1881"/>
                    <a:pt x="163" y="1861"/>
                  </a:cubicBezTo>
                  <a:cubicBezTo>
                    <a:pt x="163" y="1852"/>
                    <a:pt x="165" y="1843"/>
                    <a:pt x="169" y="1833"/>
                  </a:cubicBezTo>
                  <a:cubicBezTo>
                    <a:pt x="174" y="1824"/>
                    <a:pt x="180" y="1815"/>
                    <a:pt x="187" y="1806"/>
                  </a:cubicBezTo>
                  <a:cubicBezTo>
                    <a:pt x="201" y="1789"/>
                    <a:pt x="218" y="1773"/>
                    <a:pt x="235" y="1757"/>
                  </a:cubicBezTo>
                  <a:cubicBezTo>
                    <a:pt x="251" y="1741"/>
                    <a:pt x="269" y="1726"/>
                    <a:pt x="285" y="1708"/>
                  </a:cubicBezTo>
                  <a:cubicBezTo>
                    <a:pt x="293" y="1698"/>
                    <a:pt x="300" y="1689"/>
                    <a:pt x="306" y="1677"/>
                  </a:cubicBezTo>
                  <a:cubicBezTo>
                    <a:pt x="309" y="1671"/>
                    <a:pt x="311" y="1664"/>
                    <a:pt x="312" y="1657"/>
                  </a:cubicBezTo>
                  <a:cubicBezTo>
                    <a:pt x="312" y="1650"/>
                    <a:pt x="311" y="1644"/>
                    <a:pt x="310" y="1637"/>
                  </a:cubicBezTo>
                  <a:cubicBezTo>
                    <a:pt x="308" y="1625"/>
                    <a:pt x="303" y="1614"/>
                    <a:pt x="296" y="1605"/>
                  </a:cubicBezTo>
                  <a:cubicBezTo>
                    <a:pt x="293" y="1599"/>
                    <a:pt x="290" y="1593"/>
                    <a:pt x="286" y="1588"/>
                  </a:cubicBezTo>
                  <a:cubicBezTo>
                    <a:pt x="272" y="1567"/>
                    <a:pt x="255" y="1551"/>
                    <a:pt x="238" y="1535"/>
                  </a:cubicBezTo>
                  <a:cubicBezTo>
                    <a:pt x="221" y="1519"/>
                    <a:pt x="204" y="1503"/>
                    <a:pt x="190" y="1486"/>
                  </a:cubicBezTo>
                  <a:cubicBezTo>
                    <a:pt x="176" y="1469"/>
                    <a:pt x="165" y="1450"/>
                    <a:pt x="163" y="1430"/>
                  </a:cubicBezTo>
                  <a:cubicBezTo>
                    <a:pt x="163" y="1421"/>
                    <a:pt x="165" y="1411"/>
                    <a:pt x="169" y="1402"/>
                  </a:cubicBezTo>
                  <a:cubicBezTo>
                    <a:pt x="174" y="1392"/>
                    <a:pt x="180" y="1383"/>
                    <a:pt x="187" y="1375"/>
                  </a:cubicBezTo>
                  <a:cubicBezTo>
                    <a:pt x="201" y="1357"/>
                    <a:pt x="218" y="1342"/>
                    <a:pt x="235" y="1326"/>
                  </a:cubicBezTo>
                  <a:cubicBezTo>
                    <a:pt x="251" y="1310"/>
                    <a:pt x="269" y="1294"/>
                    <a:pt x="285" y="1276"/>
                  </a:cubicBezTo>
                  <a:cubicBezTo>
                    <a:pt x="289" y="1271"/>
                    <a:pt x="293" y="1266"/>
                    <a:pt x="296" y="1261"/>
                  </a:cubicBezTo>
                  <a:cubicBezTo>
                    <a:pt x="297" y="1261"/>
                    <a:pt x="297" y="1261"/>
                    <a:pt x="297" y="1261"/>
                  </a:cubicBezTo>
                  <a:cubicBezTo>
                    <a:pt x="298" y="1259"/>
                    <a:pt x="299" y="1258"/>
                    <a:pt x="300" y="1256"/>
                  </a:cubicBezTo>
                  <a:cubicBezTo>
                    <a:pt x="302" y="1252"/>
                    <a:pt x="304" y="1249"/>
                    <a:pt x="306" y="1245"/>
                  </a:cubicBezTo>
                  <a:cubicBezTo>
                    <a:pt x="309" y="1239"/>
                    <a:pt x="311" y="1233"/>
                    <a:pt x="312" y="1226"/>
                  </a:cubicBezTo>
                  <a:cubicBezTo>
                    <a:pt x="312" y="1218"/>
                    <a:pt x="311" y="1212"/>
                    <a:pt x="310" y="1206"/>
                  </a:cubicBezTo>
                  <a:cubicBezTo>
                    <a:pt x="308" y="1193"/>
                    <a:pt x="302" y="1181"/>
                    <a:pt x="295" y="1171"/>
                  </a:cubicBezTo>
                  <a:cubicBezTo>
                    <a:pt x="293" y="1168"/>
                    <a:pt x="291" y="1164"/>
                    <a:pt x="288" y="1161"/>
                  </a:cubicBezTo>
                  <a:cubicBezTo>
                    <a:pt x="287" y="1160"/>
                    <a:pt x="287" y="1159"/>
                    <a:pt x="286" y="1158"/>
                  </a:cubicBezTo>
                  <a:cubicBezTo>
                    <a:pt x="272" y="1138"/>
                    <a:pt x="255" y="1122"/>
                    <a:pt x="238" y="1105"/>
                  </a:cubicBezTo>
                  <a:cubicBezTo>
                    <a:pt x="221" y="1089"/>
                    <a:pt x="204" y="1074"/>
                    <a:pt x="190" y="1057"/>
                  </a:cubicBezTo>
                  <a:cubicBezTo>
                    <a:pt x="176" y="1040"/>
                    <a:pt x="165" y="1020"/>
                    <a:pt x="163" y="1000"/>
                  </a:cubicBezTo>
                  <a:cubicBezTo>
                    <a:pt x="163" y="991"/>
                    <a:pt x="165" y="982"/>
                    <a:pt x="169" y="972"/>
                  </a:cubicBezTo>
                  <a:cubicBezTo>
                    <a:pt x="174" y="963"/>
                    <a:pt x="180" y="954"/>
                    <a:pt x="187" y="945"/>
                  </a:cubicBezTo>
                  <a:cubicBezTo>
                    <a:pt x="201" y="928"/>
                    <a:pt x="218" y="912"/>
                    <a:pt x="235" y="896"/>
                  </a:cubicBezTo>
                  <a:cubicBezTo>
                    <a:pt x="251" y="880"/>
                    <a:pt x="269" y="865"/>
                    <a:pt x="285" y="847"/>
                  </a:cubicBezTo>
                  <a:cubicBezTo>
                    <a:pt x="293" y="837"/>
                    <a:pt x="300" y="828"/>
                    <a:pt x="306" y="816"/>
                  </a:cubicBezTo>
                  <a:cubicBezTo>
                    <a:pt x="309" y="810"/>
                    <a:pt x="311" y="803"/>
                    <a:pt x="312" y="796"/>
                  </a:cubicBezTo>
                  <a:cubicBezTo>
                    <a:pt x="312" y="789"/>
                    <a:pt x="311" y="783"/>
                    <a:pt x="310" y="776"/>
                  </a:cubicBezTo>
                  <a:cubicBezTo>
                    <a:pt x="308" y="766"/>
                    <a:pt x="304" y="756"/>
                    <a:pt x="299" y="748"/>
                  </a:cubicBezTo>
                  <a:cubicBezTo>
                    <a:pt x="295" y="740"/>
                    <a:pt x="291" y="732"/>
                    <a:pt x="286" y="726"/>
                  </a:cubicBezTo>
                  <a:cubicBezTo>
                    <a:pt x="272" y="705"/>
                    <a:pt x="255" y="689"/>
                    <a:pt x="238" y="673"/>
                  </a:cubicBezTo>
                  <a:cubicBezTo>
                    <a:pt x="221" y="656"/>
                    <a:pt x="204" y="641"/>
                    <a:pt x="190" y="624"/>
                  </a:cubicBezTo>
                  <a:cubicBezTo>
                    <a:pt x="176" y="607"/>
                    <a:pt x="165" y="588"/>
                    <a:pt x="163" y="568"/>
                  </a:cubicBezTo>
                  <a:cubicBezTo>
                    <a:pt x="163" y="558"/>
                    <a:pt x="165" y="549"/>
                    <a:pt x="169" y="540"/>
                  </a:cubicBezTo>
                  <a:cubicBezTo>
                    <a:pt x="174" y="530"/>
                    <a:pt x="180" y="521"/>
                    <a:pt x="187" y="513"/>
                  </a:cubicBezTo>
                  <a:cubicBezTo>
                    <a:pt x="201" y="495"/>
                    <a:pt x="218" y="480"/>
                    <a:pt x="235" y="464"/>
                  </a:cubicBezTo>
                  <a:cubicBezTo>
                    <a:pt x="251" y="448"/>
                    <a:pt x="269" y="432"/>
                    <a:pt x="285" y="414"/>
                  </a:cubicBezTo>
                  <a:cubicBezTo>
                    <a:pt x="293" y="405"/>
                    <a:pt x="300" y="395"/>
                    <a:pt x="306" y="383"/>
                  </a:cubicBezTo>
                  <a:cubicBezTo>
                    <a:pt x="309" y="377"/>
                    <a:pt x="311" y="371"/>
                    <a:pt x="312" y="364"/>
                  </a:cubicBezTo>
                  <a:cubicBezTo>
                    <a:pt x="312" y="356"/>
                    <a:pt x="311" y="350"/>
                    <a:pt x="310" y="344"/>
                  </a:cubicBezTo>
                  <a:cubicBezTo>
                    <a:pt x="308" y="333"/>
                    <a:pt x="304" y="324"/>
                    <a:pt x="299" y="315"/>
                  </a:cubicBezTo>
                  <a:cubicBezTo>
                    <a:pt x="295" y="307"/>
                    <a:pt x="291" y="300"/>
                    <a:pt x="286" y="293"/>
                  </a:cubicBezTo>
                  <a:cubicBezTo>
                    <a:pt x="272" y="273"/>
                    <a:pt x="255" y="256"/>
                    <a:pt x="238" y="240"/>
                  </a:cubicBezTo>
                  <a:cubicBezTo>
                    <a:pt x="221" y="224"/>
                    <a:pt x="204" y="208"/>
                    <a:pt x="190" y="191"/>
                  </a:cubicBezTo>
                  <a:cubicBezTo>
                    <a:pt x="176" y="174"/>
                    <a:pt x="165" y="155"/>
                    <a:pt x="163" y="135"/>
                  </a:cubicBezTo>
                  <a:cubicBezTo>
                    <a:pt x="163" y="126"/>
                    <a:pt x="165" y="116"/>
                    <a:pt x="169" y="107"/>
                  </a:cubicBezTo>
                  <a:cubicBezTo>
                    <a:pt x="174" y="97"/>
                    <a:pt x="180" y="88"/>
                    <a:pt x="187" y="80"/>
                  </a:cubicBezTo>
                  <a:cubicBezTo>
                    <a:pt x="201" y="63"/>
                    <a:pt x="218" y="47"/>
                    <a:pt x="235" y="31"/>
                  </a:cubicBezTo>
                  <a:cubicBezTo>
                    <a:pt x="245" y="21"/>
                    <a:pt x="256" y="10"/>
                    <a:pt x="267" y="0"/>
                  </a:cubicBezTo>
                  <a:cubicBezTo>
                    <a:pt x="252" y="0"/>
                    <a:pt x="252" y="0"/>
                    <a:pt x="252" y="0"/>
                  </a:cubicBezTo>
                  <a:cubicBezTo>
                    <a:pt x="243" y="7"/>
                    <a:pt x="235" y="15"/>
                    <a:pt x="227" y="23"/>
                  </a:cubicBezTo>
                  <a:cubicBezTo>
                    <a:pt x="210" y="39"/>
                    <a:pt x="193" y="54"/>
                    <a:pt x="178" y="72"/>
                  </a:cubicBezTo>
                  <a:cubicBezTo>
                    <a:pt x="171" y="81"/>
                    <a:pt x="164" y="91"/>
                    <a:pt x="159" y="102"/>
                  </a:cubicBezTo>
                  <a:cubicBezTo>
                    <a:pt x="158" y="103"/>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1" y="1493"/>
                  </a:moveTo>
                  <a:cubicBezTo>
                    <a:pt x="188" y="1502"/>
                    <a:pt x="196" y="1510"/>
                    <a:pt x="204" y="1517"/>
                  </a:cubicBezTo>
                  <a:cubicBezTo>
                    <a:pt x="208" y="1522"/>
                    <a:pt x="213" y="1526"/>
                    <a:pt x="217" y="1531"/>
                  </a:cubicBezTo>
                  <a:cubicBezTo>
                    <a:pt x="234" y="1547"/>
                    <a:pt x="251" y="1563"/>
                    <a:pt x="267" y="1580"/>
                  </a:cubicBezTo>
                  <a:cubicBezTo>
                    <a:pt x="268" y="1582"/>
                    <a:pt x="270" y="1584"/>
                    <a:pt x="272" y="1586"/>
                  </a:cubicBezTo>
                  <a:cubicBezTo>
                    <a:pt x="274" y="1589"/>
                    <a:pt x="276" y="1591"/>
                    <a:pt x="278" y="1594"/>
                  </a:cubicBezTo>
                  <a:cubicBezTo>
                    <a:pt x="284" y="1603"/>
                    <a:pt x="290" y="1613"/>
                    <a:pt x="294" y="1624"/>
                  </a:cubicBezTo>
                  <a:cubicBezTo>
                    <a:pt x="297" y="1635"/>
                    <a:pt x="299" y="1647"/>
                    <a:pt x="298" y="1658"/>
                  </a:cubicBezTo>
                  <a:cubicBezTo>
                    <a:pt x="297" y="1666"/>
                    <a:pt x="295" y="1673"/>
                    <a:pt x="293" y="1680"/>
                  </a:cubicBezTo>
                  <a:cubicBezTo>
                    <a:pt x="288" y="1687"/>
                    <a:pt x="282" y="1694"/>
                    <a:pt x="277" y="1701"/>
                  </a:cubicBezTo>
                  <a:cubicBezTo>
                    <a:pt x="261" y="1718"/>
                    <a:pt x="244" y="1733"/>
                    <a:pt x="227" y="1749"/>
                  </a:cubicBezTo>
                  <a:cubicBezTo>
                    <a:pt x="210" y="1765"/>
                    <a:pt x="193" y="1781"/>
                    <a:pt x="178" y="1799"/>
                  </a:cubicBezTo>
                  <a:cubicBezTo>
                    <a:pt x="171" y="1808"/>
                    <a:pt x="164" y="1818"/>
                    <a:pt x="159" y="1828"/>
                  </a:cubicBezTo>
                  <a:cubicBezTo>
                    <a:pt x="158" y="1830"/>
                    <a:pt x="157" y="1831"/>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8" y="1457"/>
                    <a:pt x="160" y="1461"/>
                    <a:pt x="161" y="1464"/>
                  </a:cubicBezTo>
                  <a:cubicBezTo>
                    <a:pt x="167" y="1475"/>
                    <a:pt x="174" y="1484"/>
                    <a:pt x="181" y="1493"/>
                  </a:cubicBezTo>
                  <a:close/>
                  <a:moveTo>
                    <a:pt x="181" y="1064"/>
                  </a:moveTo>
                  <a:cubicBezTo>
                    <a:pt x="196" y="1082"/>
                    <a:pt x="214" y="1098"/>
                    <a:pt x="231" y="1113"/>
                  </a:cubicBezTo>
                  <a:cubicBezTo>
                    <a:pt x="247" y="1129"/>
                    <a:pt x="264" y="1146"/>
                    <a:pt x="278" y="1164"/>
                  </a:cubicBezTo>
                  <a:cubicBezTo>
                    <a:pt x="284" y="1174"/>
                    <a:pt x="290" y="1184"/>
                    <a:pt x="294" y="1195"/>
                  </a:cubicBezTo>
                  <a:cubicBezTo>
                    <a:pt x="297" y="1206"/>
                    <a:pt x="299" y="1218"/>
                    <a:pt x="298" y="1229"/>
                  </a:cubicBezTo>
                  <a:cubicBezTo>
                    <a:pt x="297" y="1234"/>
                    <a:pt x="296" y="1239"/>
                    <a:pt x="295" y="1244"/>
                  </a:cubicBezTo>
                  <a:cubicBezTo>
                    <a:pt x="290" y="1253"/>
                    <a:pt x="283" y="1261"/>
                    <a:pt x="277" y="1269"/>
                  </a:cubicBezTo>
                  <a:cubicBezTo>
                    <a:pt x="261" y="1286"/>
                    <a:pt x="244" y="1302"/>
                    <a:pt x="227" y="1318"/>
                  </a:cubicBezTo>
                  <a:cubicBezTo>
                    <a:pt x="210" y="1333"/>
                    <a:pt x="193" y="1349"/>
                    <a:pt x="178" y="1367"/>
                  </a:cubicBezTo>
                  <a:cubicBezTo>
                    <a:pt x="171" y="1376"/>
                    <a:pt x="164" y="1386"/>
                    <a:pt x="159" y="1396"/>
                  </a:cubicBezTo>
                  <a:cubicBezTo>
                    <a:pt x="158" y="1398"/>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8" y="1027"/>
                    <a:pt x="160" y="1031"/>
                    <a:pt x="161" y="1035"/>
                  </a:cubicBezTo>
                  <a:cubicBezTo>
                    <a:pt x="167" y="1046"/>
                    <a:pt x="174" y="1055"/>
                    <a:pt x="181" y="1064"/>
                  </a:cubicBezTo>
                  <a:close/>
                  <a:moveTo>
                    <a:pt x="181" y="631"/>
                  </a:moveTo>
                  <a:cubicBezTo>
                    <a:pt x="184" y="635"/>
                    <a:pt x="188" y="638"/>
                    <a:pt x="191" y="642"/>
                  </a:cubicBezTo>
                  <a:cubicBezTo>
                    <a:pt x="199" y="652"/>
                    <a:pt x="208" y="661"/>
                    <a:pt x="217" y="670"/>
                  </a:cubicBezTo>
                  <a:cubicBezTo>
                    <a:pt x="234" y="686"/>
                    <a:pt x="251" y="702"/>
                    <a:pt x="267" y="719"/>
                  </a:cubicBezTo>
                  <a:cubicBezTo>
                    <a:pt x="271" y="724"/>
                    <a:pt x="276" y="730"/>
                    <a:pt x="280" y="735"/>
                  </a:cubicBezTo>
                  <a:cubicBezTo>
                    <a:pt x="286" y="744"/>
                    <a:pt x="290" y="753"/>
                    <a:pt x="294" y="762"/>
                  </a:cubicBezTo>
                  <a:cubicBezTo>
                    <a:pt x="297" y="773"/>
                    <a:pt x="299" y="785"/>
                    <a:pt x="298" y="796"/>
                  </a:cubicBezTo>
                  <a:cubicBezTo>
                    <a:pt x="297" y="805"/>
                    <a:pt x="295" y="813"/>
                    <a:pt x="291" y="821"/>
                  </a:cubicBezTo>
                  <a:cubicBezTo>
                    <a:pt x="287" y="827"/>
                    <a:pt x="282" y="834"/>
                    <a:pt x="277" y="840"/>
                  </a:cubicBezTo>
                  <a:cubicBezTo>
                    <a:pt x="261" y="857"/>
                    <a:pt x="244" y="872"/>
                    <a:pt x="227" y="888"/>
                  </a:cubicBezTo>
                  <a:cubicBezTo>
                    <a:pt x="210" y="904"/>
                    <a:pt x="193" y="920"/>
                    <a:pt x="178" y="938"/>
                  </a:cubicBezTo>
                  <a:cubicBezTo>
                    <a:pt x="171" y="947"/>
                    <a:pt x="164" y="957"/>
                    <a:pt x="159" y="967"/>
                  </a:cubicBezTo>
                  <a:cubicBezTo>
                    <a:pt x="158" y="969"/>
                    <a:pt x="157" y="970"/>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8" y="595"/>
                    <a:pt x="160" y="599"/>
                    <a:pt x="161" y="602"/>
                  </a:cubicBezTo>
                  <a:cubicBezTo>
                    <a:pt x="167" y="613"/>
                    <a:pt x="174" y="622"/>
                    <a:pt x="181" y="631"/>
                  </a:cubicBezTo>
                  <a:close/>
                  <a:moveTo>
                    <a:pt x="156" y="158"/>
                  </a:moveTo>
                  <a:cubicBezTo>
                    <a:pt x="158" y="162"/>
                    <a:pt x="160" y="166"/>
                    <a:pt x="161" y="170"/>
                  </a:cubicBezTo>
                  <a:cubicBezTo>
                    <a:pt x="167" y="180"/>
                    <a:pt x="174" y="190"/>
                    <a:pt x="181" y="198"/>
                  </a:cubicBezTo>
                  <a:cubicBezTo>
                    <a:pt x="184" y="202"/>
                    <a:pt x="188" y="206"/>
                    <a:pt x="191" y="209"/>
                  </a:cubicBezTo>
                  <a:cubicBezTo>
                    <a:pt x="199" y="219"/>
                    <a:pt x="208" y="228"/>
                    <a:pt x="217" y="237"/>
                  </a:cubicBezTo>
                  <a:cubicBezTo>
                    <a:pt x="234" y="254"/>
                    <a:pt x="251" y="269"/>
                    <a:pt x="267" y="286"/>
                  </a:cubicBezTo>
                  <a:cubicBezTo>
                    <a:pt x="271" y="291"/>
                    <a:pt x="276" y="297"/>
                    <a:pt x="280" y="302"/>
                  </a:cubicBezTo>
                  <a:cubicBezTo>
                    <a:pt x="286" y="311"/>
                    <a:pt x="290" y="320"/>
                    <a:pt x="294" y="329"/>
                  </a:cubicBezTo>
                  <a:cubicBezTo>
                    <a:pt x="297" y="340"/>
                    <a:pt x="299" y="352"/>
                    <a:pt x="298" y="363"/>
                  </a:cubicBezTo>
                  <a:cubicBezTo>
                    <a:pt x="297" y="372"/>
                    <a:pt x="295" y="380"/>
                    <a:pt x="291" y="388"/>
                  </a:cubicBezTo>
                  <a:cubicBezTo>
                    <a:pt x="287" y="395"/>
                    <a:pt x="282" y="401"/>
                    <a:pt x="277" y="407"/>
                  </a:cubicBezTo>
                  <a:cubicBezTo>
                    <a:pt x="261" y="424"/>
                    <a:pt x="244" y="440"/>
                    <a:pt x="227" y="455"/>
                  </a:cubicBezTo>
                  <a:cubicBezTo>
                    <a:pt x="210" y="471"/>
                    <a:pt x="193" y="487"/>
                    <a:pt x="178" y="505"/>
                  </a:cubicBezTo>
                  <a:cubicBezTo>
                    <a:pt x="171" y="514"/>
                    <a:pt x="164" y="524"/>
                    <a:pt x="159" y="534"/>
                  </a:cubicBezTo>
                  <a:cubicBezTo>
                    <a:pt x="158" y="536"/>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4"/>
            <p:cNvSpPr>
              <a:spLocks/>
            </p:cNvSpPr>
            <p:nvPr/>
          </p:nvSpPr>
          <p:spPr bwMode="hidden">
            <a:xfrm>
              <a:off x="4051300" y="-1587"/>
              <a:ext cx="508000" cy="6862762"/>
            </a:xfrm>
            <a:custGeom>
              <a:avLst/>
              <a:gdLst>
                <a:gd name="T0" fmla="*/ 1 w 160"/>
                <a:gd name="T1" fmla="*/ 120 h 2159"/>
                <a:gd name="T2" fmla="*/ 1 w 160"/>
                <a:gd name="T3" fmla="*/ 135 h 2159"/>
                <a:gd name="T4" fmla="*/ 10 w 160"/>
                <a:gd name="T5" fmla="*/ 170 h 2159"/>
                <a:gd name="T6" fmla="*/ 65 w 160"/>
                <a:gd name="T7" fmla="*/ 237 h 2159"/>
                <a:gd name="T8" fmla="*/ 142 w 160"/>
                <a:gd name="T9" fmla="*/ 329 h 2159"/>
                <a:gd name="T10" fmla="*/ 125 w 160"/>
                <a:gd name="T11" fmla="*/ 407 h 2159"/>
                <a:gd name="T12" fmla="*/ 7 w 160"/>
                <a:gd name="T13" fmla="*/ 534 h 2159"/>
                <a:gd name="T14" fmla="*/ 1 w 160"/>
                <a:gd name="T15" fmla="*/ 564 h 2159"/>
                <a:gd name="T16" fmla="*/ 0 w 160"/>
                <a:gd name="T17" fmla="*/ 576 h 2159"/>
                <a:gd name="T18" fmla="*/ 39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2 w 160"/>
                <a:gd name="T33" fmla="*/ 1195 h 2159"/>
                <a:gd name="T34" fmla="*/ 125 w 160"/>
                <a:gd name="T35" fmla="*/ 1269 h 2159"/>
                <a:gd name="T36" fmla="*/ 7 w 160"/>
                <a:gd name="T37" fmla="*/ 1396 h 2159"/>
                <a:gd name="T38" fmla="*/ 1 w 160"/>
                <a:gd name="T39" fmla="*/ 1425 h 2159"/>
                <a:gd name="T40" fmla="*/ 0 w 160"/>
                <a:gd name="T41" fmla="*/ 1438 h 2159"/>
                <a:gd name="T42" fmla="*/ 52 w 160"/>
                <a:gd name="T43" fmla="*/ 1517 h 2159"/>
                <a:gd name="T44" fmla="*/ 120 w 160"/>
                <a:gd name="T45" fmla="*/ 1586 h 2159"/>
                <a:gd name="T46" fmla="*/ 146 w 160"/>
                <a:gd name="T47" fmla="*/ 1658 h 2159"/>
                <a:gd name="T48" fmla="*/ 75 w 160"/>
                <a:gd name="T49" fmla="*/ 1749 h 2159"/>
                <a:gd name="T50" fmla="*/ 1 w 160"/>
                <a:gd name="T51" fmla="*/ 1846 h 2159"/>
                <a:gd name="T52" fmla="*/ 2 w 160"/>
                <a:gd name="T53" fmla="*/ 1859 h 2159"/>
                <a:gd name="T54" fmla="*/ 10 w 160"/>
                <a:gd name="T55" fmla="*/ 1896 h 2159"/>
                <a:gd name="T56" fmla="*/ 80 w 160"/>
                <a:gd name="T57" fmla="*/ 1975 h 2159"/>
                <a:gd name="T58" fmla="*/ 142 w 160"/>
                <a:gd name="T59" fmla="*/ 2056 h 2159"/>
                <a:gd name="T60" fmla="*/ 125 w 160"/>
                <a:gd name="T61" fmla="*/ 2131 h 2159"/>
                <a:gd name="T62" fmla="*/ 133 w 160"/>
                <a:gd name="T63" fmla="*/ 2138 h 2159"/>
                <a:gd name="T64" fmla="*/ 146 w 160"/>
                <a:gd name="T65" fmla="*/ 2120 h 2159"/>
                <a:gd name="T66" fmla="*/ 158 w 160"/>
                <a:gd name="T67" fmla="*/ 2068 h 2159"/>
                <a:gd name="T68" fmla="*/ 135 w 160"/>
                <a:gd name="T69" fmla="*/ 2019 h 2159"/>
                <a:gd name="T70" fmla="*/ 12 w 160"/>
                <a:gd name="T71" fmla="*/ 1861 h 2159"/>
                <a:gd name="T72" fmla="*/ 83 w 160"/>
                <a:gd name="T73" fmla="*/ 1757 h 2159"/>
                <a:gd name="T74" fmla="*/ 160 w 160"/>
                <a:gd name="T75" fmla="*/ 1657 h 2159"/>
                <a:gd name="T76" fmla="*/ 135 w 160"/>
                <a:gd name="T77" fmla="*/ 1588 h 2159"/>
                <a:gd name="T78" fmla="*/ 12 w 160"/>
                <a:gd name="T79" fmla="*/ 1430 h 2159"/>
                <a:gd name="T80" fmla="*/ 83 w 160"/>
                <a:gd name="T81" fmla="*/ 1326 h 2159"/>
                <a:gd name="T82" fmla="*/ 146 w 160"/>
                <a:gd name="T83" fmla="*/ 1261 h 2159"/>
                <a:gd name="T84" fmla="*/ 160 w 160"/>
                <a:gd name="T85" fmla="*/ 1226 h 2159"/>
                <a:gd name="T86" fmla="*/ 136 w 160"/>
                <a:gd name="T87" fmla="*/ 1161 h 2159"/>
                <a:gd name="T88" fmla="*/ 38 w 160"/>
                <a:gd name="T89" fmla="*/ 1057 h 2159"/>
                <a:gd name="T90" fmla="*/ 35 w 160"/>
                <a:gd name="T91" fmla="*/ 945 h 2159"/>
                <a:gd name="T92" fmla="*/ 154 w 160"/>
                <a:gd name="T93" fmla="*/ 816 h 2159"/>
                <a:gd name="T94" fmla="*/ 147 w 160"/>
                <a:gd name="T95" fmla="*/ 748 h 2159"/>
                <a:gd name="T96" fmla="*/ 38 w 160"/>
                <a:gd name="T97" fmla="*/ 624 h 2159"/>
                <a:gd name="T98" fmla="*/ 35 w 160"/>
                <a:gd name="T99" fmla="*/ 513 h 2159"/>
                <a:gd name="T100" fmla="*/ 154 w 160"/>
                <a:gd name="T101" fmla="*/ 383 h 2159"/>
                <a:gd name="T102" fmla="*/ 147 w 160"/>
                <a:gd name="T103" fmla="*/ 315 h 2159"/>
                <a:gd name="T104" fmla="*/ 38 w 160"/>
                <a:gd name="T105" fmla="*/ 191 h 2159"/>
                <a:gd name="T106" fmla="*/ 35 w 160"/>
                <a:gd name="T107" fmla="*/ 80 h 2159"/>
                <a:gd name="T108" fmla="*/ 100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9" y="81"/>
                    <a:pt x="12" y="91"/>
                    <a:pt x="7" y="102"/>
                  </a:cubicBezTo>
                  <a:cubicBezTo>
                    <a:pt x="4" y="107"/>
                    <a:pt x="2" y="113"/>
                    <a:pt x="1" y="120"/>
                  </a:cubicBezTo>
                  <a:cubicBezTo>
                    <a:pt x="1" y="123"/>
                    <a:pt x="1" y="127"/>
                    <a:pt x="2" y="131"/>
                  </a:cubicBezTo>
                  <a:cubicBezTo>
                    <a:pt x="1" y="131"/>
                    <a:pt x="1" y="131"/>
                    <a:pt x="1" y="131"/>
                  </a:cubicBezTo>
                  <a:cubicBezTo>
                    <a:pt x="1" y="132"/>
                    <a:pt x="1" y="133"/>
                    <a:pt x="1" y="135"/>
                  </a:cubicBezTo>
                  <a:cubicBezTo>
                    <a:pt x="1" y="135"/>
                    <a:pt x="1" y="136"/>
                    <a:pt x="1" y="137"/>
                  </a:cubicBezTo>
                  <a:cubicBezTo>
                    <a:pt x="1" y="139"/>
                    <a:pt x="1" y="141"/>
                    <a:pt x="0" y="143"/>
                  </a:cubicBezTo>
                  <a:cubicBezTo>
                    <a:pt x="2" y="152"/>
                    <a:pt x="5" y="161"/>
                    <a:pt x="10" y="170"/>
                  </a:cubicBezTo>
                  <a:cubicBezTo>
                    <a:pt x="15" y="180"/>
                    <a:pt x="22" y="190"/>
                    <a:pt x="29" y="198"/>
                  </a:cubicBezTo>
                  <a:cubicBezTo>
                    <a:pt x="33" y="202"/>
                    <a:pt x="36" y="206"/>
                    <a:pt x="39" y="209"/>
                  </a:cubicBezTo>
                  <a:cubicBezTo>
                    <a:pt x="47" y="219"/>
                    <a:pt x="56" y="228"/>
                    <a:pt x="65" y="237"/>
                  </a:cubicBezTo>
                  <a:cubicBezTo>
                    <a:pt x="82" y="254"/>
                    <a:pt x="99" y="269"/>
                    <a:pt x="115" y="286"/>
                  </a:cubicBezTo>
                  <a:cubicBezTo>
                    <a:pt x="120" y="291"/>
                    <a:pt x="124" y="297"/>
                    <a:pt x="128" y="303"/>
                  </a:cubicBezTo>
                  <a:cubicBezTo>
                    <a:pt x="134" y="311"/>
                    <a:pt x="139" y="320"/>
                    <a:pt x="142" y="329"/>
                  </a:cubicBezTo>
                  <a:cubicBezTo>
                    <a:pt x="146" y="340"/>
                    <a:pt x="147" y="352"/>
                    <a:pt x="146" y="363"/>
                  </a:cubicBezTo>
                  <a:cubicBezTo>
                    <a:pt x="145" y="372"/>
                    <a:pt x="143" y="380"/>
                    <a:pt x="139" y="388"/>
                  </a:cubicBezTo>
                  <a:cubicBezTo>
                    <a:pt x="135" y="395"/>
                    <a:pt x="130" y="401"/>
                    <a:pt x="125" y="407"/>
                  </a:cubicBezTo>
                  <a:cubicBezTo>
                    <a:pt x="110" y="424"/>
                    <a:pt x="92" y="440"/>
                    <a:pt x="75" y="455"/>
                  </a:cubicBezTo>
                  <a:cubicBezTo>
                    <a:pt x="58" y="471"/>
                    <a:pt x="41" y="487"/>
                    <a:pt x="26" y="505"/>
                  </a:cubicBezTo>
                  <a:cubicBezTo>
                    <a:pt x="19" y="514"/>
                    <a:pt x="12" y="524"/>
                    <a:pt x="7" y="534"/>
                  </a:cubicBezTo>
                  <a:cubicBezTo>
                    <a:pt x="4" y="540"/>
                    <a:pt x="2" y="546"/>
                    <a:pt x="1" y="553"/>
                  </a:cubicBezTo>
                  <a:cubicBezTo>
                    <a:pt x="1" y="556"/>
                    <a:pt x="1" y="560"/>
                    <a:pt x="2" y="564"/>
                  </a:cubicBezTo>
                  <a:cubicBezTo>
                    <a:pt x="1" y="564"/>
                    <a:pt x="1" y="564"/>
                    <a:pt x="1" y="564"/>
                  </a:cubicBezTo>
                  <a:cubicBezTo>
                    <a:pt x="1" y="565"/>
                    <a:pt x="1" y="566"/>
                    <a:pt x="1" y="567"/>
                  </a:cubicBezTo>
                  <a:cubicBezTo>
                    <a:pt x="1" y="568"/>
                    <a:pt x="1" y="569"/>
                    <a:pt x="1" y="570"/>
                  </a:cubicBezTo>
                  <a:cubicBezTo>
                    <a:pt x="1" y="572"/>
                    <a:pt x="1" y="574"/>
                    <a:pt x="0" y="576"/>
                  </a:cubicBezTo>
                  <a:cubicBezTo>
                    <a:pt x="2" y="585"/>
                    <a:pt x="5" y="594"/>
                    <a:pt x="10" y="602"/>
                  </a:cubicBezTo>
                  <a:cubicBezTo>
                    <a:pt x="15" y="613"/>
                    <a:pt x="22" y="622"/>
                    <a:pt x="29" y="631"/>
                  </a:cubicBezTo>
                  <a:cubicBezTo>
                    <a:pt x="33" y="635"/>
                    <a:pt x="36" y="638"/>
                    <a:pt x="39" y="642"/>
                  </a:cubicBezTo>
                  <a:cubicBezTo>
                    <a:pt x="47" y="652"/>
                    <a:pt x="56" y="661"/>
                    <a:pt x="65" y="670"/>
                  </a:cubicBezTo>
                  <a:cubicBezTo>
                    <a:pt x="82" y="686"/>
                    <a:pt x="99" y="702"/>
                    <a:pt x="115" y="719"/>
                  </a:cubicBezTo>
                  <a:cubicBezTo>
                    <a:pt x="120" y="724"/>
                    <a:pt x="124" y="730"/>
                    <a:pt x="128" y="735"/>
                  </a:cubicBezTo>
                  <a:cubicBezTo>
                    <a:pt x="134" y="744"/>
                    <a:pt x="139" y="753"/>
                    <a:pt x="142" y="762"/>
                  </a:cubicBezTo>
                  <a:cubicBezTo>
                    <a:pt x="146" y="773"/>
                    <a:pt x="147" y="785"/>
                    <a:pt x="146" y="796"/>
                  </a:cubicBezTo>
                  <a:cubicBezTo>
                    <a:pt x="145" y="805"/>
                    <a:pt x="143" y="813"/>
                    <a:pt x="139" y="821"/>
                  </a:cubicBezTo>
                  <a:cubicBezTo>
                    <a:pt x="135" y="827"/>
                    <a:pt x="130" y="834"/>
                    <a:pt x="125" y="840"/>
                  </a:cubicBezTo>
                  <a:cubicBezTo>
                    <a:pt x="110" y="857"/>
                    <a:pt x="92" y="872"/>
                    <a:pt x="75" y="888"/>
                  </a:cubicBezTo>
                  <a:cubicBezTo>
                    <a:pt x="58" y="904"/>
                    <a:pt x="41" y="920"/>
                    <a:pt x="26" y="938"/>
                  </a:cubicBezTo>
                  <a:cubicBezTo>
                    <a:pt x="19" y="947"/>
                    <a:pt x="12" y="957"/>
                    <a:pt x="7" y="967"/>
                  </a:cubicBezTo>
                  <a:cubicBezTo>
                    <a:pt x="4" y="973"/>
                    <a:pt x="2" y="979"/>
                    <a:pt x="1" y="985"/>
                  </a:cubicBezTo>
                  <a:cubicBezTo>
                    <a:pt x="1" y="988"/>
                    <a:pt x="1" y="990"/>
                    <a:pt x="1" y="993"/>
                  </a:cubicBezTo>
                  <a:cubicBezTo>
                    <a:pt x="1" y="993"/>
                    <a:pt x="1" y="993"/>
                    <a:pt x="1" y="993"/>
                  </a:cubicBezTo>
                  <a:cubicBezTo>
                    <a:pt x="1" y="994"/>
                    <a:pt x="1" y="996"/>
                    <a:pt x="2" y="998"/>
                  </a:cubicBezTo>
                  <a:cubicBezTo>
                    <a:pt x="2" y="999"/>
                    <a:pt x="1" y="1001"/>
                    <a:pt x="1" y="1002"/>
                  </a:cubicBezTo>
                  <a:cubicBezTo>
                    <a:pt x="1" y="1004"/>
                    <a:pt x="1" y="1007"/>
                    <a:pt x="0" y="1009"/>
                  </a:cubicBezTo>
                  <a:cubicBezTo>
                    <a:pt x="2" y="1018"/>
                    <a:pt x="5" y="1027"/>
                    <a:pt x="10" y="1035"/>
                  </a:cubicBezTo>
                  <a:cubicBezTo>
                    <a:pt x="15" y="1046"/>
                    <a:pt x="22" y="1055"/>
                    <a:pt x="29" y="1064"/>
                  </a:cubicBezTo>
                  <a:cubicBezTo>
                    <a:pt x="45" y="1082"/>
                    <a:pt x="62" y="1098"/>
                    <a:pt x="79" y="1113"/>
                  </a:cubicBezTo>
                  <a:cubicBezTo>
                    <a:pt x="96" y="1129"/>
                    <a:pt x="112" y="1146"/>
                    <a:pt x="126" y="1164"/>
                  </a:cubicBezTo>
                  <a:cubicBezTo>
                    <a:pt x="133" y="1174"/>
                    <a:pt x="138" y="1184"/>
                    <a:pt x="142" y="1195"/>
                  </a:cubicBezTo>
                  <a:cubicBezTo>
                    <a:pt x="146" y="1206"/>
                    <a:pt x="147" y="1218"/>
                    <a:pt x="146" y="1229"/>
                  </a:cubicBezTo>
                  <a:cubicBezTo>
                    <a:pt x="145" y="1234"/>
                    <a:pt x="144" y="1239"/>
                    <a:pt x="143" y="1244"/>
                  </a:cubicBezTo>
                  <a:cubicBezTo>
                    <a:pt x="138" y="1253"/>
                    <a:pt x="132" y="1261"/>
                    <a:pt x="125" y="1269"/>
                  </a:cubicBezTo>
                  <a:cubicBezTo>
                    <a:pt x="110" y="1286"/>
                    <a:pt x="92" y="1302"/>
                    <a:pt x="75" y="1318"/>
                  </a:cubicBezTo>
                  <a:cubicBezTo>
                    <a:pt x="58" y="1333"/>
                    <a:pt x="41" y="1349"/>
                    <a:pt x="26" y="1367"/>
                  </a:cubicBezTo>
                  <a:cubicBezTo>
                    <a:pt x="19" y="1376"/>
                    <a:pt x="12" y="1386"/>
                    <a:pt x="7" y="1396"/>
                  </a:cubicBezTo>
                  <a:cubicBezTo>
                    <a:pt x="4" y="1402"/>
                    <a:pt x="2" y="1408"/>
                    <a:pt x="1" y="1415"/>
                  </a:cubicBezTo>
                  <a:cubicBezTo>
                    <a:pt x="1" y="1418"/>
                    <a:pt x="1" y="1421"/>
                    <a:pt x="2" y="1425"/>
                  </a:cubicBezTo>
                  <a:cubicBezTo>
                    <a:pt x="1" y="1425"/>
                    <a:pt x="1" y="1425"/>
                    <a:pt x="1" y="1425"/>
                  </a:cubicBezTo>
                  <a:cubicBezTo>
                    <a:pt x="1" y="1426"/>
                    <a:pt x="1" y="1427"/>
                    <a:pt x="1" y="1429"/>
                  </a:cubicBezTo>
                  <a:cubicBezTo>
                    <a:pt x="1" y="1430"/>
                    <a:pt x="1" y="1431"/>
                    <a:pt x="1" y="1432"/>
                  </a:cubicBezTo>
                  <a:cubicBezTo>
                    <a:pt x="1" y="1434"/>
                    <a:pt x="1" y="1436"/>
                    <a:pt x="0" y="1438"/>
                  </a:cubicBezTo>
                  <a:cubicBezTo>
                    <a:pt x="2" y="1447"/>
                    <a:pt x="5" y="1456"/>
                    <a:pt x="10" y="1464"/>
                  </a:cubicBezTo>
                  <a:cubicBezTo>
                    <a:pt x="15" y="1475"/>
                    <a:pt x="22" y="1484"/>
                    <a:pt x="29" y="1493"/>
                  </a:cubicBezTo>
                  <a:cubicBezTo>
                    <a:pt x="37" y="1502"/>
                    <a:pt x="44" y="1510"/>
                    <a:pt x="52" y="1517"/>
                  </a:cubicBezTo>
                  <a:cubicBezTo>
                    <a:pt x="56" y="1522"/>
                    <a:pt x="61" y="1526"/>
                    <a:pt x="65" y="1531"/>
                  </a:cubicBezTo>
                  <a:cubicBezTo>
                    <a:pt x="82" y="1547"/>
                    <a:pt x="99" y="1563"/>
                    <a:pt x="115" y="1580"/>
                  </a:cubicBezTo>
                  <a:cubicBezTo>
                    <a:pt x="117" y="1582"/>
                    <a:pt x="118" y="1584"/>
                    <a:pt x="120" y="1586"/>
                  </a:cubicBezTo>
                  <a:cubicBezTo>
                    <a:pt x="122" y="1589"/>
                    <a:pt x="124" y="1591"/>
                    <a:pt x="126" y="1594"/>
                  </a:cubicBezTo>
                  <a:cubicBezTo>
                    <a:pt x="133" y="1603"/>
                    <a:pt x="138" y="1613"/>
                    <a:pt x="142" y="1624"/>
                  </a:cubicBezTo>
                  <a:cubicBezTo>
                    <a:pt x="146" y="1635"/>
                    <a:pt x="147" y="1647"/>
                    <a:pt x="146" y="1658"/>
                  </a:cubicBezTo>
                  <a:cubicBezTo>
                    <a:pt x="145" y="1666"/>
                    <a:pt x="143" y="1673"/>
                    <a:pt x="141" y="1680"/>
                  </a:cubicBezTo>
                  <a:cubicBezTo>
                    <a:pt x="136" y="1687"/>
                    <a:pt x="131" y="1694"/>
                    <a:pt x="125" y="1701"/>
                  </a:cubicBezTo>
                  <a:cubicBezTo>
                    <a:pt x="110" y="1718"/>
                    <a:pt x="92" y="1733"/>
                    <a:pt x="75" y="1749"/>
                  </a:cubicBezTo>
                  <a:cubicBezTo>
                    <a:pt x="58" y="1765"/>
                    <a:pt x="41" y="1781"/>
                    <a:pt x="26" y="1799"/>
                  </a:cubicBezTo>
                  <a:cubicBezTo>
                    <a:pt x="19" y="1808"/>
                    <a:pt x="12" y="1818"/>
                    <a:pt x="7" y="1828"/>
                  </a:cubicBezTo>
                  <a:cubicBezTo>
                    <a:pt x="4" y="1834"/>
                    <a:pt x="2" y="1840"/>
                    <a:pt x="1" y="1846"/>
                  </a:cubicBezTo>
                  <a:cubicBezTo>
                    <a:pt x="1" y="1849"/>
                    <a:pt x="1" y="1852"/>
                    <a:pt x="1" y="1855"/>
                  </a:cubicBezTo>
                  <a:cubicBezTo>
                    <a:pt x="1" y="1855"/>
                    <a:pt x="1" y="1855"/>
                    <a:pt x="1" y="1855"/>
                  </a:cubicBezTo>
                  <a:cubicBezTo>
                    <a:pt x="1" y="1856"/>
                    <a:pt x="1" y="1858"/>
                    <a:pt x="2" y="1859"/>
                  </a:cubicBezTo>
                  <a:cubicBezTo>
                    <a:pt x="2" y="1861"/>
                    <a:pt x="1" y="1862"/>
                    <a:pt x="1" y="1863"/>
                  </a:cubicBezTo>
                  <a:cubicBezTo>
                    <a:pt x="1" y="1865"/>
                    <a:pt x="1" y="1867"/>
                    <a:pt x="0" y="1870"/>
                  </a:cubicBezTo>
                  <a:cubicBezTo>
                    <a:pt x="2" y="1879"/>
                    <a:pt x="5" y="1888"/>
                    <a:pt x="10" y="1896"/>
                  </a:cubicBezTo>
                  <a:cubicBezTo>
                    <a:pt x="15" y="1907"/>
                    <a:pt x="22" y="1916"/>
                    <a:pt x="29" y="1925"/>
                  </a:cubicBezTo>
                  <a:cubicBezTo>
                    <a:pt x="45" y="1943"/>
                    <a:pt x="62" y="1958"/>
                    <a:pt x="79" y="1974"/>
                  </a:cubicBezTo>
                  <a:cubicBezTo>
                    <a:pt x="79" y="1975"/>
                    <a:pt x="79" y="1975"/>
                    <a:pt x="80" y="1975"/>
                  </a:cubicBezTo>
                  <a:cubicBezTo>
                    <a:pt x="86" y="1982"/>
                    <a:pt x="93" y="1988"/>
                    <a:pt x="100" y="1995"/>
                  </a:cubicBezTo>
                  <a:cubicBezTo>
                    <a:pt x="109" y="2005"/>
                    <a:pt x="118" y="2014"/>
                    <a:pt x="126" y="2025"/>
                  </a:cubicBezTo>
                  <a:cubicBezTo>
                    <a:pt x="133" y="2035"/>
                    <a:pt x="138" y="2045"/>
                    <a:pt x="142" y="2056"/>
                  </a:cubicBezTo>
                  <a:cubicBezTo>
                    <a:pt x="146" y="2067"/>
                    <a:pt x="147" y="2078"/>
                    <a:pt x="146" y="2090"/>
                  </a:cubicBezTo>
                  <a:cubicBezTo>
                    <a:pt x="145" y="2096"/>
                    <a:pt x="144" y="2102"/>
                    <a:pt x="142" y="2108"/>
                  </a:cubicBezTo>
                  <a:cubicBezTo>
                    <a:pt x="137" y="2116"/>
                    <a:pt x="131" y="2124"/>
                    <a:pt x="125" y="2131"/>
                  </a:cubicBezTo>
                  <a:cubicBezTo>
                    <a:pt x="116" y="2141"/>
                    <a:pt x="107" y="2150"/>
                    <a:pt x="97" y="2159"/>
                  </a:cubicBezTo>
                  <a:cubicBezTo>
                    <a:pt x="113" y="2159"/>
                    <a:pt x="113" y="2159"/>
                    <a:pt x="113" y="2159"/>
                  </a:cubicBezTo>
                  <a:cubicBezTo>
                    <a:pt x="120" y="2152"/>
                    <a:pt x="127" y="2145"/>
                    <a:pt x="133" y="2138"/>
                  </a:cubicBezTo>
                  <a:cubicBezTo>
                    <a:pt x="137" y="2133"/>
                    <a:pt x="141" y="2128"/>
                    <a:pt x="145" y="2122"/>
                  </a:cubicBezTo>
                  <a:cubicBezTo>
                    <a:pt x="146" y="2122"/>
                    <a:pt x="146" y="2122"/>
                    <a:pt x="146" y="2122"/>
                  </a:cubicBezTo>
                  <a:cubicBezTo>
                    <a:pt x="146" y="2122"/>
                    <a:pt x="146" y="2121"/>
                    <a:pt x="146" y="2120"/>
                  </a:cubicBezTo>
                  <a:cubicBezTo>
                    <a:pt x="149" y="2116"/>
                    <a:pt x="152" y="2112"/>
                    <a:pt x="154" y="2107"/>
                  </a:cubicBezTo>
                  <a:cubicBezTo>
                    <a:pt x="157" y="2101"/>
                    <a:pt x="159" y="2095"/>
                    <a:pt x="160" y="2088"/>
                  </a:cubicBezTo>
                  <a:cubicBezTo>
                    <a:pt x="160" y="2080"/>
                    <a:pt x="160" y="2074"/>
                    <a:pt x="158" y="2068"/>
                  </a:cubicBezTo>
                  <a:cubicBezTo>
                    <a:pt x="156" y="2055"/>
                    <a:pt x="150" y="2043"/>
                    <a:pt x="143" y="2033"/>
                  </a:cubicBezTo>
                  <a:cubicBezTo>
                    <a:pt x="143" y="2032"/>
                    <a:pt x="142" y="2030"/>
                    <a:pt x="141" y="2029"/>
                  </a:cubicBezTo>
                  <a:cubicBezTo>
                    <a:pt x="139" y="2026"/>
                    <a:pt x="137" y="2022"/>
                    <a:pt x="135" y="2019"/>
                  </a:cubicBezTo>
                  <a:cubicBezTo>
                    <a:pt x="120" y="1999"/>
                    <a:pt x="103" y="1982"/>
                    <a:pt x="86" y="1966"/>
                  </a:cubicBezTo>
                  <a:cubicBezTo>
                    <a:pt x="70" y="1950"/>
                    <a:pt x="53" y="1935"/>
                    <a:pt x="38" y="1917"/>
                  </a:cubicBezTo>
                  <a:cubicBezTo>
                    <a:pt x="24" y="1901"/>
                    <a:pt x="13" y="1881"/>
                    <a:pt x="12" y="1861"/>
                  </a:cubicBezTo>
                  <a:cubicBezTo>
                    <a:pt x="11" y="1852"/>
                    <a:pt x="13" y="1843"/>
                    <a:pt x="18" y="1833"/>
                  </a:cubicBezTo>
                  <a:cubicBezTo>
                    <a:pt x="22" y="1824"/>
                    <a:pt x="28" y="1815"/>
                    <a:pt x="35" y="1806"/>
                  </a:cubicBezTo>
                  <a:cubicBezTo>
                    <a:pt x="49" y="1789"/>
                    <a:pt x="66" y="1773"/>
                    <a:pt x="83" y="1757"/>
                  </a:cubicBezTo>
                  <a:cubicBezTo>
                    <a:pt x="100" y="1741"/>
                    <a:pt x="117" y="1726"/>
                    <a:pt x="133" y="1708"/>
                  </a:cubicBezTo>
                  <a:cubicBezTo>
                    <a:pt x="141" y="1698"/>
                    <a:pt x="148" y="1689"/>
                    <a:pt x="154" y="1677"/>
                  </a:cubicBezTo>
                  <a:cubicBezTo>
                    <a:pt x="157" y="1671"/>
                    <a:pt x="159" y="1664"/>
                    <a:pt x="160" y="1657"/>
                  </a:cubicBezTo>
                  <a:cubicBezTo>
                    <a:pt x="160" y="1650"/>
                    <a:pt x="160" y="1644"/>
                    <a:pt x="158" y="1637"/>
                  </a:cubicBezTo>
                  <a:cubicBezTo>
                    <a:pt x="156" y="1625"/>
                    <a:pt x="151" y="1614"/>
                    <a:pt x="145" y="1605"/>
                  </a:cubicBezTo>
                  <a:cubicBezTo>
                    <a:pt x="142" y="1599"/>
                    <a:pt x="138" y="1593"/>
                    <a:pt x="135" y="1588"/>
                  </a:cubicBezTo>
                  <a:cubicBezTo>
                    <a:pt x="120" y="1567"/>
                    <a:pt x="103" y="1551"/>
                    <a:pt x="86" y="1535"/>
                  </a:cubicBezTo>
                  <a:cubicBezTo>
                    <a:pt x="70" y="1519"/>
                    <a:pt x="53" y="1503"/>
                    <a:pt x="38" y="1486"/>
                  </a:cubicBezTo>
                  <a:cubicBezTo>
                    <a:pt x="24" y="1469"/>
                    <a:pt x="13" y="1450"/>
                    <a:pt x="12" y="1430"/>
                  </a:cubicBezTo>
                  <a:cubicBezTo>
                    <a:pt x="11" y="1421"/>
                    <a:pt x="13" y="1411"/>
                    <a:pt x="18" y="1402"/>
                  </a:cubicBezTo>
                  <a:cubicBezTo>
                    <a:pt x="22" y="1392"/>
                    <a:pt x="28" y="1383"/>
                    <a:pt x="35" y="1375"/>
                  </a:cubicBezTo>
                  <a:cubicBezTo>
                    <a:pt x="49" y="1357"/>
                    <a:pt x="66" y="1342"/>
                    <a:pt x="83" y="1326"/>
                  </a:cubicBezTo>
                  <a:cubicBezTo>
                    <a:pt x="100" y="1310"/>
                    <a:pt x="117" y="1294"/>
                    <a:pt x="133" y="1276"/>
                  </a:cubicBezTo>
                  <a:cubicBezTo>
                    <a:pt x="137" y="1271"/>
                    <a:pt x="141" y="1266"/>
                    <a:pt x="145" y="1261"/>
                  </a:cubicBezTo>
                  <a:cubicBezTo>
                    <a:pt x="146" y="1261"/>
                    <a:pt x="146" y="1261"/>
                    <a:pt x="146" y="1261"/>
                  </a:cubicBezTo>
                  <a:cubicBezTo>
                    <a:pt x="147" y="1259"/>
                    <a:pt x="147" y="1258"/>
                    <a:pt x="148" y="1256"/>
                  </a:cubicBezTo>
                  <a:cubicBezTo>
                    <a:pt x="150" y="1252"/>
                    <a:pt x="152" y="1249"/>
                    <a:pt x="154" y="1245"/>
                  </a:cubicBezTo>
                  <a:cubicBezTo>
                    <a:pt x="157" y="1239"/>
                    <a:pt x="159" y="1233"/>
                    <a:pt x="160" y="1226"/>
                  </a:cubicBezTo>
                  <a:cubicBezTo>
                    <a:pt x="160" y="1218"/>
                    <a:pt x="160" y="1212"/>
                    <a:pt x="158" y="1206"/>
                  </a:cubicBezTo>
                  <a:cubicBezTo>
                    <a:pt x="156" y="1193"/>
                    <a:pt x="150" y="1181"/>
                    <a:pt x="143" y="1171"/>
                  </a:cubicBezTo>
                  <a:cubicBezTo>
                    <a:pt x="141" y="1168"/>
                    <a:pt x="139" y="1164"/>
                    <a:pt x="136" y="1161"/>
                  </a:cubicBezTo>
                  <a:cubicBezTo>
                    <a:pt x="136" y="1160"/>
                    <a:pt x="135" y="1159"/>
                    <a:pt x="135" y="1158"/>
                  </a:cubicBezTo>
                  <a:cubicBezTo>
                    <a:pt x="120" y="1138"/>
                    <a:pt x="103" y="1122"/>
                    <a:pt x="86" y="1105"/>
                  </a:cubicBezTo>
                  <a:cubicBezTo>
                    <a:pt x="70" y="1089"/>
                    <a:pt x="53" y="1074"/>
                    <a:pt x="38" y="1057"/>
                  </a:cubicBezTo>
                  <a:cubicBezTo>
                    <a:pt x="24" y="1040"/>
                    <a:pt x="13" y="1020"/>
                    <a:pt x="12" y="1000"/>
                  </a:cubicBezTo>
                  <a:cubicBezTo>
                    <a:pt x="11" y="991"/>
                    <a:pt x="13" y="982"/>
                    <a:pt x="18" y="972"/>
                  </a:cubicBezTo>
                  <a:cubicBezTo>
                    <a:pt x="22" y="963"/>
                    <a:pt x="28" y="954"/>
                    <a:pt x="35" y="945"/>
                  </a:cubicBezTo>
                  <a:cubicBezTo>
                    <a:pt x="49" y="928"/>
                    <a:pt x="66" y="912"/>
                    <a:pt x="83" y="896"/>
                  </a:cubicBezTo>
                  <a:cubicBezTo>
                    <a:pt x="100" y="880"/>
                    <a:pt x="117" y="865"/>
                    <a:pt x="133" y="847"/>
                  </a:cubicBezTo>
                  <a:cubicBezTo>
                    <a:pt x="141" y="837"/>
                    <a:pt x="148" y="828"/>
                    <a:pt x="154" y="816"/>
                  </a:cubicBezTo>
                  <a:cubicBezTo>
                    <a:pt x="157" y="810"/>
                    <a:pt x="159" y="803"/>
                    <a:pt x="160" y="796"/>
                  </a:cubicBezTo>
                  <a:cubicBezTo>
                    <a:pt x="160" y="789"/>
                    <a:pt x="160" y="783"/>
                    <a:pt x="158" y="776"/>
                  </a:cubicBezTo>
                  <a:cubicBezTo>
                    <a:pt x="156" y="766"/>
                    <a:pt x="152" y="756"/>
                    <a:pt x="147" y="748"/>
                  </a:cubicBezTo>
                  <a:cubicBezTo>
                    <a:pt x="144" y="740"/>
                    <a:pt x="139" y="732"/>
                    <a:pt x="135" y="726"/>
                  </a:cubicBezTo>
                  <a:cubicBezTo>
                    <a:pt x="120" y="705"/>
                    <a:pt x="103" y="689"/>
                    <a:pt x="86" y="673"/>
                  </a:cubicBezTo>
                  <a:cubicBezTo>
                    <a:pt x="70" y="656"/>
                    <a:pt x="53" y="641"/>
                    <a:pt x="38" y="624"/>
                  </a:cubicBezTo>
                  <a:cubicBezTo>
                    <a:pt x="24" y="607"/>
                    <a:pt x="13" y="588"/>
                    <a:pt x="12" y="568"/>
                  </a:cubicBezTo>
                  <a:cubicBezTo>
                    <a:pt x="11" y="558"/>
                    <a:pt x="13" y="549"/>
                    <a:pt x="18" y="540"/>
                  </a:cubicBezTo>
                  <a:cubicBezTo>
                    <a:pt x="22" y="530"/>
                    <a:pt x="28" y="521"/>
                    <a:pt x="35" y="513"/>
                  </a:cubicBezTo>
                  <a:cubicBezTo>
                    <a:pt x="49" y="495"/>
                    <a:pt x="66" y="480"/>
                    <a:pt x="83" y="464"/>
                  </a:cubicBezTo>
                  <a:cubicBezTo>
                    <a:pt x="100" y="448"/>
                    <a:pt x="117" y="432"/>
                    <a:pt x="133" y="414"/>
                  </a:cubicBezTo>
                  <a:cubicBezTo>
                    <a:pt x="141" y="405"/>
                    <a:pt x="148" y="395"/>
                    <a:pt x="154" y="383"/>
                  </a:cubicBezTo>
                  <a:cubicBezTo>
                    <a:pt x="157" y="377"/>
                    <a:pt x="159" y="371"/>
                    <a:pt x="160" y="364"/>
                  </a:cubicBezTo>
                  <a:cubicBezTo>
                    <a:pt x="160" y="356"/>
                    <a:pt x="160" y="350"/>
                    <a:pt x="158" y="344"/>
                  </a:cubicBezTo>
                  <a:cubicBezTo>
                    <a:pt x="156" y="333"/>
                    <a:pt x="152" y="324"/>
                    <a:pt x="147" y="315"/>
                  </a:cubicBezTo>
                  <a:cubicBezTo>
                    <a:pt x="144" y="307"/>
                    <a:pt x="139" y="300"/>
                    <a:pt x="135" y="293"/>
                  </a:cubicBezTo>
                  <a:cubicBezTo>
                    <a:pt x="120" y="273"/>
                    <a:pt x="103" y="256"/>
                    <a:pt x="86" y="240"/>
                  </a:cubicBezTo>
                  <a:cubicBezTo>
                    <a:pt x="70" y="224"/>
                    <a:pt x="53" y="208"/>
                    <a:pt x="38" y="191"/>
                  </a:cubicBezTo>
                  <a:cubicBezTo>
                    <a:pt x="24" y="174"/>
                    <a:pt x="13" y="155"/>
                    <a:pt x="12" y="135"/>
                  </a:cubicBezTo>
                  <a:cubicBezTo>
                    <a:pt x="11" y="126"/>
                    <a:pt x="13" y="116"/>
                    <a:pt x="18" y="107"/>
                  </a:cubicBezTo>
                  <a:cubicBezTo>
                    <a:pt x="22" y="97"/>
                    <a:pt x="28" y="88"/>
                    <a:pt x="35" y="80"/>
                  </a:cubicBezTo>
                  <a:cubicBezTo>
                    <a:pt x="49" y="63"/>
                    <a:pt x="66" y="47"/>
                    <a:pt x="83" y="31"/>
                  </a:cubicBezTo>
                  <a:cubicBezTo>
                    <a:pt x="94" y="21"/>
                    <a:pt x="105" y="10"/>
                    <a:pt x="115" y="0"/>
                  </a:cubicBezTo>
                  <a:cubicBezTo>
                    <a:pt x="100" y="0"/>
                    <a:pt x="100" y="0"/>
                    <a:pt x="100" y="0"/>
                  </a:cubicBezTo>
                  <a:cubicBezTo>
                    <a:pt x="92" y="7"/>
                    <a:pt x="83" y="15"/>
                    <a:pt x="75" y="23"/>
                  </a:cubicBezTo>
                  <a:cubicBezTo>
                    <a:pt x="58" y="39"/>
                    <a:pt x="41"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5"/>
            <p:cNvSpPr>
              <a:spLocks/>
            </p:cNvSpPr>
            <p:nvPr/>
          </p:nvSpPr>
          <p:spPr bwMode="hidden">
            <a:xfrm>
              <a:off x="5581650" y="-1587"/>
              <a:ext cx="506413" cy="6862762"/>
            </a:xfrm>
            <a:custGeom>
              <a:avLst/>
              <a:gdLst>
                <a:gd name="T0" fmla="*/ 150 w 159"/>
                <a:gd name="T1" fmla="*/ 131 h 2159"/>
                <a:gd name="T2" fmla="*/ 121 w 159"/>
                <a:gd name="T3" fmla="*/ 196 h 2159"/>
                <a:gd name="T4" fmla="*/ 24 w 159"/>
                <a:gd name="T5" fmla="*/ 298 h 2159"/>
                <a:gd name="T6" fmla="*/ 1 w 159"/>
                <a:gd name="T7" fmla="*/ 345 h 2159"/>
                <a:gd name="T8" fmla="*/ 1 w 159"/>
                <a:gd name="T9" fmla="*/ 367 h 2159"/>
                <a:gd name="T10" fmla="*/ 14 w 159"/>
                <a:gd name="T11" fmla="*/ 396 h 2159"/>
                <a:gd name="T12" fmla="*/ 75 w 159"/>
                <a:gd name="T13" fmla="*/ 457 h 2159"/>
                <a:gd name="T14" fmla="*/ 150 w 159"/>
                <a:gd name="T15" fmla="*/ 564 h 2159"/>
                <a:gd name="T16" fmla="*/ 121 w 159"/>
                <a:gd name="T17" fmla="*/ 629 h 2159"/>
                <a:gd name="T18" fmla="*/ 24 w 159"/>
                <a:gd name="T19" fmla="*/ 730 h 2159"/>
                <a:gd name="T20" fmla="*/ 1 w 159"/>
                <a:gd name="T21" fmla="*/ 778 h 2159"/>
                <a:gd name="T22" fmla="*/ 1 w 159"/>
                <a:gd name="T23" fmla="*/ 800 h 2159"/>
                <a:gd name="T24" fmla="*/ 14 w 159"/>
                <a:gd name="T25" fmla="*/ 828 h 2159"/>
                <a:gd name="T26" fmla="*/ 75 w 159"/>
                <a:gd name="T27" fmla="*/ 890 h 2159"/>
                <a:gd name="T28" fmla="*/ 150 w 159"/>
                <a:gd name="T29" fmla="*/ 993 h 2159"/>
                <a:gd name="T30" fmla="*/ 85 w 159"/>
                <a:gd name="T31" fmla="*/ 1098 h 2159"/>
                <a:gd name="T32" fmla="*/ 1 w 159"/>
                <a:gd name="T33" fmla="*/ 1207 h 2159"/>
                <a:gd name="T34" fmla="*/ 1 w 159"/>
                <a:gd name="T35" fmla="*/ 1230 h 2159"/>
                <a:gd name="T36" fmla="*/ 14 w 159"/>
                <a:gd name="T37" fmla="*/ 1261 h 2159"/>
                <a:gd name="T38" fmla="*/ 75 w 159"/>
                <a:gd name="T39" fmla="*/ 1319 h 2159"/>
                <a:gd name="T40" fmla="*/ 150 w 159"/>
                <a:gd name="T41" fmla="*/ 1425 h 2159"/>
                <a:gd name="T42" fmla="*/ 112 w 159"/>
                <a:gd name="T43" fmla="*/ 1501 h 2159"/>
                <a:gd name="T44" fmla="*/ 14 w 159"/>
                <a:gd name="T45" fmla="*/ 1606 h 2159"/>
                <a:gd name="T46" fmla="*/ 1 w 159"/>
                <a:gd name="T47" fmla="*/ 1657 h 2159"/>
                <a:gd name="T48" fmla="*/ 10 w 159"/>
                <a:gd name="T49" fmla="*/ 1681 h 2159"/>
                <a:gd name="T50" fmla="*/ 25 w 159"/>
                <a:gd name="T51" fmla="*/ 1702 h 2159"/>
                <a:gd name="T52" fmla="*/ 143 w 159"/>
                <a:gd name="T53" fmla="*/ 1829 h 2159"/>
                <a:gd name="T54" fmla="*/ 130 w 159"/>
                <a:gd name="T55" fmla="*/ 1907 h 2159"/>
                <a:gd name="T56" fmla="*/ 38 w 159"/>
                <a:gd name="T57" fmla="*/ 2007 h 2159"/>
                <a:gd name="T58" fmla="*/ 1 w 159"/>
                <a:gd name="T59" fmla="*/ 2069 h 2159"/>
                <a:gd name="T60" fmla="*/ 1 w 159"/>
                <a:gd name="T61" fmla="*/ 2092 h 2159"/>
                <a:gd name="T62" fmla="*/ 14 w 159"/>
                <a:gd name="T63" fmla="*/ 2122 h 2159"/>
                <a:gd name="T64" fmla="*/ 51 w 159"/>
                <a:gd name="T65" fmla="*/ 2159 h 2159"/>
                <a:gd name="T66" fmla="*/ 15 w 159"/>
                <a:gd name="T67" fmla="*/ 2101 h 2159"/>
                <a:gd name="T68" fmla="*/ 79 w 159"/>
                <a:gd name="T69" fmla="*/ 1981 h 2159"/>
                <a:gd name="T70" fmla="*/ 159 w 159"/>
                <a:gd name="T71" fmla="*/ 1879 h 2159"/>
                <a:gd name="T72" fmla="*/ 133 w 159"/>
                <a:gd name="T73" fmla="*/ 1793 h 2159"/>
                <a:gd name="T74" fmla="*/ 16 w 159"/>
                <a:gd name="T75" fmla="*/ 1671 h 2159"/>
                <a:gd name="T76" fmla="*/ 79 w 159"/>
                <a:gd name="T77" fmla="*/ 1549 h 2159"/>
                <a:gd name="T78" fmla="*/ 159 w 159"/>
                <a:gd name="T79" fmla="*/ 1447 h 2159"/>
                <a:gd name="T80" fmla="*/ 133 w 159"/>
                <a:gd name="T81" fmla="*/ 1361 h 2159"/>
                <a:gd name="T82" fmla="*/ 15 w 159"/>
                <a:gd name="T83" fmla="*/ 1238 h 2159"/>
                <a:gd name="T84" fmla="*/ 79 w 159"/>
                <a:gd name="T85" fmla="*/ 1120 h 2159"/>
                <a:gd name="T86" fmla="*/ 159 w 159"/>
                <a:gd name="T87" fmla="*/ 1018 h 2159"/>
                <a:gd name="T88" fmla="*/ 133 w 159"/>
                <a:gd name="T89" fmla="*/ 932 h 2159"/>
                <a:gd name="T90" fmla="*/ 16 w 159"/>
                <a:gd name="T91" fmla="*/ 811 h 2159"/>
                <a:gd name="T92" fmla="*/ 79 w 159"/>
                <a:gd name="T93" fmla="*/ 687 h 2159"/>
                <a:gd name="T94" fmla="*/ 159 w 159"/>
                <a:gd name="T95" fmla="*/ 585 h 2159"/>
                <a:gd name="T96" fmla="*/ 133 w 159"/>
                <a:gd name="T97" fmla="*/ 499 h 2159"/>
                <a:gd name="T98" fmla="*/ 16 w 159"/>
                <a:gd name="T99" fmla="*/ 379 h 2159"/>
                <a:gd name="T100" fmla="*/ 79 w 159"/>
                <a:gd name="T101" fmla="*/ 254 h 2159"/>
                <a:gd name="T102" fmla="*/ 159 w 159"/>
                <a:gd name="T103" fmla="*/ 152 h 2159"/>
                <a:gd name="T104" fmla="*/ 133 w 159"/>
                <a:gd name="T105" fmla="*/ 66 h 2159"/>
                <a:gd name="T106" fmla="*/ 49 w 159"/>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2159">
                  <a:moveTo>
                    <a:pt x="124" y="74"/>
                  </a:moveTo>
                  <a:cubicBezTo>
                    <a:pt x="131" y="83"/>
                    <a:pt x="138" y="92"/>
                    <a:pt x="143" y="103"/>
                  </a:cubicBezTo>
                  <a:cubicBezTo>
                    <a:pt x="147" y="111"/>
                    <a:pt x="150" y="121"/>
                    <a:pt x="150" y="131"/>
                  </a:cubicBezTo>
                  <a:cubicBezTo>
                    <a:pt x="149" y="131"/>
                    <a:pt x="149" y="131"/>
                    <a:pt x="149" y="131"/>
                  </a:cubicBezTo>
                  <a:cubicBezTo>
                    <a:pt x="147" y="149"/>
                    <a:pt x="140" y="167"/>
                    <a:pt x="130" y="183"/>
                  </a:cubicBezTo>
                  <a:cubicBezTo>
                    <a:pt x="127" y="187"/>
                    <a:pt x="124" y="192"/>
                    <a:pt x="121" y="196"/>
                  </a:cubicBezTo>
                  <a:cubicBezTo>
                    <a:pt x="121" y="196"/>
                    <a:pt x="121" y="197"/>
                    <a:pt x="120" y="197"/>
                  </a:cubicBezTo>
                  <a:cubicBezTo>
                    <a:pt x="105" y="215"/>
                    <a:pt x="88" y="230"/>
                    <a:pt x="71" y="246"/>
                  </a:cubicBezTo>
                  <a:cubicBezTo>
                    <a:pt x="54" y="262"/>
                    <a:pt x="38" y="279"/>
                    <a:pt x="24" y="298"/>
                  </a:cubicBezTo>
                  <a:cubicBezTo>
                    <a:pt x="22" y="300"/>
                    <a:pt x="21" y="302"/>
                    <a:pt x="19" y="305"/>
                  </a:cubicBezTo>
                  <a:cubicBezTo>
                    <a:pt x="18" y="307"/>
                    <a:pt x="16" y="310"/>
                    <a:pt x="14" y="313"/>
                  </a:cubicBezTo>
                  <a:cubicBezTo>
                    <a:pt x="8" y="322"/>
                    <a:pt x="3" y="333"/>
                    <a:pt x="1" y="345"/>
                  </a:cubicBezTo>
                  <a:cubicBezTo>
                    <a:pt x="1" y="345"/>
                    <a:pt x="0" y="346"/>
                    <a:pt x="0" y="347"/>
                  </a:cubicBezTo>
                  <a:cubicBezTo>
                    <a:pt x="1" y="352"/>
                    <a:pt x="2" y="357"/>
                    <a:pt x="1" y="364"/>
                  </a:cubicBezTo>
                  <a:cubicBezTo>
                    <a:pt x="1" y="365"/>
                    <a:pt x="1" y="366"/>
                    <a:pt x="1" y="367"/>
                  </a:cubicBezTo>
                  <a:cubicBezTo>
                    <a:pt x="2" y="372"/>
                    <a:pt x="3" y="376"/>
                    <a:pt x="5" y="379"/>
                  </a:cubicBezTo>
                  <a:cubicBezTo>
                    <a:pt x="7" y="383"/>
                    <a:pt x="9" y="387"/>
                    <a:pt x="11" y="390"/>
                  </a:cubicBezTo>
                  <a:cubicBezTo>
                    <a:pt x="12" y="392"/>
                    <a:pt x="13" y="394"/>
                    <a:pt x="14" y="396"/>
                  </a:cubicBezTo>
                  <a:cubicBezTo>
                    <a:pt x="15" y="396"/>
                    <a:pt x="15" y="396"/>
                    <a:pt x="15" y="396"/>
                  </a:cubicBezTo>
                  <a:cubicBezTo>
                    <a:pt x="18" y="400"/>
                    <a:pt x="22" y="404"/>
                    <a:pt x="25" y="408"/>
                  </a:cubicBezTo>
                  <a:cubicBezTo>
                    <a:pt x="41" y="426"/>
                    <a:pt x="58" y="441"/>
                    <a:pt x="75" y="457"/>
                  </a:cubicBezTo>
                  <a:cubicBezTo>
                    <a:pt x="92" y="473"/>
                    <a:pt x="109" y="489"/>
                    <a:pt x="124" y="507"/>
                  </a:cubicBezTo>
                  <a:cubicBezTo>
                    <a:pt x="131" y="516"/>
                    <a:pt x="138" y="525"/>
                    <a:pt x="143" y="535"/>
                  </a:cubicBezTo>
                  <a:cubicBezTo>
                    <a:pt x="147" y="544"/>
                    <a:pt x="150" y="554"/>
                    <a:pt x="150" y="564"/>
                  </a:cubicBezTo>
                  <a:cubicBezTo>
                    <a:pt x="149" y="564"/>
                    <a:pt x="149" y="564"/>
                    <a:pt x="149" y="564"/>
                  </a:cubicBezTo>
                  <a:cubicBezTo>
                    <a:pt x="147" y="582"/>
                    <a:pt x="140" y="600"/>
                    <a:pt x="130" y="616"/>
                  </a:cubicBezTo>
                  <a:cubicBezTo>
                    <a:pt x="127" y="620"/>
                    <a:pt x="124" y="625"/>
                    <a:pt x="121" y="629"/>
                  </a:cubicBezTo>
                  <a:cubicBezTo>
                    <a:pt x="121" y="629"/>
                    <a:pt x="121" y="629"/>
                    <a:pt x="120" y="630"/>
                  </a:cubicBezTo>
                  <a:cubicBezTo>
                    <a:pt x="105" y="648"/>
                    <a:pt x="88" y="663"/>
                    <a:pt x="71" y="679"/>
                  </a:cubicBezTo>
                  <a:cubicBezTo>
                    <a:pt x="54" y="695"/>
                    <a:pt x="38" y="711"/>
                    <a:pt x="24" y="730"/>
                  </a:cubicBezTo>
                  <a:cubicBezTo>
                    <a:pt x="22" y="733"/>
                    <a:pt x="21" y="735"/>
                    <a:pt x="19" y="737"/>
                  </a:cubicBezTo>
                  <a:cubicBezTo>
                    <a:pt x="18" y="740"/>
                    <a:pt x="16" y="743"/>
                    <a:pt x="14" y="745"/>
                  </a:cubicBezTo>
                  <a:cubicBezTo>
                    <a:pt x="8" y="755"/>
                    <a:pt x="3" y="766"/>
                    <a:pt x="1" y="778"/>
                  </a:cubicBezTo>
                  <a:cubicBezTo>
                    <a:pt x="1" y="778"/>
                    <a:pt x="0" y="779"/>
                    <a:pt x="0" y="779"/>
                  </a:cubicBezTo>
                  <a:cubicBezTo>
                    <a:pt x="1" y="785"/>
                    <a:pt x="2" y="790"/>
                    <a:pt x="1" y="796"/>
                  </a:cubicBezTo>
                  <a:cubicBezTo>
                    <a:pt x="1" y="798"/>
                    <a:pt x="1" y="799"/>
                    <a:pt x="1" y="800"/>
                  </a:cubicBezTo>
                  <a:cubicBezTo>
                    <a:pt x="2" y="804"/>
                    <a:pt x="3" y="808"/>
                    <a:pt x="5" y="812"/>
                  </a:cubicBezTo>
                  <a:cubicBezTo>
                    <a:pt x="7" y="816"/>
                    <a:pt x="9" y="819"/>
                    <a:pt x="11" y="823"/>
                  </a:cubicBezTo>
                  <a:cubicBezTo>
                    <a:pt x="12" y="825"/>
                    <a:pt x="13" y="827"/>
                    <a:pt x="14" y="828"/>
                  </a:cubicBezTo>
                  <a:cubicBezTo>
                    <a:pt x="15" y="828"/>
                    <a:pt x="15" y="828"/>
                    <a:pt x="15" y="828"/>
                  </a:cubicBezTo>
                  <a:cubicBezTo>
                    <a:pt x="18" y="833"/>
                    <a:pt x="22" y="837"/>
                    <a:pt x="25" y="841"/>
                  </a:cubicBezTo>
                  <a:cubicBezTo>
                    <a:pt x="41" y="858"/>
                    <a:pt x="58" y="874"/>
                    <a:pt x="75" y="890"/>
                  </a:cubicBezTo>
                  <a:cubicBezTo>
                    <a:pt x="92" y="906"/>
                    <a:pt x="109" y="922"/>
                    <a:pt x="124" y="939"/>
                  </a:cubicBezTo>
                  <a:cubicBezTo>
                    <a:pt x="131" y="948"/>
                    <a:pt x="138" y="958"/>
                    <a:pt x="143" y="968"/>
                  </a:cubicBezTo>
                  <a:cubicBezTo>
                    <a:pt x="146" y="976"/>
                    <a:pt x="149" y="984"/>
                    <a:pt x="150" y="993"/>
                  </a:cubicBezTo>
                  <a:cubicBezTo>
                    <a:pt x="149" y="993"/>
                    <a:pt x="149" y="993"/>
                    <a:pt x="149" y="993"/>
                  </a:cubicBezTo>
                  <a:cubicBezTo>
                    <a:pt x="147" y="1012"/>
                    <a:pt x="140" y="1029"/>
                    <a:pt x="130" y="1045"/>
                  </a:cubicBezTo>
                  <a:cubicBezTo>
                    <a:pt x="118" y="1065"/>
                    <a:pt x="102" y="1082"/>
                    <a:pt x="85" y="1098"/>
                  </a:cubicBezTo>
                  <a:cubicBezTo>
                    <a:pt x="69" y="1114"/>
                    <a:pt x="51" y="1130"/>
                    <a:pt x="36" y="1147"/>
                  </a:cubicBezTo>
                  <a:cubicBezTo>
                    <a:pt x="28" y="1156"/>
                    <a:pt x="20" y="1165"/>
                    <a:pt x="14" y="1175"/>
                  </a:cubicBezTo>
                  <a:cubicBezTo>
                    <a:pt x="8" y="1185"/>
                    <a:pt x="3" y="1195"/>
                    <a:pt x="1" y="1207"/>
                  </a:cubicBezTo>
                  <a:cubicBezTo>
                    <a:pt x="1" y="1208"/>
                    <a:pt x="0" y="1208"/>
                    <a:pt x="0" y="1209"/>
                  </a:cubicBezTo>
                  <a:cubicBezTo>
                    <a:pt x="1" y="1214"/>
                    <a:pt x="2" y="1220"/>
                    <a:pt x="1" y="1226"/>
                  </a:cubicBezTo>
                  <a:cubicBezTo>
                    <a:pt x="1" y="1227"/>
                    <a:pt x="1" y="1228"/>
                    <a:pt x="1" y="1230"/>
                  </a:cubicBezTo>
                  <a:cubicBezTo>
                    <a:pt x="2" y="1234"/>
                    <a:pt x="3" y="1238"/>
                    <a:pt x="5" y="1242"/>
                  </a:cubicBezTo>
                  <a:cubicBezTo>
                    <a:pt x="6" y="1243"/>
                    <a:pt x="6" y="1244"/>
                    <a:pt x="7" y="1245"/>
                  </a:cubicBezTo>
                  <a:cubicBezTo>
                    <a:pt x="9" y="1251"/>
                    <a:pt x="11" y="1256"/>
                    <a:pt x="14" y="1261"/>
                  </a:cubicBezTo>
                  <a:cubicBezTo>
                    <a:pt x="18" y="1261"/>
                    <a:pt x="18" y="1261"/>
                    <a:pt x="18" y="1261"/>
                  </a:cubicBezTo>
                  <a:cubicBezTo>
                    <a:pt x="20" y="1264"/>
                    <a:pt x="22" y="1267"/>
                    <a:pt x="25" y="1270"/>
                  </a:cubicBezTo>
                  <a:cubicBezTo>
                    <a:pt x="41" y="1288"/>
                    <a:pt x="58" y="1303"/>
                    <a:pt x="75" y="1319"/>
                  </a:cubicBezTo>
                  <a:cubicBezTo>
                    <a:pt x="92" y="1335"/>
                    <a:pt x="109" y="1351"/>
                    <a:pt x="124" y="1369"/>
                  </a:cubicBezTo>
                  <a:cubicBezTo>
                    <a:pt x="131" y="1378"/>
                    <a:pt x="138" y="1387"/>
                    <a:pt x="143" y="1398"/>
                  </a:cubicBezTo>
                  <a:cubicBezTo>
                    <a:pt x="147" y="1406"/>
                    <a:pt x="149" y="1415"/>
                    <a:pt x="150" y="1425"/>
                  </a:cubicBezTo>
                  <a:cubicBezTo>
                    <a:pt x="149" y="1425"/>
                    <a:pt x="149" y="1425"/>
                    <a:pt x="149" y="1425"/>
                  </a:cubicBezTo>
                  <a:cubicBezTo>
                    <a:pt x="147" y="1443"/>
                    <a:pt x="140" y="1461"/>
                    <a:pt x="130" y="1477"/>
                  </a:cubicBezTo>
                  <a:cubicBezTo>
                    <a:pt x="125" y="1485"/>
                    <a:pt x="119" y="1493"/>
                    <a:pt x="112" y="1501"/>
                  </a:cubicBezTo>
                  <a:cubicBezTo>
                    <a:pt x="99" y="1515"/>
                    <a:pt x="85" y="1528"/>
                    <a:pt x="71" y="1541"/>
                  </a:cubicBezTo>
                  <a:cubicBezTo>
                    <a:pt x="55" y="1556"/>
                    <a:pt x="39" y="1572"/>
                    <a:pt x="26" y="1590"/>
                  </a:cubicBezTo>
                  <a:cubicBezTo>
                    <a:pt x="22" y="1595"/>
                    <a:pt x="18" y="1600"/>
                    <a:pt x="14" y="1606"/>
                  </a:cubicBezTo>
                  <a:cubicBezTo>
                    <a:pt x="8" y="1616"/>
                    <a:pt x="3" y="1627"/>
                    <a:pt x="1" y="1639"/>
                  </a:cubicBezTo>
                  <a:cubicBezTo>
                    <a:pt x="1" y="1639"/>
                    <a:pt x="0" y="1640"/>
                    <a:pt x="0" y="1640"/>
                  </a:cubicBezTo>
                  <a:cubicBezTo>
                    <a:pt x="1" y="1646"/>
                    <a:pt x="2" y="1651"/>
                    <a:pt x="1" y="1657"/>
                  </a:cubicBezTo>
                  <a:cubicBezTo>
                    <a:pt x="1" y="1659"/>
                    <a:pt x="1" y="1660"/>
                    <a:pt x="1" y="1661"/>
                  </a:cubicBezTo>
                  <a:cubicBezTo>
                    <a:pt x="2" y="1665"/>
                    <a:pt x="3" y="1669"/>
                    <a:pt x="5" y="1673"/>
                  </a:cubicBezTo>
                  <a:cubicBezTo>
                    <a:pt x="6" y="1676"/>
                    <a:pt x="8" y="1679"/>
                    <a:pt x="10" y="1681"/>
                  </a:cubicBezTo>
                  <a:cubicBezTo>
                    <a:pt x="11" y="1685"/>
                    <a:pt x="12" y="1688"/>
                    <a:pt x="14" y="1691"/>
                  </a:cubicBezTo>
                  <a:cubicBezTo>
                    <a:pt x="16" y="1691"/>
                    <a:pt x="16" y="1691"/>
                    <a:pt x="16" y="1691"/>
                  </a:cubicBezTo>
                  <a:cubicBezTo>
                    <a:pt x="19" y="1694"/>
                    <a:pt x="22" y="1698"/>
                    <a:pt x="25" y="1702"/>
                  </a:cubicBezTo>
                  <a:cubicBezTo>
                    <a:pt x="41" y="1719"/>
                    <a:pt x="58" y="1735"/>
                    <a:pt x="75" y="1751"/>
                  </a:cubicBezTo>
                  <a:cubicBezTo>
                    <a:pt x="92" y="1767"/>
                    <a:pt x="109" y="1783"/>
                    <a:pt x="124" y="1800"/>
                  </a:cubicBezTo>
                  <a:cubicBezTo>
                    <a:pt x="131" y="1809"/>
                    <a:pt x="138" y="1819"/>
                    <a:pt x="143" y="1829"/>
                  </a:cubicBezTo>
                  <a:cubicBezTo>
                    <a:pt x="147" y="1837"/>
                    <a:pt x="149" y="1846"/>
                    <a:pt x="150" y="1855"/>
                  </a:cubicBezTo>
                  <a:cubicBezTo>
                    <a:pt x="149" y="1855"/>
                    <a:pt x="149" y="1855"/>
                    <a:pt x="149" y="1855"/>
                  </a:cubicBezTo>
                  <a:cubicBezTo>
                    <a:pt x="147" y="1874"/>
                    <a:pt x="140" y="1891"/>
                    <a:pt x="130" y="1907"/>
                  </a:cubicBezTo>
                  <a:cubicBezTo>
                    <a:pt x="120" y="1923"/>
                    <a:pt x="107" y="1938"/>
                    <a:pt x="94" y="1951"/>
                  </a:cubicBezTo>
                  <a:cubicBezTo>
                    <a:pt x="87" y="1959"/>
                    <a:pt x="79" y="1966"/>
                    <a:pt x="71" y="1973"/>
                  </a:cubicBezTo>
                  <a:cubicBezTo>
                    <a:pt x="60" y="1984"/>
                    <a:pt x="48" y="1995"/>
                    <a:pt x="38" y="2007"/>
                  </a:cubicBezTo>
                  <a:cubicBezTo>
                    <a:pt x="37" y="2008"/>
                    <a:pt x="36" y="2008"/>
                    <a:pt x="36" y="2009"/>
                  </a:cubicBezTo>
                  <a:cubicBezTo>
                    <a:pt x="28" y="2018"/>
                    <a:pt x="20" y="2027"/>
                    <a:pt x="14" y="2037"/>
                  </a:cubicBezTo>
                  <a:cubicBezTo>
                    <a:pt x="8" y="2047"/>
                    <a:pt x="3" y="2057"/>
                    <a:pt x="1" y="2069"/>
                  </a:cubicBezTo>
                  <a:cubicBezTo>
                    <a:pt x="1" y="2070"/>
                    <a:pt x="0" y="2070"/>
                    <a:pt x="0" y="2071"/>
                  </a:cubicBezTo>
                  <a:cubicBezTo>
                    <a:pt x="1" y="2076"/>
                    <a:pt x="2" y="2082"/>
                    <a:pt x="1" y="2088"/>
                  </a:cubicBezTo>
                  <a:cubicBezTo>
                    <a:pt x="1" y="2089"/>
                    <a:pt x="1" y="2090"/>
                    <a:pt x="1" y="2092"/>
                  </a:cubicBezTo>
                  <a:cubicBezTo>
                    <a:pt x="2" y="2096"/>
                    <a:pt x="3" y="2100"/>
                    <a:pt x="5" y="2104"/>
                  </a:cubicBezTo>
                  <a:cubicBezTo>
                    <a:pt x="6" y="2106"/>
                    <a:pt x="7" y="2107"/>
                    <a:pt x="8" y="2109"/>
                  </a:cubicBezTo>
                  <a:cubicBezTo>
                    <a:pt x="10" y="2114"/>
                    <a:pt x="12" y="2118"/>
                    <a:pt x="14" y="2122"/>
                  </a:cubicBezTo>
                  <a:cubicBezTo>
                    <a:pt x="17" y="2122"/>
                    <a:pt x="17" y="2122"/>
                    <a:pt x="17" y="2122"/>
                  </a:cubicBezTo>
                  <a:cubicBezTo>
                    <a:pt x="19" y="2126"/>
                    <a:pt x="22" y="2129"/>
                    <a:pt x="25" y="2132"/>
                  </a:cubicBezTo>
                  <a:cubicBezTo>
                    <a:pt x="33" y="2142"/>
                    <a:pt x="42" y="2150"/>
                    <a:pt x="51" y="2159"/>
                  </a:cubicBezTo>
                  <a:cubicBezTo>
                    <a:pt x="67" y="2159"/>
                    <a:pt x="67" y="2159"/>
                    <a:pt x="67" y="2159"/>
                  </a:cubicBezTo>
                  <a:cubicBezTo>
                    <a:pt x="55" y="2148"/>
                    <a:pt x="43" y="2137"/>
                    <a:pt x="33" y="2125"/>
                  </a:cubicBezTo>
                  <a:cubicBezTo>
                    <a:pt x="26" y="2117"/>
                    <a:pt x="20" y="2109"/>
                    <a:pt x="15" y="2101"/>
                  </a:cubicBezTo>
                  <a:cubicBezTo>
                    <a:pt x="14" y="2097"/>
                    <a:pt x="13" y="2093"/>
                    <a:pt x="13" y="2089"/>
                  </a:cubicBezTo>
                  <a:cubicBezTo>
                    <a:pt x="12" y="2068"/>
                    <a:pt x="20" y="2048"/>
                    <a:pt x="33" y="2030"/>
                  </a:cubicBezTo>
                  <a:cubicBezTo>
                    <a:pt x="45" y="2012"/>
                    <a:pt x="62" y="1997"/>
                    <a:pt x="79" y="1981"/>
                  </a:cubicBezTo>
                  <a:cubicBezTo>
                    <a:pt x="96" y="1965"/>
                    <a:pt x="113" y="1949"/>
                    <a:pt x="129" y="1931"/>
                  </a:cubicBezTo>
                  <a:cubicBezTo>
                    <a:pt x="137" y="1922"/>
                    <a:pt x="144" y="1912"/>
                    <a:pt x="150" y="1900"/>
                  </a:cubicBezTo>
                  <a:cubicBezTo>
                    <a:pt x="154" y="1894"/>
                    <a:pt x="157" y="1886"/>
                    <a:pt x="159" y="1879"/>
                  </a:cubicBezTo>
                  <a:cubicBezTo>
                    <a:pt x="159" y="1838"/>
                    <a:pt x="159" y="1838"/>
                    <a:pt x="159" y="1838"/>
                  </a:cubicBezTo>
                  <a:cubicBezTo>
                    <a:pt x="157" y="1833"/>
                    <a:pt x="156" y="1828"/>
                    <a:pt x="153" y="1824"/>
                  </a:cubicBezTo>
                  <a:cubicBezTo>
                    <a:pt x="148" y="1812"/>
                    <a:pt x="140" y="1802"/>
                    <a:pt x="133" y="1793"/>
                  </a:cubicBezTo>
                  <a:cubicBezTo>
                    <a:pt x="117" y="1774"/>
                    <a:pt x="100" y="1758"/>
                    <a:pt x="82" y="1743"/>
                  </a:cubicBezTo>
                  <a:cubicBezTo>
                    <a:pt x="65" y="1727"/>
                    <a:pt x="48" y="1712"/>
                    <a:pt x="33" y="1695"/>
                  </a:cubicBezTo>
                  <a:cubicBezTo>
                    <a:pt x="26" y="1687"/>
                    <a:pt x="20" y="1679"/>
                    <a:pt x="16" y="1671"/>
                  </a:cubicBezTo>
                  <a:cubicBezTo>
                    <a:pt x="14" y="1667"/>
                    <a:pt x="14" y="1662"/>
                    <a:pt x="13" y="1658"/>
                  </a:cubicBezTo>
                  <a:cubicBezTo>
                    <a:pt x="12" y="1637"/>
                    <a:pt x="20" y="1616"/>
                    <a:pt x="33" y="1599"/>
                  </a:cubicBezTo>
                  <a:cubicBezTo>
                    <a:pt x="45" y="1581"/>
                    <a:pt x="62" y="1565"/>
                    <a:pt x="79" y="1549"/>
                  </a:cubicBezTo>
                  <a:cubicBezTo>
                    <a:pt x="96" y="1534"/>
                    <a:pt x="113" y="1518"/>
                    <a:pt x="129" y="1499"/>
                  </a:cubicBezTo>
                  <a:cubicBezTo>
                    <a:pt x="137" y="1490"/>
                    <a:pt x="144" y="1480"/>
                    <a:pt x="150" y="1469"/>
                  </a:cubicBezTo>
                  <a:cubicBezTo>
                    <a:pt x="154" y="1462"/>
                    <a:pt x="157" y="1455"/>
                    <a:pt x="159" y="1447"/>
                  </a:cubicBezTo>
                  <a:cubicBezTo>
                    <a:pt x="159" y="1406"/>
                    <a:pt x="159" y="1406"/>
                    <a:pt x="159" y="1406"/>
                  </a:cubicBezTo>
                  <a:cubicBezTo>
                    <a:pt x="157" y="1401"/>
                    <a:pt x="156" y="1397"/>
                    <a:pt x="153" y="1392"/>
                  </a:cubicBezTo>
                  <a:cubicBezTo>
                    <a:pt x="148" y="1381"/>
                    <a:pt x="140" y="1371"/>
                    <a:pt x="133" y="1361"/>
                  </a:cubicBezTo>
                  <a:cubicBezTo>
                    <a:pt x="117" y="1343"/>
                    <a:pt x="100" y="1327"/>
                    <a:pt x="82" y="1311"/>
                  </a:cubicBezTo>
                  <a:cubicBezTo>
                    <a:pt x="65" y="1295"/>
                    <a:pt x="48" y="1280"/>
                    <a:pt x="33" y="1263"/>
                  </a:cubicBezTo>
                  <a:cubicBezTo>
                    <a:pt x="26" y="1255"/>
                    <a:pt x="19" y="1247"/>
                    <a:pt x="15" y="1238"/>
                  </a:cubicBezTo>
                  <a:cubicBezTo>
                    <a:pt x="14" y="1235"/>
                    <a:pt x="13" y="1232"/>
                    <a:pt x="13" y="1228"/>
                  </a:cubicBezTo>
                  <a:cubicBezTo>
                    <a:pt x="12" y="1207"/>
                    <a:pt x="20" y="1187"/>
                    <a:pt x="33" y="1169"/>
                  </a:cubicBezTo>
                  <a:cubicBezTo>
                    <a:pt x="45" y="1152"/>
                    <a:pt x="62" y="1136"/>
                    <a:pt x="79" y="1120"/>
                  </a:cubicBezTo>
                  <a:cubicBezTo>
                    <a:pt x="96" y="1104"/>
                    <a:pt x="113" y="1089"/>
                    <a:pt x="129" y="1070"/>
                  </a:cubicBezTo>
                  <a:cubicBezTo>
                    <a:pt x="137" y="1061"/>
                    <a:pt x="144" y="1051"/>
                    <a:pt x="150" y="1039"/>
                  </a:cubicBezTo>
                  <a:cubicBezTo>
                    <a:pt x="154" y="1033"/>
                    <a:pt x="157" y="1025"/>
                    <a:pt x="159" y="1018"/>
                  </a:cubicBezTo>
                  <a:cubicBezTo>
                    <a:pt x="159" y="977"/>
                    <a:pt x="159" y="977"/>
                    <a:pt x="159" y="977"/>
                  </a:cubicBezTo>
                  <a:cubicBezTo>
                    <a:pt x="157" y="972"/>
                    <a:pt x="156" y="967"/>
                    <a:pt x="153" y="963"/>
                  </a:cubicBezTo>
                  <a:cubicBezTo>
                    <a:pt x="148" y="951"/>
                    <a:pt x="140" y="941"/>
                    <a:pt x="133" y="932"/>
                  </a:cubicBezTo>
                  <a:cubicBezTo>
                    <a:pt x="117" y="913"/>
                    <a:pt x="100" y="897"/>
                    <a:pt x="82" y="882"/>
                  </a:cubicBezTo>
                  <a:cubicBezTo>
                    <a:pt x="65" y="866"/>
                    <a:pt x="48" y="851"/>
                    <a:pt x="33" y="834"/>
                  </a:cubicBezTo>
                  <a:cubicBezTo>
                    <a:pt x="27" y="827"/>
                    <a:pt x="21" y="819"/>
                    <a:pt x="16" y="811"/>
                  </a:cubicBezTo>
                  <a:cubicBezTo>
                    <a:pt x="15" y="806"/>
                    <a:pt x="14" y="801"/>
                    <a:pt x="13" y="795"/>
                  </a:cubicBezTo>
                  <a:cubicBezTo>
                    <a:pt x="12" y="774"/>
                    <a:pt x="20" y="754"/>
                    <a:pt x="33" y="737"/>
                  </a:cubicBezTo>
                  <a:cubicBezTo>
                    <a:pt x="45" y="719"/>
                    <a:pt x="62" y="703"/>
                    <a:pt x="79" y="687"/>
                  </a:cubicBezTo>
                  <a:cubicBezTo>
                    <a:pt x="96" y="671"/>
                    <a:pt x="113" y="656"/>
                    <a:pt x="129" y="637"/>
                  </a:cubicBezTo>
                  <a:cubicBezTo>
                    <a:pt x="137" y="628"/>
                    <a:pt x="144" y="618"/>
                    <a:pt x="150" y="607"/>
                  </a:cubicBezTo>
                  <a:cubicBezTo>
                    <a:pt x="154" y="600"/>
                    <a:pt x="157" y="593"/>
                    <a:pt x="159" y="585"/>
                  </a:cubicBezTo>
                  <a:cubicBezTo>
                    <a:pt x="159" y="544"/>
                    <a:pt x="159" y="544"/>
                    <a:pt x="159" y="544"/>
                  </a:cubicBezTo>
                  <a:cubicBezTo>
                    <a:pt x="157" y="539"/>
                    <a:pt x="156" y="535"/>
                    <a:pt x="153" y="530"/>
                  </a:cubicBezTo>
                  <a:cubicBezTo>
                    <a:pt x="148" y="519"/>
                    <a:pt x="140" y="509"/>
                    <a:pt x="133" y="499"/>
                  </a:cubicBezTo>
                  <a:cubicBezTo>
                    <a:pt x="117" y="481"/>
                    <a:pt x="100" y="465"/>
                    <a:pt x="82" y="449"/>
                  </a:cubicBezTo>
                  <a:cubicBezTo>
                    <a:pt x="65" y="433"/>
                    <a:pt x="48" y="418"/>
                    <a:pt x="33" y="401"/>
                  </a:cubicBezTo>
                  <a:cubicBezTo>
                    <a:pt x="27" y="394"/>
                    <a:pt x="21" y="386"/>
                    <a:pt x="16" y="379"/>
                  </a:cubicBezTo>
                  <a:cubicBezTo>
                    <a:pt x="15" y="373"/>
                    <a:pt x="14" y="368"/>
                    <a:pt x="13" y="363"/>
                  </a:cubicBezTo>
                  <a:cubicBezTo>
                    <a:pt x="12" y="342"/>
                    <a:pt x="20" y="322"/>
                    <a:pt x="33" y="304"/>
                  </a:cubicBezTo>
                  <a:cubicBezTo>
                    <a:pt x="45" y="286"/>
                    <a:pt x="62" y="270"/>
                    <a:pt x="79" y="254"/>
                  </a:cubicBezTo>
                  <a:cubicBezTo>
                    <a:pt x="96" y="239"/>
                    <a:pt x="113" y="223"/>
                    <a:pt x="129" y="204"/>
                  </a:cubicBezTo>
                  <a:cubicBezTo>
                    <a:pt x="137" y="195"/>
                    <a:pt x="144" y="185"/>
                    <a:pt x="150" y="174"/>
                  </a:cubicBezTo>
                  <a:cubicBezTo>
                    <a:pt x="154" y="167"/>
                    <a:pt x="157" y="160"/>
                    <a:pt x="159" y="152"/>
                  </a:cubicBezTo>
                  <a:cubicBezTo>
                    <a:pt x="159" y="111"/>
                    <a:pt x="159" y="111"/>
                    <a:pt x="159" y="111"/>
                  </a:cubicBezTo>
                  <a:cubicBezTo>
                    <a:pt x="157" y="107"/>
                    <a:pt x="156" y="102"/>
                    <a:pt x="153" y="97"/>
                  </a:cubicBezTo>
                  <a:cubicBezTo>
                    <a:pt x="148" y="86"/>
                    <a:pt x="140" y="76"/>
                    <a:pt x="133" y="66"/>
                  </a:cubicBezTo>
                  <a:cubicBezTo>
                    <a:pt x="117" y="48"/>
                    <a:pt x="100" y="32"/>
                    <a:pt x="82" y="16"/>
                  </a:cubicBezTo>
                  <a:cubicBezTo>
                    <a:pt x="76" y="11"/>
                    <a:pt x="71" y="5"/>
                    <a:pt x="65" y="0"/>
                  </a:cubicBezTo>
                  <a:cubicBezTo>
                    <a:pt x="49" y="0"/>
                    <a:pt x="49" y="0"/>
                    <a:pt x="49" y="0"/>
                  </a:cubicBezTo>
                  <a:cubicBezTo>
                    <a:pt x="57" y="8"/>
                    <a:pt x="66"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p:cNvSpPr>
              <a:spLocks/>
            </p:cNvSpPr>
            <p:nvPr/>
          </p:nvSpPr>
          <p:spPr bwMode="hidden">
            <a:xfrm>
              <a:off x="6088063" y="-1587"/>
              <a:ext cx="501650" cy="6862762"/>
            </a:xfrm>
            <a:custGeom>
              <a:avLst/>
              <a:gdLst>
                <a:gd name="T0" fmla="*/ 0 w 158"/>
                <a:gd name="T1" fmla="*/ 110 h 2159"/>
                <a:gd name="T2" fmla="*/ 0 w 158"/>
                <a:gd name="T3" fmla="*/ 154 h 2159"/>
                <a:gd name="T4" fmla="*/ 36 w 158"/>
                <a:gd name="T5" fmla="*/ 209 h 2159"/>
                <a:gd name="T6" fmla="*/ 125 w 158"/>
                <a:gd name="T7" fmla="*/ 302 h 2159"/>
                <a:gd name="T8" fmla="*/ 137 w 158"/>
                <a:gd name="T9" fmla="*/ 388 h 2159"/>
                <a:gd name="T10" fmla="*/ 23 w 158"/>
                <a:gd name="T11" fmla="*/ 505 h 2159"/>
                <a:gd name="T12" fmla="*/ 0 w 158"/>
                <a:gd name="T13" fmla="*/ 566 h 2159"/>
                <a:gd name="T14" fmla="*/ 7 w 158"/>
                <a:gd name="T15" fmla="*/ 602 h 2159"/>
                <a:gd name="T16" fmla="*/ 62 w 158"/>
                <a:gd name="T17" fmla="*/ 670 h 2159"/>
                <a:gd name="T18" fmla="*/ 139 w 158"/>
                <a:gd name="T19" fmla="*/ 762 h 2159"/>
                <a:gd name="T20" fmla="*/ 122 w 158"/>
                <a:gd name="T21" fmla="*/ 840 h 2159"/>
                <a:gd name="T22" fmla="*/ 4 w 158"/>
                <a:gd name="T23" fmla="*/ 967 h 2159"/>
                <a:gd name="T24" fmla="*/ 0 w 158"/>
                <a:gd name="T25" fmla="*/ 1006 h 2159"/>
                <a:gd name="T26" fmla="*/ 27 w 158"/>
                <a:gd name="T27" fmla="*/ 1064 h 2159"/>
                <a:gd name="T28" fmla="*/ 139 w 158"/>
                <a:gd name="T29" fmla="*/ 1195 h 2159"/>
                <a:gd name="T30" fmla="*/ 122 w 158"/>
                <a:gd name="T31" fmla="*/ 1269 h 2159"/>
                <a:gd name="T32" fmla="*/ 4 w 158"/>
                <a:gd name="T33" fmla="*/ 1396 h 2159"/>
                <a:gd name="T34" fmla="*/ 0 w 158"/>
                <a:gd name="T35" fmla="*/ 1438 h 2159"/>
                <a:gd name="T36" fmla="*/ 27 w 158"/>
                <a:gd name="T37" fmla="*/ 1493 h 2159"/>
                <a:gd name="T38" fmla="*/ 112 w 158"/>
                <a:gd name="T39" fmla="*/ 1580 h 2159"/>
                <a:gd name="T40" fmla="*/ 139 w 158"/>
                <a:gd name="T41" fmla="*/ 1624 h 2159"/>
                <a:gd name="T42" fmla="*/ 122 w 158"/>
                <a:gd name="T43" fmla="*/ 1701 h 2159"/>
                <a:gd name="T44" fmla="*/ 4 w 158"/>
                <a:gd name="T45" fmla="*/ 1828 h 2159"/>
                <a:gd name="T46" fmla="*/ 0 w 158"/>
                <a:gd name="T47" fmla="*/ 1868 h 2159"/>
                <a:gd name="T48" fmla="*/ 27 w 158"/>
                <a:gd name="T49" fmla="*/ 1925 h 2159"/>
                <a:gd name="T50" fmla="*/ 97 w 158"/>
                <a:gd name="T51" fmla="*/ 1995 h 2159"/>
                <a:gd name="T52" fmla="*/ 143 w 158"/>
                <a:gd name="T53" fmla="*/ 2090 h 2159"/>
                <a:gd name="T54" fmla="*/ 95 w 158"/>
                <a:gd name="T55" fmla="*/ 2159 h 2159"/>
                <a:gd name="T56" fmla="*/ 142 w 158"/>
                <a:gd name="T57" fmla="*/ 2122 h 2159"/>
                <a:gd name="T58" fmla="*/ 151 w 158"/>
                <a:gd name="T59" fmla="*/ 2107 h 2159"/>
                <a:gd name="T60" fmla="*/ 141 w 158"/>
                <a:gd name="T61" fmla="*/ 2033 h 2159"/>
                <a:gd name="T62" fmla="*/ 83 w 158"/>
                <a:gd name="T63" fmla="*/ 1966 h 2159"/>
                <a:gd name="T64" fmla="*/ 15 w 158"/>
                <a:gd name="T65" fmla="*/ 1833 h 2159"/>
                <a:gd name="T66" fmla="*/ 130 w 158"/>
                <a:gd name="T67" fmla="*/ 1708 h 2159"/>
                <a:gd name="T68" fmla="*/ 156 w 158"/>
                <a:gd name="T69" fmla="*/ 1637 h 2159"/>
                <a:gd name="T70" fmla="*/ 83 w 158"/>
                <a:gd name="T71" fmla="*/ 1535 h 2159"/>
                <a:gd name="T72" fmla="*/ 15 w 158"/>
                <a:gd name="T73" fmla="*/ 1402 h 2159"/>
                <a:gd name="T74" fmla="*/ 130 w 158"/>
                <a:gd name="T75" fmla="*/ 1276 h 2159"/>
                <a:gd name="T76" fmla="*/ 145 w 158"/>
                <a:gd name="T77" fmla="*/ 1256 h 2159"/>
                <a:gd name="T78" fmla="*/ 156 w 158"/>
                <a:gd name="T79" fmla="*/ 1206 h 2159"/>
                <a:gd name="T80" fmla="*/ 132 w 158"/>
                <a:gd name="T81" fmla="*/ 1158 h 2159"/>
                <a:gd name="T82" fmla="*/ 9 w 158"/>
                <a:gd name="T83" fmla="*/ 1000 h 2159"/>
                <a:gd name="T84" fmla="*/ 80 w 158"/>
                <a:gd name="T85" fmla="*/ 896 h 2159"/>
                <a:gd name="T86" fmla="*/ 157 w 158"/>
                <a:gd name="T87" fmla="*/ 796 h 2159"/>
                <a:gd name="T88" fmla="*/ 132 w 158"/>
                <a:gd name="T89" fmla="*/ 726 h 2159"/>
                <a:gd name="T90" fmla="*/ 9 w 158"/>
                <a:gd name="T91" fmla="*/ 568 h 2159"/>
                <a:gd name="T92" fmla="*/ 80 w 158"/>
                <a:gd name="T93" fmla="*/ 464 h 2159"/>
                <a:gd name="T94" fmla="*/ 157 w 158"/>
                <a:gd name="T95" fmla="*/ 364 h 2159"/>
                <a:gd name="T96" fmla="*/ 132 w 158"/>
                <a:gd name="T97" fmla="*/ 293 h 2159"/>
                <a:gd name="T98" fmla="*/ 9 w 158"/>
                <a:gd name="T99" fmla="*/ 135 h 2159"/>
                <a:gd name="T100" fmla="*/ 80 w 158"/>
                <a:gd name="T101" fmla="*/ 31 h 2159"/>
                <a:gd name="T102" fmla="*/ 72 w 158"/>
                <a:gd name="T103" fmla="*/ 23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59">
                  <a:moveTo>
                    <a:pt x="23" y="72"/>
                  </a:moveTo>
                  <a:cubicBezTo>
                    <a:pt x="16" y="81"/>
                    <a:pt x="9" y="91"/>
                    <a:pt x="4" y="102"/>
                  </a:cubicBezTo>
                  <a:cubicBezTo>
                    <a:pt x="3" y="104"/>
                    <a:pt x="1" y="107"/>
                    <a:pt x="0" y="110"/>
                  </a:cubicBezTo>
                  <a:cubicBezTo>
                    <a:pt x="0" y="133"/>
                    <a:pt x="0" y="133"/>
                    <a:pt x="0" y="133"/>
                  </a:cubicBezTo>
                  <a:cubicBezTo>
                    <a:pt x="0" y="144"/>
                    <a:pt x="0" y="144"/>
                    <a:pt x="0" y="144"/>
                  </a:cubicBezTo>
                  <a:cubicBezTo>
                    <a:pt x="0" y="154"/>
                    <a:pt x="0" y="154"/>
                    <a:pt x="0" y="154"/>
                  </a:cubicBezTo>
                  <a:cubicBezTo>
                    <a:pt x="2" y="159"/>
                    <a:pt x="4" y="164"/>
                    <a:pt x="7" y="170"/>
                  </a:cubicBezTo>
                  <a:cubicBezTo>
                    <a:pt x="12" y="180"/>
                    <a:pt x="19" y="190"/>
                    <a:pt x="27" y="198"/>
                  </a:cubicBezTo>
                  <a:cubicBezTo>
                    <a:pt x="30" y="202"/>
                    <a:pt x="33" y="206"/>
                    <a:pt x="36" y="209"/>
                  </a:cubicBezTo>
                  <a:cubicBezTo>
                    <a:pt x="44" y="219"/>
                    <a:pt x="53" y="228"/>
                    <a:pt x="62" y="237"/>
                  </a:cubicBezTo>
                  <a:cubicBezTo>
                    <a:pt x="79" y="254"/>
                    <a:pt x="96" y="269"/>
                    <a:pt x="112" y="286"/>
                  </a:cubicBezTo>
                  <a:cubicBezTo>
                    <a:pt x="117" y="291"/>
                    <a:pt x="121" y="297"/>
                    <a:pt x="125" y="302"/>
                  </a:cubicBezTo>
                  <a:cubicBezTo>
                    <a:pt x="131" y="311"/>
                    <a:pt x="136" y="320"/>
                    <a:pt x="139" y="329"/>
                  </a:cubicBezTo>
                  <a:cubicBezTo>
                    <a:pt x="143" y="340"/>
                    <a:pt x="144" y="352"/>
                    <a:pt x="143" y="363"/>
                  </a:cubicBezTo>
                  <a:cubicBezTo>
                    <a:pt x="142" y="372"/>
                    <a:pt x="140" y="380"/>
                    <a:pt x="137" y="388"/>
                  </a:cubicBezTo>
                  <a:cubicBezTo>
                    <a:pt x="132" y="395"/>
                    <a:pt x="127" y="401"/>
                    <a:pt x="122" y="407"/>
                  </a:cubicBezTo>
                  <a:cubicBezTo>
                    <a:pt x="107" y="424"/>
                    <a:pt x="89" y="440"/>
                    <a:pt x="72" y="455"/>
                  </a:cubicBezTo>
                  <a:cubicBezTo>
                    <a:pt x="55" y="471"/>
                    <a:pt x="38" y="487"/>
                    <a:pt x="23" y="505"/>
                  </a:cubicBezTo>
                  <a:cubicBezTo>
                    <a:pt x="16" y="514"/>
                    <a:pt x="9" y="524"/>
                    <a:pt x="4" y="534"/>
                  </a:cubicBezTo>
                  <a:cubicBezTo>
                    <a:pt x="3" y="537"/>
                    <a:pt x="1" y="540"/>
                    <a:pt x="0" y="543"/>
                  </a:cubicBezTo>
                  <a:cubicBezTo>
                    <a:pt x="0" y="566"/>
                    <a:pt x="0" y="566"/>
                    <a:pt x="0" y="566"/>
                  </a:cubicBezTo>
                  <a:cubicBezTo>
                    <a:pt x="0" y="577"/>
                    <a:pt x="0" y="577"/>
                    <a:pt x="0" y="577"/>
                  </a:cubicBezTo>
                  <a:cubicBezTo>
                    <a:pt x="0" y="587"/>
                    <a:pt x="0" y="587"/>
                    <a:pt x="0" y="587"/>
                  </a:cubicBezTo>
                  <a:cubicBezTo>
                    <a:pt x="2" y="592"/>
                    <a:pt x="4" y="597"/>
                    <a:pt x="7" y="602"/>
                  </a:cubicBezTo>
                  <a:cubicBezTo>
                    <a:pt x="12" y="613"/>
                    <a:pt x="19" y="622"/>
                    <a:pt x="27" y="631"/>
                  </a:cubicBezTo>
                  <a:cubicBezTo>
                    <a:pt x="30" y="635"/>
                    <a:pt x="33" y="638"/>
                    <a:pt x="36" y="642"/>
                  </a:cubicBezTo>
                  <a:cubicBezTo>
                    <a:pt x="44" y="652"/>
                    <a:pt x="53" y="661"/>
                    <a:pt x="62" y="670"/>
                  </a:cubicBezTo>
                  <a:cubicBezTo>
                    <a:pt x="79" y="686"/>
                    <a:pt x="96" y="702"/>
                    <a:pt x="112" y="719"/>
                  </a:cubicBezTo>
                  <a:cubicBezTo>
                    <a:pt x="117" y="724"/>
                    <a:pt x="121" y="730"/>
                    <a:pt x="125" y="735"/>
                  </a:cubicBezTo>
                  <a:cubicBezTo>
                    <a:pt x="131" y="744"/>
                    <a:pt x="136" y="753"/>
                    <a:pt x="139" y="762"/>
                  </a:cubicBezTo>
                  <a:cubicBezTo>
                    <a:pt x="143" y="773"/>
                    <a:pt x="144" y="785"/>
                    <a:pt x="143" y="796"/>
                  </a:cubicBezTo>
                  <a:cubicBezTo>
                    <a:pt x="142" y="805"/>
                    <a:pt x="140" y="813"/>
                    <a:pt x="137" y="821"/>
                  </a:cubicBezTo>
                  <a:cubicBezTo>
                    <a:pt x="132" y="827"/>
                    <a:pt x="127" y="834"/>
                    <a:pt x="122" y="840"/>
                  </a:cubicBezTo>
                  <a:cubicBezTo>
                    <a:pt x="107" y="857"/>
                    <a:pt x="89" y="872"/>
                    <a:pt x="72" y="888"/>
                  </a:cubicBezTo>
                  <a:cubicBezTo>
                    <a:pt x="55" y="904"/>
                    <a:pt x="38" y="920"/>
                    <a:pt x="23" y="938"/>
                  </a:cubicBezTo>
                  <a:cubicBezTo>
                    <a:pt x="16" y="947"/>
                    <a:pt x="9" y="957"/>
                    <a:pt x="4" y="967"/>
                  </a:cubicBezTo>
                  <a:cubicBezTo>
                    <a:pt x="3" y="970"/>
                    <a:pt x="1" y="973"/>
                    <a:pt x="0" y="976"/>
                  </a:cubicBezTo>
                  <a:cubicBezTo>
                    <a:pt x="0" y="995"/>
                    <a:pt x="0" y="995"/>
                    <a:pt x="0" y="995"/>
                  </a:cubicBezTo>
                  <a:cubicBezTo>
                    <a:pt x="0" y="1006"/>
                    <a:pt x="0" y="1006"/>
                    <a:pt x="0" y="1006"/>
                  </a:cubicBezTo>
                  <a:cubicBezTo>
                    <a:pt x="0" y="1019"/>
                    <a:pt x="0" y="1019"/>
                    <a:pt x="0" y="1019"/>
                  </a:cubicBezTo>
                  <a:cubicBezTo>
                    <a:pt x="2" y="1025"/>
                    <a:pt x="4" y="1030"/>
                    <a:pt x="7" y="1035"/>
                  </a:cubicBezTo>
                  <a:cubicBezTo>
                    <a:pt x="12" y="1046"/>
                    <a:pt x="19" y="1055"/>
                    <a:pt x="27" y="1064"/>
                  </a:cubicBezTo>
                  <a:cubicBezTo>
                    <a:pt x="42" y="1082"/>
                    <a:pt x="59" y="1098"/>
                    <a:pt x="76" y="1113"/>
                  </a:cubicBezTo>
                  <a:cubicBezTo>
                    <a:pt x="93" y="1129"/>
                    <a:pt x="110" y="1146"/>
                    <a:pt x="123" y="1164"/>
                  </a:cubicBezTo>
                  <a:cubicBezTo>
                    <a:pt x="130" y="1174"/>
                    <a:pt x="135" y="1184"/>
                    <a:pt x="139" y="1195"/>
                  </a:cubicBezTo>
                  <a:cubicBezTo>
                    <a:pt x="143" y="1206"/>
                    <a:pt x="144" y="1218"/>
                    <a:pt x="143" y="1229"/>
                  </a:cubicBezTo>
                  <a:cubicBezTo>
                    <a:pt x="143" y="1234"/>
                    <a:pt x="142" y="1239"/>
                    <a:pt x="140" y="1244"/>
                  </a:cubicBezTo>
                  <a:cubicBezTo>
                    <a:pt x="135" y="1253"/>
                    <a:pt x="129" y="1261"/>
                    <a:pt x="122" y="1269"/>
                  </a:cubicBezTo>
                  <a:cubicBezTo>
                    <a:pt x="107" y="1286"/>
                    <a:pt x="89" y="1302"/>
                    <a:pt x="72" y="1318"/>
                  </a:cubicBezTo>
                  <a:cubicBezTo>
                    <a:pt x="55" y="1333"/>
                    <a:pt x="38" y="1349"/>
                    <a:pt x="23" y="1367"/>
                  </a:cubicBezTo>
                  <a:cubicBezTo>
                    <a:pt x="16" y="1376"/>
                    <a:pt x="9" y="1386"/>
                    <a:pt x="4" y="1396"/>
                  </a:cubicBezTo>
                  <a:cubicBezTo>
                    <a:pt x="3" y="1399"/>
                    <a:pt x="1" y="1402"/>
                    <a:pt x="0" y="1405"/>
                  </a:cubicBezTo>
                  <a:cubicBezTo>
                    <a:pt x="0" y="1427"/>
                    <a:pt x="0" y="1427"/>
                    <a:pt x="0" y="1427"/>
                  </a:cubicBezTo>
                  <a:cubicBezTo>
                    <a:pt x="0" y="1438"/>
                    <a:pt x="0" y="1438"/>
                    <a:pt x="0" y="1438"/>
                  </a:cubicBezTo>
                  <a:cubicBezTo>
                    <a:pt x="0" y="1449"/>
                    <a:pt x="0" y="1449"/>
                    <a:pt x="0" y="1449"/>
                  </a:cubicBezTo>
                  <a:cubicBezTo>
                    <a:pt x="2" y="1454"/>
                    <a:pt x="4" y="1459"/>
                    <a:pt x="7" y="1464"/>
                  </a:cubicBezTo>
                  <a:cubicBezTo>
                    <a:pt x="12" y="1475"/>
                    <a:pt x="19" y="1484"/>
                    <a:pt x="27" y="1493"/>
                  </a:cubicBezTo>
                  <a:cubicBezTo>
                    <a:pt x="34" y="1502"/>
                    <a:pt x="41" y="1510"/>
                    <a:pt x="49" y="1517"/>
                  </a:cubicBezTo>
                  <a:cubicBezTo>
                    <a:pt x="54" y="1522"/>
                    <a:pt x="58" y="1526"/>
                    <a:pt x="62" y="1531"/>
                  </a:cubicBezTo>
                  <a:cubicBezTo>
                    <a:pt x="79" y="1547"/>
                    <a:pt x="96" y="1563"/>
                    <a:pt x="112" y="1580"/>
                  </a:cubicBezTo>
                  <a:cubicBezTo>
                    <a:pt x="114" y="1582"/>
                    <a:pt x="115" y="1584"/>
                    <a:pt x="117" y="1586"/>
                  </a:cubicBezTo>
                  <a:cubicBezTo>
                    <a:pt x="119" y="1589"/>
                    <a:pt x="121" y="1591"/>
                    <a:pt x="123" y="1594"/>
                  </a:cubicBezTo>
                  <a:cubicBezTo>
                    <a:pt x="130" y="1603"/>
                    <a:pt x="135" y="1613"/>
                    <a:pt x="139" y="1624"/>
                  </a:cubicBezTo>
                  <a:cubicBezTo>
                    <a:pt x="143" y="1635"/>
                    <a:pt x="144" y="1647"/>
                    <a:pt x="143" y="1658"/>
                  </a:cubicBezTo>
                  <a:cubicBezTo>
                    <a:pt x="142" y="1666"/>
                    <a:pt x="141" y="1673"/>
                    <a:pt x="138" y="1680"/>
                  </a:cubicBezTo>
                  <a:cubicBezTo>
                    <a:pt x="133" y="1687"/>
                    <a:pt x="128" y="1694"/>
                    <a:pt x="122" y="1701"/>
                  </a:cubicBezTo>
                  <a:cubicBezTo>
                    <a:pt x="107" y="1718"/>
                    <a:pt x="89" y="1733"/>
                    <a:pt x="72" y="1749"/>
                  </a:cubicBezTo>
                  <a:cubicBezTo>
                    <a:pt x="55" y="1765"/>
                    <a:pt x="38" y="1781"/>
                    <a:pt x="23" y="1799"/>
                  </a:cubicBezTo>
                  <a:cubicBezTo>
                    <a:pt x="16" y="1808"/>
                    <a:pt x="9" y="1818"/>
                    <a:pt x="4" y="1828"/>
                  </a:cubicBezTo>
                  <a:cubicBezTo>
                    <a:pt x="3" y="1831"/>
                    <a:pt x="1" y="1834"/>
                    <a:pt x="0" y="1837"/>
                  </a:cubicBezTo>
                  <a:cubicBezTo>
                    <a:pt x="0" y="1857"/>
                    <a:pt x="0" y="1857"/>
                    <a:pt x="0" y="1857"/>
                  </a:cubicBezTo>
                  <a:cubicBezTo>
                    <a:pt x="0" y="1868"/>
                    <a:pt x="0" y="1868"/>
                    <a:pt x="0" y="1868"/>
                  </a:cubicBezTo>
                  <a:cubicBezTo>
                    <a:pt x="0" y="1880"/>
                    <a:pt x="0" y="1880"/>
                    <a:pt x="0" y="1880"/>
                  </a:cubicBezTo>
                  <a:cubicBezTo>
                    <a:pt x="2" y="1886"/>
                    <a:pt x="4" y="1891"/>
                    <a:pt x="7" y="1896"/>
                  </a:cubicBezTo>
                  <a:cubicBezTo>
                    <a:pt x="12" y="1907"/>
                    <a:pt x="19" y="1916"/>
                    <a:pt x="27" y="1925"/>
                  </a:cubicBezTo>
                  <a:cubicBezTo>
                    <a:pt x="42" y="1943"/>
                    <a:pt x="59" y="1958"/>
                    <a:pt x="76" y="1974"/>
                  </a:cubicBezTo>
                  <a:cubicBezTo>
                    <a:pt x="76" y="1975"/>
                    <a:pt x="76" y="1975"/>
                    <a:pt x="77" y="1975"/>
                  </a:cubicBezTo>
                  <a:cubicBezTo>
                    <a:pt x="84" y="1982"/>
                    <a:pt x="90" y="1988"/>
                    <a:pt x="97" y="1995"/>
                  </a:cubicBezTo>
                  <a:cubicBezTo>
                    <a:pt x="106" y="2004"/>
                    <a:pt x="115" y="2014"/>
                    <a:pt x="123" y="2025"/>
                  </a:cubicBezTo>
                  <a:cubicBezTo>
                    <a:pt x="130" y="2035"/>
                    <a:pt x="135" y="2045"/>
                    <a:pt x="139" y="2056"/>
                  </a:cubicBezTo>
                  <a:cubicBezTo>
                    <a:pt x="143" y="2067"/>
                    <a:pt x="144" y="2078"/>
                    <a:pt x="143" y="2090"/>
                  </a:cubicBezTo>
                  <a:cubicBezTo>
                    <a:pt x="142" y="2096"/>
                    <a:pt x="141" y="2102"/>
                    <a:pt x="139" y="2108"/>
                  </a:cubicBezTo>
                  <a:cubicBezTo>
                    <a:pt x="134" y="2116"/>
                    <a:pt x="128" y="2124"/>
                    <a:pt x="122" y="2131"/>
                  </a:cubicBezTo>
                  <a:cubicBezTo>
                    <a:pt x="113" y="2141"/>
                    <a:pt x="104" y="2150"/>
                    <a:pt x="95" y="2159"/>
                  </a:cubicBezTo>
                  <a:cubicBezTo>
                    <a:pt x="110" y="2159"/>
                    <a:pt x="110" y="2159"/>
                    <a:pt x="110" y="2159"/>
                  </a:cubicBezTo>
                  <a:cubicBezTo>
                    <a:pt x="117" y="2152"/>
                    <a:pt x="124" y="2145"/>
                    <a:pt x="130" y="2138"/>
                  </a:cubicBezTo>
                  <a:cubicBezTo>
                    <a:pt x="134" y="2133"/>
                    <a:pt x="138" y="2128"/>
                    <a:pt x="142" y="2122"/>
                  </a:cubicBezTo>
                  <a:cubicBezTo>
                    <a:pt x="143" y="2122"/>
                    <a:pt x="143" y="2122"/>
                    <a:pt x="143" y="2122"/>
                  </a:cubicBezTo>
                  <a:cubicBezTo>
                    <a:pt x="143" y="2122"/>
                    <a:pt x="143" y="2121"/>
                    <a:pt x="143" y="2120"/>
                  </a:cubicBezTo>
                  <a:cubicBezTo>
                    <a:pt x="146" y="2116"/>
                    <a:pt x="149" y="2112"/>
                    <a:pt x="151" y="2107"/>
                  </a:cubicBezTo>
                  <a:cubicBezTo>
                    <a:pt x="154" y="2101"/>
                    <a:pt x="156" y="2095"/>
                    <a:pt x="157" y="2088"/>
                  </a:cubicBezTo>
                  <a:cubicBezTo>
                    <a:pt x="158" y="2080"/>
                    <a:pt x="157" y="2074"/>
                    <a:pt x="156" y="2068"/>
                  </a:cubicBezTo>
                  <a:cubicBezTo>
                    <a:pt x="153" y="2055"/>
                    <a:pt x="147" y="2043"/>
                    <a:pt x="141" y="2033"/>
                  </a:cubicBezTo>
                  <a:cubicBezTo>
                    <a:pt x="140" y="2032"/>
                    <a:pt x="139" y="2030"/>
                    <a:pt x="138" y="2029"/>
                  </a:cubicBezTo>
                  <a:cubicBezTo>
                    <a:pt x="136" y="2026"/>
                    <a:pt x="134" y="2022"/>
                    <a:pt x="132" y="2019"/>
                  </a:cubicBezTo>
                  <a:cubicBezTo>
                    <a:pt x="117" y="1999"/>
                    <a:pt x="100" y="1982"/>
                    <a:pt x="83" y="1966"/>
                  </a:cubicBezTo>
                  <a:cubicBezTo>
                    <a:pt x="67" y="1950"/>
                    <a:pt x="50" y="1935"/>
                    <a:pt x="35" y="1917"/>
                  </a:cubicBezTo>
                  <a:cubicBezTo>
                    <a:pt x="21" y="1901"/>
                    <a:pt x="10" y="1881"/>
                    <a:pt x="9" y="1861"/>
                  </a:cubicBezTo>
                  <a:cubicBezTo>
                    <a:pt x="8" y="1852"/>
                    <a:pt x="10" y="1843"/>
                    <a:pt x="15" y="1833"/>
                  </a:cubicBezTo>
                  <a:cubicBezTo>
                    <a:pt x="19" y="1824"/>
                    <a:pt x="25" y="1815"/>
                    <a:pt x="32" y="1806"/>
                  </a:cubicBezTo>
                  <a:cubicBezTo>
                    <a:pt x="46" y="1789"/>
                    <a:pt x="63" y="1773"/>
                    <a:pt x="80" y="1757"/>
                  </a:cubicBezTo>
                  <a:cubicBezTo>
                    <a:pt x="97" y="1741"/>
                    <a:pt x="114" y="1726"/>
                    <a:pt x="130" y="1708"/>
                  </a:cubicBezTo>
                  <a:cubicBezTo>
                    <a:pt x="138" y="1698"/>
                    <a:pt x="146" y="1689"/>
                    <a:pt x="151" y="1677"/>
                  </a:cubicBezTo>
                  <a:cubicBezTo>
                    <a:pt x="154" y="1671"/>
                    <a:pt x="156" y="1664"/>
                    <a:pt x="157" y="1657"/>
                  </a:cubicBezTo>
                  <a:cubicBezTo>
                    <a:pt x="158" y="1650"/>
                    <a:pt x="157" y="1644"/>
                    <a:pt x="156" y="1637"/>
                  </a:cubicBezTo>
                  <a:cubicBezTo>
                    <a:pt x="153" y="1625"/>
                    <a:pt x="148" y="1614"/>
                    <a:pt x="142" y="1605"/>
                  </a:cubicBezTo>
                  <a:cubicBezTo>
                    <a:pt x="139" y="1599"/>
                    <a:pt x="135" y="1593"/>
                    <a:pt x="132" y="1588"/>
                  </a:cubicBezTo>
                  <a:cubicBezTo>
                    <a:pt x="117" y="1567"/>
                    <a:pt x="100" y="1551"/>
                    <a:pt x="83" y="1535"/>
                  </a:cubicBezTo>
                  <a:cubicBezTo>
                    <a:pt x="67" y="1519"/>
                    <a:pt x="50" y="1503"/>
                    <a:pt x="35" y="1486"/>
                  </a:cubicBezTo>
                  <a:cubicBezTo>
                    <a:pt x="21" y="1469"/>
                    <a:pt x="10" y="1450"/>
                    <a:pt x="9" y="1430"/>
                  </a:cubicBezTo>
                  <a:cubicBezTo>
                    <a:pt x="8" y="1421"/>
                    <a:pt x="10" y="1411"/>
                    <a:pt x="15" y="1402"/>
                  </a:cubicBezTo>
                  <a:cubicBezTo>
                    <a:pt x="19" y="1392"/>
                    <a:pt x="25" y="1383"/>
                    <a:pt x="32" y="1375"/>
                  </a:cubicBezTo>
                  <a:cubicBezTo>
                    <a:pt x="46" y="1357"/>
                    <a:pt x="63" y="1342"/>
                    <a:pt x="80" y="1326"/>
                  </a:cubicBezTo>
                  <a:cubicBezTo>
                    <a:pt x="97" y="1310"/>
                    <a:pt x="114" y="1294"/>
                    <a:pt x="130" y="1276"/>
                  </a:cubicBezTo>
                  <a:cubicBezTo>
                    <a:pt x="134" y="1271"/>
                    <a:pt x="138" y="1266"/>
                    <a:pt x="142" y="1261"/>
                  </a:cubicBezTo>
                  <a:cubicBezTo>
                    <a:pt x="143" y="1261"/>
                    <a:pt x="143" y="1261"/>
                    <a:pt x="143" y="1261"/>
                  </a:cubicBezTo>
                  <a:cubicBezTo>
                    <a:pt x="144" y="1259"/>
                    <a:pt x="144" y="1258"/>
                    <a:pt x="145" y="1256"/>
                  </a:cubicBezTo>
                  <a:cubicBezTo>
                    <a:pt x="147" y="1252"/>
                    <a:pt x="149" y="1249"/>
                    <a:pt x="151" y="1245"/>
                  </a:cubicBezTo>
                  <a:cubicBezTo>
                    <a:pt x="154" y="1239"/>
                    <a:pt x="156" y="1233"/>
                    <a:pt x="157" y="1226"/>
                  </a:cubicBezTo>
                  <a:cubicBezTo>
                    <a:pt x="158" y="1218"/>
                    <a:pt x="157" y="1212"/>
                    <a:pt x="156" y="1206"/>
                  </a:cubicBezTo>
                  <a:cubicBezTo>
                    <a:pt x="153" y="1193"/>
                    <a:pt x="147" y="1181"/>
                    <a:pt x="141" y="1171"/>
                  </a:cubicBezTo>
                  <a:cubicBezTo>
                    <a:pt x="138" y="1168"/>
                    <a:pt x="136" y="1164"/>
                    <a:pt x="133" y="1161"/>
                  </a:cubicBezTo>
                  <a:cubicBezTo>
                    <a:pt x="133" y="1160"/>
                    <a:pt x="132" y="1159"/>
                    <a:pt x="132" y="1158"/>
                  </a:cubicBezTo>
                  <a:cubicBezTo>
                    <a:pt x="117" y="1138"/>
                    <a:pt x="100" y="1122"/>
                    <a:pt x="83" y="1105"/>
                  </a:cubicBezTo>
                  <a:cubicBezTo>
                    <a:pt x="67" y="1089"/>
                    <a:pt x="50" y="1074"/>
                    <a:pt x="35" y="1057"/>
                  </a:cubicBezTo>
                  <a:cubicBezTo>
                    <a:pt x="21" y="1040"/>
                    <a:pt x="10" y="1020"/>
                    <a:pt x="9" y="1000"/>
                  </a:cubicBezTo>
                  <a:cubicBezTo>
                    <a:pt x="8" y="991"/>
                    <a:pt x="10" y="982"/>
                    <a:pt x="15" y="972"/>
                  </a:cubicBezTo>
                  <a:cubicBezTo>
                    <a:pt x="19" y="963"/>
                    <a:pt x="25" y="954"/>
                    <a:pt x="32" y="945"/>
                  </a:cubicBezTo>
                  <a:cubicBezTo>
                    <a:pt x="46" y="928"/>
                    <a:pt x="63" y="912"/>
                    <a:pt x="80" y="896"/>
                  </a:cubicBezTo>
                  <a:cubicBezTo>
                    <a:pt x="97" y="880"/>
                    <a:pt x="114" y="865"/>
                    <a:pt x="130" y="847"/>
                  </a:cubicBezTo>
                  <a:cubicBezTo>
                    <a:pt x="138" y="837"/>
                    <a:pt x="146" y="828"/>
                    <a:pt x="151" y="816"/>
                  </a:cubicBezTo>
                  <a:cubicBezTo>
                    <a:pt x="154" y="810"/>
                    <a:pt x="156" y="803"/>
                    <a:pt x="157" y="796"/>
                  </a:cubicBezTo>
                  <a:cubicBezTo>
                    <a:pt x="158" y="789"/>
                    <a:pt x="157" y="783"/>
                    <a:pt x="156" y="776"/>
                  </a:cubicBezTo>
                  <a:cubicBezTo>
                    <a:pt x="153" y="766"/>
                    <a:pt x="149" y="756"/>
                    <a:pt x="144" y="748"/>
                  </a:cubicBezTo>
                  <a:cubicBezTo>
                    <a:pt x="141" y="740"/>
                    <a:pt x="136" y="732"/>
                    <a:pt x="132" y="726"/>
                  </a:cubicBezTo>
                  <a:cubicBezTo>
                    <a:pt x="117" y="705"/>
                    <a:pt x="100" y="689"/>
                    <a:pt x="83" y="673"/>
                  </a:cubicBezTo>
                  <a:cubicBezTo>
                    <a:pt x="67" y="656"/>
                    <a:pt x="50" y="641"/>
                    <a:pt x="35" y="624"/>
                  </a:cubicBezTo>
                  <a:cubicBezTo>
                    <a:pt x="21" y="607"/>
                    <a:pt x="10" y="588"/>
                    <a:pt x="9" y="568"/>
                  </a:cubicBezTo>
                  <a:cubicBezTo>
                    <a:pt x="8" y="558"/>
                    <a:pt x="10" y="549"/>
                    <a:pt x="15" y="540"/>
                  </a:cubicBezTo>
                  <a:cubicBezTo>
                    <a:pt x="19" y="530"/>
                    <a:pt x="25" y="521"/>
                    <a:pt x="32" y="513"/>
                  </a:cubicBezTo>
                  <a:cubicBezTo>
                    <a:pt x="46" y="495"/>
                    <a:pt x="63" y="480"/>
                    <a:pt x="80" y="464"/>
                  </a:cubicBezTo>
                  <a:cubicBezTo>
                    <a:pt x="97" y="448"/>
                    <a:pt x="114" y="432"/>
                    <a:pt x="130" y="414"/>
                  </a:cubicBezTo>
                  <a:cubicBezTo>
                    <a:pt x="138" y="405"/>
                    <a:pt x="146" y="395"/>
                    <a:pt x="151" y="383"/>
                  </a:cubicBezTo>
                  <a:cubicBezTo>
                    <a:pt x="154" y="377"/>
                    <a:pt x="156" y="371"/>
                    <a:pt x="157" y="364"/>
                  </a:cubicBezTo>
                  <a:cubicBezTo>
                    <a:pt x="158" y="356"/>
                    <a:pt x="157" y="350"/>
                    <a:pt x="156" y="344"/>
                  </a:cubicBezTo>
                  <a:cubicBezTo>
                    <a:pt x="153" y="333"/>
                    <a:pt x="149" y="324"/>
                    <a:pt x="144" y="315"/>
                  </a:cubicBezTo>
                  <a:cubicBezTo>
                    <a:pt x="141" y="307"/>
                    <a:pt x="136" y="300"/>
                    <a:pt x="132" y="293"/>
                  </a:cubicBezTo>
                  <a:cubicBezTo>
                    <a:pt x="117" y="273"/>
                    <a:pt x="100" y="256"/>
                    <a:pt x="83" y="240"/>
                  </a:cubicBezTo>
                  <a:cubicBezTo>
                    <a:pt x="67" y="224"/>
                    <a:pt x="50" y="208"/>
                    <a:pt x="35" y="191"/>
                  </a:cubicBezTo>
                  <a:cubicBezTo>
                    <a:pt x="21" y="174"/>
                    <a:pt x="10" y="155"/>
                    <a:pt x="9" y="135"/>
                  </a:cubicBezTo>
                  <a:cubicBezTo>
                    <a:pt x="8" y="126"/>
                    <a:pt x="10" y="116"/>
                    <a:pt x="15" y="107"/>
                  </a:cubicBezTo>
                  <a:cubicBezTo>
                    <a:pt x="19" y="97"/>
                    <a:pt x="25" y="88"/>
                    <a:pt x="32" y="80"/>
                  </a:cubicBezTo>
                  <a:cubicBezTo>
                    <a:pt x="46" y="63"/>
                    <a:pt x="63" y="47"/>
                    <a:pt x="80" y="31"/>
                  </a:cubicBezTo>
                  <a:cubicBezTo>
                    <a:pt x="91" y="21"/>
                    <a:pt x="102" y="10"/>
                    <a:pt x="112" y="0"/>
                  </a:cubicBezTo>
                  <a:cubicBezTo>
                    <a:pt x="97" y="0"/>
                    <a:pt x="97" y="0"/>
                    <a:pt x="97" y="0"/>
                  </a:cubicBezTo>
                  <a:cubicBezTo>
                    <a:pt x="89" y="7"/>
                    <a:pt x="81" y="15"/>
                    <a:pt x="72" y="23"/>
                  </a:cubicBezTo>
                  <a:cubicBezTo>
                    <a:pt x="55" y="39"/>
                    <a:pt x="38" y="54"/>
                    <a:pt x="23"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7"/>
            <p:cNvSpPr>
              <a:spLocks/>
            </p:cNvSpPr>
            <p:nvPr/>
          </p:nvSpPr>
          <p:spPr bwMode="hidden">
            <a:xfrm>
              <a:off x="7107238"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8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6"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30"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6"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30"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8"/>
                  </a:cubicBezTo>
                  <a:cubicBezTo>
                    <a:pt x="56" y="1522"/>
                    <a:pt x="60" y="1527"/>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6"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8"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7"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3"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3"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3"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3"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3"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8"/>
            <p:cNvSpPr>
              <a:spLocks noEditPoints="1"/>
            </p:cNvSpPr>
            <p:nvPr/>
          </p:nvSpPr>
          <p:spPr bwMode="hidden">
            <a:xfrm>
              <a:off x="10664825"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9"/>
            <p:cNvSpPr>
              <a:spLocks/>
            </p:cNvSpPr>
            <p:nvPr/>
          </p:nvSpPr>
          <p:spPr bwMode="hidden">
            <a:xfrm>
              <a:off x="964565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0"/>
            <p:cNvSpPr>
              <a:spLocks noEditPoints="1"/>
            </p:cNvSpPr>
            <p:nvPr/>
          </p:nvSpPr>
          <p:spPr bwMode="hidden">
            <a:xfrm>
              <a:off x="8639175" y="-1587"/>
              <a:ext cx="1003300" cy="6862762"/>
            </a:xfrm>
            <a:custGeom>
              <a:avLst/>
              <a:gdLst>
                <a:gd name="T0" fmla="*/ 129 w 316"/>
                <a:gd name="T1" fmla="*/ 183 h 2159"/>
                <a:gd name="T2" fmla="*/ 19 w 316"/>
                <a:gd name="T3" fmla="*/ 305 h 2159"/>
                <a:gd name="T4" fmla="*/ 0 w 316"/>
                <a:gd name="T5" fmla="*/ 367 h 2159"/>
                <a:gd name="T6" fmla="*/ 24 w 316"/>
                <a:gd name="T7" fmla="*/ 408 h 2159"/>
                <a:gd name="T8" fmla="*/ 149 w 316"/>
                <a:gd name="T9" fmla="*/ 564 h 2159"/>
                <a:gd name="T10" fmla="*/ 23 w 316"/>
                <a:gd name="T11" fmla="*/ 730 h 2159"/>
                <a:gd name="T12" fmla="*/ 0 w 316"/>
                <a:gd name="T13" fmla="*/ 796 h 2159"/>
                <a:gd name="T14" fmla="*/ 14 w 316"/>
                <a:gd name="T15" fmla="*/ 828 h 2159"/>
                <a:gd name="T16" fmla="*/ 149 w 316"/>
                <a:gd name="T17" fmla="*/ 993 h 2159"/>
                <a:gd name="T18" fmla="*/ 13 w 316"/>
                <a:gd name="T19" fmla="*/ 1175 h 2159"/>
                <a:gd name="T20" fmla="*/ 4 w 316"/>
                <a:gd name="T21" fmla="*/ 1242 h 2159"/>
                <a:gd name="T22" fmla="*/ 74 w 316"/>
                <a:gd name="T23" fmla="*/ 1319 h 2159"/>
                <a:gd name="T24" fmla="*/ 129 w 316"/>
                <a:gd name="T25" fmla="*/ 1477 h 2159"/>
                <a:gd name="T26" fmla="*/ 0 w 316"/>
                <a:gd name="T27" fmla="*/ 1639 h 2159"/>
                <a:gd name="T28" fmla="*/ 9 w 316"/>
                <a:gd name="T29" fmla="*/ 1681 h 2159"/>
                <a:gd name="T30" fmla="*/ 123 w 316"/>
                <a:gd name="T31" fmla="*/ 1800 h 2159"/>
                <a:gd name="T32" fmla="*/ 93 w 316"/>
                <a:gd name="T33" fmla="*/ 1951 h 2159"/>
                <a:gd name="T34" fmla="*/ 0 w 316"/>
                <a:gd name="T35" fmla="*/ 2069 h 2159"/>
                <a:gd name="T36" fmla="*/ 7 w 316"/>
                <a:gd name="T37" fmla="*/ 2109 h 2159"/>
                <a:gd name="T38" fmla="*/ 66 w 316"/>
                <a:gd name="T39" fmla="*/ 2159 h 2159"/>
                <a:gd name="T40" fmla="*/ 78 w 316"/>
                <a:gd name="T41" fmla="*/ 1981 h 2159"/>
                <a:gd name="T42" fmla="*/ 165 w 316"/>
                <a:gd name="T43" fmla="*/ 1896 h 2159"/>
                <a:gd name="T44" fmla="*/ 281 w 316"/>
                <a:gd name="T45" fmla="*/ 2025 h 2159"/>
                <a:gd name="T46" fmla="*/ 253 w 316"/>
                <a:gd name="T47" fmla="*/ 2159 h 2159"/>
                <a:gd name="T48" fmla="*/ 301 w 316"/>
                <a:gd name="T49" fmla="*/ 2120 h 2159"/>
                <a:gd name="T50" fmla="*/ 296 w 316"/>
                <a:gd name="T51" fmla="*/ 2029 h 2159"/>
                <a:gd name="T52" fmla="*/ 173 w 316"/>
                <a:gd name="T53" fmla="*/ 1833 h 2159"/>
                <a:gd name="T54" fmla="*/ 315 w 316"/>
                <a:gd name="T55" fmla="*/ 1657 h 2159"/>
                <a:gd name="T56" fmla="*/ 193 w 316"/>
                <a:gd name="T57" fmla="*/ 1486 h 2159"/>
                <a:gd name="T58" fmla="*/ 288 w 316"/>
                <a:gd name="T59" fmla="*/ 1276 h 2159"/>
                <a:gd name="T60" fmla="*/ 315 w 316"/>
                <a:gd name="T61" fmla="*/ 1226 h 2159"/>
                <a:gd name="T62" fmla="*/ 241 w 316"/>
                <a:gd name="T63" fmla="*/ 1105 h 2159"/>
                <a:gd name="T64" fmla="*/ 238 w 316"/>
                <a:gd name="T65" fmla="*/ 896 h 2159"/>
                <a:gd name="T66" fmla="*/ 302 w 316"/>
                <a:gd name="T67" fmla="*/ 748 h 2159"/>
                <a:gd name="T68" fmla="*/ 173 w 316"/>
                <a:gd name="T69" fmla="*/ 540 h 2159"/>
                <a:gd name="T70" fmla="*/ 315 w 316"/>
                <a:gd name="T71" fmla="*/ 364 h 2159"/>
                <a:gd name="T72" fmla="*/ 193 w 316"/>
                <a:gd name="T73" fmla="*/ 191 h 2159"/>
                <a:gd name="T74" fmla="*/ 270 w 316"/>
                <a:gd name="T75" fmla="*/ 0 h 2159"/>
                <a:gd name="T76" fmla="*/ 158 w 316"/>
                <a:gd name="T77" fmla="*/ 110 h 2159"/>
                <a:gd name="T78" fmla="*/ 64 w 316"/>
                <a:gd name="T79" fmla="*/ 0 h 2159"/>
                <a:gd name="T80" fmla="*/ 207 w 316"/>
                <a:gd name="T81" fmla="*/ 1517 h 2159"/>
                <a:gd name="T82" fmla="*/ 297 w 316"/>
                <a:gd name="T83" fmla="*/ 1624 h 2159"/>
                <a:gd name="T84" fmla="*/ 181 w 316"/>
                <a:gd name="T85" fmla="*/ 1799 h 2159"/>
                <a:gd name="T86" fmla="*/ 132 w 316"/>
                <a:gd name="T87" fmla="*/ 1793 h 2159"/>
                <a:gd name="T88" fmla="*/ 32 w 316"/>
                <a:gd name="T89" fmla="*/ 1599 h 2159"/>
                <a:gd name="T90" fmla="*/ 158 w 316"/>
                <a:gd name="T91" fmla="*/ 1449 h 2159"/>
                <a:gd name="T92" fmla="*/ 281 w 316"/>
                <a:gd name="T93" fmla="*/ 1164 h 2159"/>
                <a:gd name="T94" fmla="*/ 230 w 316"/>
                <a:gd name="T95" fmla="*/ 1318 h 2159"/>
                <a:gd name="T96" fmla="*/ 153 w 316"/>
                <a:gd name="T97" fmla="*/ 1392 h 2159"/>
                <a:gd name="T98" fmla="*/ 13 w 316"/>
                <a:gd name="T99" fmla="*/ 1228 h 2159"/>
                <a:gd name="T100" fmla="*/ 158 w 316"/>
                <a:gd name="T101" fmla="*/ 1018 h 2159"/>
                <a:gd name="T102" fmla="*/ 194 w 316"/>
                <a:gd name="T103" fmla="*/ 642 h 2159"/>
                <a:gd name="T104" fmla="*/ 301 w 316"/>
                <a:gd name="T105" fmla="*/ 796 h 2159"/>
                <a:gd name="T106" fmla="*/ 162 w 316"/>
                <a:gd name="T107" fmla="*/ 967 h 2159"/>
                <a:gd name="T108" fmla="*/ 82 w 316"/>
                <a:gd name="T109" fmla="*/ 882 h 2159"/>
                <a:gd name="T110" fmla="*/ 78 w 316"/>
                <a:gd name="T111" fmla="*/ 687 h 2159"/>
                <a:gd name="T112" fmla="*/ 165 w 316"/>
                <a:gd name="T113" fmla="*/ 602 h 2159"/>
                <a:gd name="T114" fmla="*/ 185 w 316"/>
                <a:gd name="T115" fmla="*/ 198 h 2159"/>
                <a:gd name="T116" fmla="*/ 297 w 316"/>
                <a:gd name="T117" fmla="*/ 329 h 2159"/>
                <a:gd name="T118" fmla="*/ 181 w 316"/>
                <a:gd name="T119" fmla="*/ 505 h 2159"/>
                <a:gd name="T120" fmla="*/ 132 w 316"/>
                <a:gd name="T121" fmla="*/ 499 h 2159"/>
                <a:gd name="T122" fmla="*/ 32 w 316"/>
                <a:gd name="T123"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4"/>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3" y="1894"/>
                    <a:pt x="156" y="1886"/>
                    <a:pt x="158" y="1879"/>
                  </a:cubicBezTo>
                  <a:cubicBezTo>
                    <a:pt x="158" y="1880"/>
                    <a:pt x="158" y="1880"/>
                    <a:pt x="158" y="1880"/>
                  </a:cubicBezTo>
                  <a:cubicBezTo>
                    <a:pt x="160" y="1886"/>
                    <a:pt x="162" y="1891"/>
                    <a:pt x="165" y="1896"/>
                  </a:cubicBezTo>
                  <a:cubicBezTo>
                    <a:pt x="170" y="1907"/>
                    <a:pt x="177" y="1916"/>
                    <a:pt x="185" y="1925"/>
                  </a:cubicBezTo>
                  <a:cubicBezTo>
                    <a:pt x="200" y="1943"/>
                    <a:pt x="217" y="1958"/>
                    <a:pt x="234" y="1974"/>
                  </a:cubicBezTo>
                  <a:cubicBezTo>
                    <a:pt x="234" y="1975"/>
                    <a:pt x="235" y="1975"/>
                    <a:pt x="235" y="1975"/>
                  </a:cubicBezTo>
                  <a:cubicBezTo>
                    <a:pt x="242" y="1982"/>
                    <a:pt x="248" y="1988"/>
                    <a:pt x="255" y="1995"/>
                  </a:cubicBezTo>
                  <a:cubicBezTo>
                    <a:pt x="264" y="2004"/>
                    <a:pt x="273" y="2014"/>
                    <a:pt x="281" y="2025"/>
                  </a:cubicBezTo>
                  <a:cubicBezTo>
                    <a:pt x="288" y="2035"/>
                    <a:pt x="293" y="2045"/>
                    <a:pt x="297" y="2056"/>
                  </a:cubicBezTo>
                  <a:cubicBezTo>
                    <a:pt x="301" y="2067"/>
                    <a:pt x="302" y="2078"/>
                    <a:pt x="301" y="2090"/>
                  </a:cubicBezTo>
                  <a:cubicBezTo>
                    <a:pt x="300" y="2096"/>
                    <a:pt x="299" y="2102"/>
                    <a:pt x="297" y="2108"/>
                  </a:cubicBezTo>
                  <a:cubicBezTo>
                    <a:pt x="292" y="2116"/>
                    <a:pt x="286" y="2124"/>
                    <a:pt x="280" y="2131"/>
                  </a:cubicBezTo>
                  <a:cubicBezTo>
                    <a:pt x="271" y="2141"/>
                    <a:pt x="262" y="2150"/>
                    <a:pt x="253" y="2159"/>
                  </a:cubicBezTo>
                  <a:cubicBezTo>
                    <a:pt x="268" y="2159"/>
                    <a:pt x="268" y="2159"/>
                    <a:pt x="268" y="2159"/>
                  </a:cubicBezTo>
                  <a:cubicBezTo>
                    <a:pt x="275" y="2152"/>
                    <a:pt x="282" y="2145"/>
                    <a:pt x="288" y="2138"/>
                  </a:cubicBezTo>
                  <a:cubicBezTo>
                    <a:pt x="292" y="2133"/>
                    <a:pt x="296" y="2128"/>
                    <a:pt x="300" y="2122"/>
                  </a:cubicBezTo>
                  <a:cubicBezTo>
                    <a:pt x="301" y="2122"/>
                    <a:pt x="301" y="2122"/>
                    <a:pt x="301" y="2122"/>
                  </a:cubicBezTo>
                  <a:cubicBezTo>
                    <a:pt x="301" y="2122"/>
                    <a:pt x="301" y="2121"/>
                    <a:pt x="301" y="2120"/>
                  </a:cubicBezTo>
                  <a:cubicBezTo>
                    <a:pt x="304" y="2116"/>
                    <a:pt x="307" y="2112"/>
                    <a:pt x="309" y="2107"/>
                  </a:cubicBezTo>
                  <a:cubicBezTo>
                    <a:pt x="312" y="2101"/>
                    <a:pt x="314" y="2095"/>
                    <a:pt x="315" y="2088"/>
                  </a:cubicBezTo>
                  <a:cubicBezTo>
                    <a:pt x="316" y="2080"/>
                    <a:pt x="315" y="2074"/>
                    <a:pt x="314" y="2068"/>
                  </a:cubicBezTo>
                  <a:cubicBezTo>
                    <a:pt x="311" y="2055"/>
                    <a:pt x="305" y="2043"/>
                    <a:pt x="299" y="2033"/>
                  </a:cubicBezTo>
                  <a:cubicBezTo>
                    <a:pt x="298" y="2032"/>
                    <a:pt x="297" y="2030"/>
                    <a:pt x="296" y="2029"/>
                  </a:cubicBezTo>
                  <a:cubicBezTo>
                    <a:pt x="294" y="2026"/>
                    <a:pt x="292" y="2022"/>
                    <a:pt x="290" y="2019"/>
                  </a:cubicBezTo>
                  <a:cubicBezTo>
                    <a:pt x="275" y="1999"/>
                    <a:pt x="258" y="1982"/>
                    <a:pt x="241" y="1966"/>
                  </a:cubicBezTo>
                  <a:cubicBezTo>
                    <a:pt x="225" y="1950"/>
                    <a:pt x="208" y="1935"/>
                    <a:pt x="193" y="1917"/>
                  </a:cubicBezTo>
                  <a:cubicBezTo>
                    <a:pt x="179" y="1901"/>
                    <a:pt x="168" y="1881"/>
                    <a:pt x="167" y="1861"/>
                  </a:cubicBezTo>
                  <a:cubicBezTo>
                    <a:pt x="166" y="1852"/>
                    <a:pt x="168" y="1843"/>
                    <a:pt x="173" y="1833"/>
                  </a:cubicBezTo>
                  <a:cubicBezTo>
                    <a:pt x="177" y="1824"/>
                    <a:pt x="183" y="1815"/>
                    <a:pt x="190" y="1806"/>
                  </a:cubicBezTo>
                  <a:cubicBezTo>
                    <a:pt x="204" y="1789"/>
                    <a:pt x="221" y="1773"/>
                    <a:pt x="238" y="1757"/>
                  </a:cubicBezTo>
                  <a:cubicBezTo>
                    <a:pt x="255" y="1741"/>
                    <a:pt x="272" y="1726"/>
                    <a:pt x="288" y="1708"/>
                  </a:cubicBezTo>
                  <a:cubicBezTo>
                    <a:pt x="296" y="1698"/>
                    <a:pt x="304" y="1689"/>
                    <a:pt x="309" y="1677"/>
                  </a:cubicBezTo>
                  <a:cubicBezTo>
                    <a:pt x="312" y="1671"/>
                    <a:pt x="314" y="1664"/>
                    <a:pt x="315" y="1657"/>
                  </a:cubicBezTo>
                  <a:cubicBezTo>
                    <a:pt x="316" y="1650"/>
                    <a:pt x="315" y="1644"/>
                    <a:pt x="314" y="1637"/>
                  </a:cubicBezTo>
                  <a:cubicBezTo>
                    <a:pt x="311" y="1625"/>
                    <a:pt x="306" y="1614"/>
                    <a:pt x="300" y="1605"/>
                  </a:cubicBezTo>
                  <a:cubicBezTo>
                    <a:pt x="297" y="1599"/>
                    <a:pt x="293" y="1593"/>
                    <a:pt x="290" y="1588"/>
                  </a:cubicBezTo>
                  <a:cubicBezTo>
                    <a:pt x="275" y="1567"/>
                    <a:pt x="258" y="1551"/>
                    <a:pt x="241" y="1535"/>
                  </a:cubicBezTo>
                  <a:cubicBezTo>
                    <a:pt x="225" y="1519"/>
                    <a:pt x="208" y="1503"/>
                    <a:pt x="193" y="1486"/>
                  </a:cubicBezTo>
                  <a:cubicBezTo>
                    <a:pt x="179" y="1469"/>
                    <a:pt x="168" y="1450"/>
                    <a:pt x="167" y="1430"/>
                  </a:cubicBezTo>
                  <a:cubicBezTo>
                    <a:pt x="166" y="1421"/>
                    <a:pt x="168" y="1411"/>
                    <a:pt x="173" y="1402"/>
                  </a:cubicBezTo>
                  <a:cubicBezTo>
                    <a:pt x="177" y="1392"/>
                    <a:pt x="183" y="1383"/>
                    <a:pt x="190" y="1375"/>
                  </a:cubicBezTo>
                  <a:cubicBezTo>
                    <a:pt x="204" y="1357"/>
                    <a:pt x="221" y="1342"/>
                    <a:pt x="238" y="1326"/>
                  </a:cubicBezTo>
                  <a:cubicBezTo>
                    <a:pt x="255" y="1310"/>
                    <a:pt x="272" y="1294"/>
                    <a:pt x="288" y="1276"/>
                  </a:cubicBezTo>
                  <a:cubicBezTo>
                    <a:pt x="292" y="1271"/>
                    <a:pt x="296" y="1266"/>
                    <a:pt x="300" y="1261"/>
                  </a:cubicBezTo>
                  <a:cubicBezTo>
                    <a:pt x="301" y="1261"/>
                    <a:pt x="301" y="1261"/>
                    <a:pt x="301" y="1261"/>
                  </a:cubicBezTo>
                  <a:cubicBezTo>
                    <a:pt x="302" y="1259"/>
                    <a:pt x="302" y="1258"/>
                    <a:pt x="303" y="1256"/>
                  </a:cubicBezTo>
                  <a:cubicBezTo>
                    <a:pt x="305" y="1252"/>
                    <a:pt x="307" y="1249"/>
                    <a:pt x="309" y="1245"/>
                  </a:cubicBezTo>
                  <a:cubicBezTo>
                    <a:pt x="312" y="1239"/>
                    <a:pt x="314" y="1233"/>
                    <a:pt x="315" y="1226"/>
                  </a:cubicBezTo>
                  <a:cubicBezTo>
                    <a:pt x="316" y="1218"/>
                    <a:pt x="315" y="1212"/>
                    <a:pt x="314" y="1206"/>
                  </a:cubicBezTo>
                  <a:cubicBezTo>
                    <a:pt x="311" y="1193"/>
                    <a:pt x="305" y="1181"/>
                    <a:pt x="299" y="1171"/>
                  </a:cubicBezTo>
                  <a:cubicBezTo>
                    <a:pt x="296" y="1168"/>
                    <a:pt x="294" y="1164"/>
                    <a:pt x="291" y="1161"/>
                  </a:cubicBezTo>
                  <a:cubicBezTo>
                    <a:pt x="291" y="1160"/>
                    <a:pt x="290" y="1159"/>
                    <a:pt x="290" y="1158"/>
                  </a:cubicBezTo>
                  <a:cubicBezTo>
                    <a:pt x="275" y="1138"/>
                    <a:pt x="258" y="1122"/>
                    <a:pt x="241" y="1105"/>
                  </a:cubicBezTo>
                  <a:cubicBezTo>
                    <a:pt x="225" y="1089"/>
                    <a:pt x="208" y="1074"/>
                    <a:pt x="193" y="1057"/>
                  </a:cubicBezTo>
                  <a:cubicBezTo>
                    <a:pt x="179" y="1040"/>
                    <a:pt x="168" y="1020"/>
                    <a:pt x="167" y="1000"/>
                  </a:cubicBezTo>
                  <a:cubicBezTo>
                    <a:pt x="166" y="991"/>
                    <a:pt x="168" y="982"/>
                    <a:pt x="173" y="972"/>
                  </a:cubicBezTo>
                  <a:cubicBezTo>
                    <a:pt x="177" y="963"/>
                    <a:pt x="183" y="954"/>
                    <a:pt x="190" y="945"/>
                  </a:cubicBezTo>
                  <a:cubicBezTo>
                    <a:pt x="204" y="928"/>
                    <a:pt x="221" y="912"/>
                    <a:pt x="238" y="896"/>
                  </a:cubicBezTo>
                  <a:cubicBezTo>
                    <a:pt x="255" y="880"/>
                    <a:pt x="272" y="865"/>
                    <a:pt x="288" y="847"/>
                  </a:cubicBezTo>
                  <a:cubicBezTo>
                    <a:pt x="296" y="837"/>
                    <a:pt x="304" y="828"/>
                    <a:pt x="309" y="816"/>
                  </a:cubicBezTo>
                  <a:cubicBezTo>
                    <a:pt x="312" y="810"/>
                    <a:pt x="314" y="803"/>
                    <a:pt x="315" y="796"/>
                  </a:cubicBezTo>
                  <a:cubicBezTo>
                    <a:pt x="316" y="789"/>
                    <a:pt x="315" y="783"/>
                    <a:pt x="314" y="776"/>
                  </a:cubicBezTo>
                  <a:cubicBezTo>
                    <a:pt x="311" y="766"/>
                    <a:pt x="307" y="756"/>
                    <a:pt x="302" y="748"/>
                  </a:cubicBezTo>
                  <a:cubicBezTo>
                    <a:pt x="299" y="740"/>
                    <a:pt x="294" y="732"/>
                    <a:pt x="290" y="726"/>
                  </a:cubicBezTo>
                  <a:cubicBezTo>
                    <a:pt x="275" y="705"/>
                    <a:pt x="258" y="689"/>
                    <a:pt x="241" y="673"/>
                  </a:cubicBezTo>
                  <a:cubicBezTo>
                    <a:pt x="225" y="656"/>
                    <a:pt x="208" y="641"/>
                    <a:pt x="193" y="624"/>
                  </a:cubicBezTo>
                  <a:cubicBezTo>
                    <a:pt x="179" y="607"/>
                    <a:pt x="168" y="588"/>
                    <a:pt x="167" y="568"/>
                  </a:cubicBezTo>
                  <a:cubicBezTo>
                    <a:pt x="166" y="558"/>
                    <a:pt x="168" y="549"/>
                    <a:pt x="173" y="540"/>
                  </a:cubicBezTo>
                  <a:cubicBezTo>
                    <a:pt x="177" y="530"/>
                    <a:pt x="183" y="521"/>
                    <a:pt x="190" y="513"/>
                  </a:cubicBezTo>
                  <a:cubicBezTo>
                    <a:pt x="204" y="495"/>
                    <a:pt x="221" y="480"/>
                    <a:pt x="238" y="464"/>
                  </a:cubicBezTo>
                  <a:cubicBezTo>
                    <a:pt x="255" y="448"/>
                    <a:pt x="272" y="432"/>
                    <a:pt x="288" y="414"/>
                  </a:cubicBezTo>
                  <a:cubicBezTo>
                    <a:pt x="296" y="405"/>
                    <a:pt x="304" y="395"/>
                    <a:pt x="309" y="383"/>
                  </a:cubicBezTo>
                  <a:cubicBezTo>
                    <a:pt x="312" y="377"/>
                    <a:pt x="314" y="371"/>
                    <a:pt x="315" y="364"/>
                  </a:cubicBezTo>
                  <a:cubicBezTo>
                    <a:pt x="316" y="356"/>
                    <a:pt x="315" y="350"/>
                    <a:pt x="314" y="344"/>
                  </a:cubicBezTo>
                  <a:cubicBezTo>
                    <a:pt x="311" y="333"/>
                    <a:pt x="307" y="324"/>
                    <a:pt x="302" y="315"/>
                  </a:cubicBezTo>
                  <a:cubicBezTo>
                    <a:pt x="299" y="307"/>
                    <a:pt x="294" y="300"/>
                    <a:pt x="290" y="293"/>
                  </a:cubicBezTo>
                  <a:cubicBezTo>
                    <a:pt x="275" y="273"/>
                    <a:pt x="258" y="256"/>
                    <a:pt x="241" y="240"/>
                  </a:cubicBezTo>
                  <a:cubicBezTo>
                    <a:pt x="225" y="224"/>
                    <a:pt x="208" y="208"/>
                    <a:pt x="193" y="191"/>
                  </a:cubicBezTo>
                  <a:cubicBezTo>
                    <a:pt x="179" y="174"/>
                    <a:pt x="168" y="155"/>
                    <a:pt x="167" y="135"/>
                  </a:cubicBezTo>
                  <a:cubicBezTo>
                    <a:pt x="166" y="126"/>
                    <a:pt x="168" y="116"/>
                    <a:pt x="173" y="107"/>
                  </a:cubicBezTo>
                  <a:cubicBezTo>
                    <a:pt x="177" y="97"/>
                    <a:pt x="183" y="88"/>
                    <a:pt x="190" y="80"/>
                  </a:cubicBezTo>
                  <a:cubicBezTo>
                    <a:pt x="204" y="63"/>
                    <a:pt x="221" y="47"/>
                    <a:pt x="238" y="31"/>
                  </a:cubicBezTo>
                  <a:cubicBezTo>
                    <a:pt x="249" y="21"/>
                    <a:pt x="260" y="10"/>
                    <a:pt x="270" y="0"/>
                  </a:cubicBezTo>
                  <a:cubicBezTo>
                    <a:pt x="255" y="0"/>
                    <a:pt x="255" y="0"/>
                    <a:pt x="255" y="0"/>
                  </a:cubicBezTo>
                  <a:cubicBezTo>
                    <a:pt x="247" y="7"/>
                    <a:pt x="239" y="15"/>
                    <a:pt x="230" y="23"/>
                  </a:cubicBezTo>
                  <a:cubicBezTo>
                    <a:pt x="213" y="39"/>
                    <a:pt x="196" y="54"/>
                    <a:pt x="181" y="72"/>
                  </a:cubicBezTo>
                  <a:cubicBezTo>
                    <a:pt x="174" y="81"/>
                    <a:pt x="167" y="91"/>
                    <a:pt x="162" y="102"/>
                  </a:cubicBezTo>
                  <a:cubicBezTo>
                    <a:pt x="160" y="104"/>
                    <a:pt x="159" y="107"/>
                    <a:pt x="158" y="110"/>
                  </a:cubicBezTo>
                  <a:cubicBezTo>
                    <a:pt x="158" y="111"/>
                    <a:pt x="158" y="111"/>
                    <a:pt x="158" y="111"/>
                  </a:cubicBezTo>
                  <a:cubicBezTo>
                    <a:pt x="157" y="107"/>
                    <a:pt x="155" y="102"/>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5" y="1493"/>
                  </a:moveTo>
                  <a:cubicBezTo>
                    <a:pt x="192" y="1502"/>
                    <a:pt x="199" y="1510"/>
                    <a:pt x="207" y="1517"/>
                  </a:cubicBezTo>
                  <a:cubicBezTo>
                    <a:pt x="212" y="1522"/>
                    <a:pt x="216" y="1526"/>
                    <a:pt x="220" y="1531"/>
                  </a:cubicBezTo>
                  <a:cubicBezTo>
                    <a:pt x="237" y="1547"/>
                    <a:pt x="254" y="1563"/>
                    <a:pt x="270" y="1580"/>
                  </a:cubicBezTo>
                  <a:cubicBezTo>
                    <a:pt x="272" y="1582"/>
                    <a:pt x="273" y="1584"/>
                    <a:pt x="275" y="1586"/>
                  </a:cubicBezTo>
                  <a:cubicBezTo>
                    <a:pt x="277" y="1589"/>
                    <a:pt x="279" y="1591"/>
                    <a:pt x="281" y="1594"/>
                  </a:cubicBezTo>
                  <a:cubicBezTo>
                    <a:pt x="288" y="1603"/>
                    <a:pt x="293" y="1613"/>
                    <a:pt x="297" y="1624"/>
                  </a:cubicBezTo>
                  <a:cubicBezTo>
                    <a:pt x="301" y="1635"/>
                    <a:pt x="302" y="1647"/>
                    <a:pt x="301" y="1658"/>
                  </a:cubicBezTo>
                  <a:cubicBezTo>
                    <a:pt x="300" y="1666"/>
                    <a:pt x="299" y="1673"/>
                    <a:pt x="296" y="1680"/>
                  </a:cubicBezTo>
                  <a:cubicBezTo>
                    <a:pt x="291" y="1687"/>
                    <a:pt x="286" y="1694"/>
                    <a:pt x="280" y="1701"/>
                  </a:cubicBezTo>
                  <a:cubicBezTo>
                    <a:pt x="265" y="1718"/>
                    <a:pt x="247" y="1733"/>
                    <a:pt x="230" y="1749"/>
                  </a:cubicBezTo>
                  <a:cubicBezTo>
                    <a:pt x="213" y="1765"/>
                    <a:pt x="196" y="1781"/>
                    <a:pt x="181" y="1799"/>
                  </a:cubicBezTo>
                  <a:cubicBezTo>
                    <a:pt x="174" y="1808"/>
                    <a:pt x="167" y="1818"/>
                    <a:pt x="162" y="1828"/>
                  </a:cubicBezTo>
                  <a:cubicBezTo>
                    <a:pt x="160" y="1831"/>
                    <a:pt x="159" y="1834"/>
                    <a:pt x="158" y="1837"/>
                  </a:cubicBezTo>
                  <a:cubicBezTo>
                    <a:pt x="158" y="1838"/>
                    <a:pt x="158" y="1838"/>
                    <a:pt x="158" y="1838"/>
                  </a:cubicBezTo>
                  <a:cubicBezTo>
                    <a:pt x="157" y="1833"/>
                    <a:pt x="155" y="1828"/>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3" y="1462"/>
                    <a:pt x="156" y="1455"/>
                    <a:pt x="158" y="1447"/>
                  </a:cubicBezTo>
                  <a:cubicBezTo>
                    <a:pt x="158" y="1449"/>
                    <a:pt x="158" y="1449"/>
                    <a:pt x="158" y="1449"/>
                  </a:cubicBezTo>
                  <a:cubicBezTo>
                    <a:pt x="160" y="1454"/>
                    <a:pt x="162" y="1459"/>
                    <a:pt x="165" y="1464"/>
                  </a:cubicBezTo>
                  <a:cubicBezTo>
                    <a:pt x="170" y="1475"/>
                    <a:pt x="177" y="1484"/>
                    <a:pt x="185" y="1493"/>
                  </a:cubicBezTo>
                  <a:close/>
                  <a:moveTo>
                    <a:pt x="185" y="1064"/>
                  </a:moveTo>
                  <a:cubicBezTo>
                    <a:pt x="200" y="1082"/>
                    <a:pt x="217" y="1098"/>
                    <a:pt x="234" y="1113"/>
                  </a:cubicBezTo>
                  <a:cubicBezTo>
                    <a:pt x="251" y="1129"/>
                    <a:pt x="268" y="1146"/>
                    <a:pt x="281" y="1164"/>
                  </a:cubicBezTo>
                  <a:cubicBezTo>
                    <a:pt x="288" y="1174"/>
                    <a:pt x="293" y="1184"/>
                    <a:pt x="297" y="1195"/>
                  </a:cubicBezTo>
                  <a:cubicBezTo>
                    <a:pt x="301" y="1206"/>
                    <a:pt x="302" y="1218"/>
                    <a:pt x="301" y="1229"/>
                  </a:cubicBezTo>
                  <a:cubicBezTo>
                    <a:pt x="301" y="1234"/>
                    <a:pt x="300" y="1239"/>
                    <a:pt x="298" y="1244"/>
                  </a:cubicBezTo>
                  <a:cubicBezTo>
                    <a:pt x="293" y="1253"/>
                    <a:pt x="287" y="1261"/>
                    <a:pt x="280" y="1269"/>
                  </a:cubicBezTo>
                  <a:cubicBezTo>
                    <a:pt x="265" y="1286"/>
                    <a:pt x="247" y="1302"/>
                    <a:pt x="230" y="1318"/>
                  </a:cubicBezTo>
                  <a:cubicBezTo>
                    <a:pt x="213" y="1333"/>
                    <a:pt x="196" y="1349"/>
                    <a:pt x="181" y="1367"/>
                  </a:cubicBezTo>
                  <a:cubicBezTo>
                    <a:pt x="174" y="1376"/>
                    <a:pt x="167" y="1386"/>
                    <a:pt x="162" y="1396"/>
                  </a:cubicBezTo>
                  <a:cubicBezTo>
                    <a:pt x="160" y="1399"/>
                    <a:pt x="159" y="1402"/>
                    <a:pt x="158" y="1405"/>
                  </a:cubicBezTo>
                  <a:cubicBezTo>
                    <a:pt x="158" y="1406"/>
                    <a:pt x="158" y="1406"/>
                    <a:pt x="158" y="1406"/>
                  </a:cubicBezTo>
                  <a:cubicBezTo>
                    <a:pt x="157" y="1401"/>
                    <a:pt x="155" y="1397"/>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3" y="1033"/>
                    <a:pt x="156" y="1025"/>
                    <a:pt x="158" y="1018"/>
                  </a:cubicBezTo>
                  <a:cubicBezTo>
                    <a:pt x="158" y="1019"/>
                    <a:pt x="158" y="1019"/>
                    <a:pt x="158" y="1019"/>
                  </a:cubicBezTo>
                  <a:cubicBezTo>
                    <a:pt x="160" y="1025"/>
                    <a:pt x="162" y="1030"/>
                    <a:pt x="165" y="1035"/>
                  </a:cubicBezTo>
                  <a:cubicBezTo>
                    <a:pt x="170" y="1046"/>
                    <a:pt x="177" y="1055"/>
                    <a:pt x="185" y="1064"/>
                  </a:cubicBezTo>
                  <a:close/>
                  <a:moveTo>
                    <a:pt x="185" y="631"/>
                  </a:moveTo>
                  <a:cubicBezTo>
                    <a:pt x="188" y="635"/>
                    <a:pt x="191" y="638"/>
                    <a:pt x="194" y="642"/>
                  </a:cubicBezTo>
                  <a:cubicBezTo>
                    <a:pt x="202" y="652"/>
                    <a:pt x="211" y="661"/>
                    <a:pt x="220" y="670"/>
                  </a:cubicBezTo>
                  <a:cubicBezTo>
                    <a:pt x="237" y="686"/>
                    <a:pt x="254" y="702"/>
                    <a:pt x="270" y="719"/>
                  </a:cubicBezTo>
                  <a:cubicBezTo>
                    <a:pt x="275" y="724"/>
                    <a:pt x="279" y="730"/>
                    <a:pt x="283" y="735"/>
                  </a:cubicBezTo>
                  <a:cubicBezTo>
                    <a:pt x="289" y="744"/>
                    <a:pt x="294" y="753"/>
                    <a:pt x="297" y="762"/>
                  </a:cubicBezTo>
                  <a:cubicBezTo>
                    <a:pt x="301" y="773"/>
                    <a:pt x="302" y="785"/>
                    <a:pt x="301" y="796"/>
                  </a:cubicBezTo>
                  <a:cubicBezTo>
                    <a:pt x="300" y="805"/>
                    <a:pt x="298" y="813"/>
                    <a:pt x="294" y="821"/>
                  </a:cubicBezTo>
                  <a:cubicBezTo>
                    <a:pt x="290" y="827"/>
                    <a:pt x="285" y="834"/>
                    <a:pt x="280" y="840"/>
                  </a:cubicBezTo>
                  <a:cubicBezTo>
                    <a:pt x="265" y="857"/>
                    <a:pt x="247" y="872"/>
                    <a:pt x="230" y="888"/>
                  </a:cubicBezTo>
                  <a:cubicBezTo>
                    <a:pt x="213" y="904"/>
                    <a:pt x="196" y="920"/>
                    <a:pt x="181" y="938"/>
                  </a:cubicBezTo>
                  <a:cubicBezTo>
                    <a:pt x="174" y="947"/>
                    <a:pt x="167" y="957"/>
                    <a:pt x="162" y="967"/>
                  </a:cubicBezTo>
                  <a:cubicBezTo>
                    <a:pt x="160" y="970"/>
                    <a:pt x="159" y="973"/>
                    <a:pt x="158" y="976"/>
                  </a:cubicBezTo>
                  <a:cubicBezTo>
                    <a:pt x="158" y="977"/>
                    <a:pt x="158" y="977"/>
                    <a:pt x="158" y="977"/>
                  </a:cubicBezTo>
                  <a:cubicBezTo>
                    <a:pt x="157" y="972"/>
                    <a:pt x="155" y="967"/>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3" y="600"/>
                    <a:pt x="156" y="593"/>
                    <a:pt x="158" y="585"/>
                  </a:cubicBezTo>
                  <a:cubicBezTo>
                    <a:pt x="158" y="587"/>
                    <a:pt x="158" y="587"/>
                    <a:pt x="158" y="587"/>
                  </a:cubicBezTo>
                  <a:cubicBezTo>
                    <a:pt x="160" y="592"/>
                    <a:pt x="162" y="597"/>
                    <a:pt x="165" y="602"/>
                  </a:cubicBezTo>
                  <a:cubicBezTo>
                    <a:pt x="170" y="613"/>
                    <a:pt x="177" y="622"/>
                    <a:pt x="185" y="631"/>
                  </a:cubicBezTo>
                  <a:close/>
                  <a:moveTo>
                    <a:pt x="158" y="152"/>
                  </a:moveTo>
                  <a:cubicBezTo>
                    <a:pt x="158" y="154"/>
                    <a:pt x="158" y="154"/>
                    <a:pt x="158" y="154"/>
                  </a:cubicBezTo>
                  <a:cubicBezTo>
                    <a:pt x="160" y="159"/>
                    <a:pt x="162" y="164"/>
                    <a:pt x="165" y="170"/>
                  </a:cubicBezTo>
                  <a:cubicBezTo>
                    <a:pt x="170" y="180"/>
                    <a:pt x="177" y="190"/>
                    <a:pt x="185" y="198"/>
                  </a:cubicBezTo>
                  <a:cubicBezTo>
                    <a:pt x="188" y="202"/>
                    <a:pt x="191" y="206"/>
                    <a:pt x="194" y="209"/>
                  </a:cubicBezTo>
                  <a:cubicBezTo>
                    <a:pt x="202" y="219"/>
                    <a:pt x="211" y="228"/>
                    <a:pt x="220" y="237"/>
                  </a:cubicBezTo>
                  <a:cubicBezTo>
                    <a:pt x="237" y="254"/>
                    <a:pt x="254" y="269"/>
                    <a:pt x="270" y="286"/>
                  </a:cubicBezTo>
                  <a:cubicBezTo>
                    <a:pt x="275" y="291"/>
                    <a:pt x="279" y="297"/>
                    <a:pt x="283" y="302"/>
                  </a:cubicBezTo>
                  <a:cubicBezTo>
                    <a:pt x="289" y="311"/>
                    <a:pt x="294" y="320"/>
                    <a:pt x="297" y="329"/>
                  </a:cubicBezTo>
                  <a:cubicBezTo>
                    <a:pt x="301" y="340"/>
                    <a:pt x="302" y="352"/>
                    <a:pt x="301" y="363"/>
                  </a:cubicBezTo>
                  <a:cubicBezTo>
                    <a:pt x="300" y="372"/>
                    <a:pt x="298" y="380"/>
                    <a:pt x="294" y="388"/>
                  </a:cubicBezTo>
                  <a:cubicBezTo>
                    <a:pt x="290" y="395"/>
                    <a:pt x="285" y="401"/>
                    <a:pt x="280" y="407"/>
                  </a:cubicBezTo>
                  <a:cubicBezTo>
                    <a:pt x="265" y="424"/>
                    <a:pt x="247" y="440"/>
                    <a:pt x="230" y="455"/>
                  </a:cubicBezTo>
                  <a:cubicBezTo>
                    <a:pt x="213" y="471"/>
                    <a:pt x="196" y="487"/>
                    <a:pt x="181" y="505"/>
                  </a:cubicBezTo>
                  <a:cubicBezTo>
                    <a:pt x="174" y="514"/>
                    <a:pt x="167" y="524"/>
                    <a:pt x="162" y="534"/>
                  </a:cubicBezTo>
                  <a:cubicBezTo>
                    <a:pt x="160" y="537"/>
                    <a:pt x="159" y="540"/>
                    <a:pt x="158" y="543"/>
                  </a:cubicBezTo>
                  <a:cubicBezTo>
                    <a:pt x="158" y="544"/>
                    <a:pt x="158" y="544"/>
                    <a:pt x="158" y="544"/>
                  </a:cubicBezTo>
                  <a:cubicBezTo>
                    <a:pt x="157" y="539"/>
                    <a:pt x="155" y="535"/>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3" y="167"/>
                    <a:pt x="156" y="160"/>
                    <a:pt x="158" y="15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1"/>
            <p:cNvSpPr>
              <a:spLocks/>
            </p:cNvSpPr>
            <p:nvPr/>
          </p:nvSpPr>
          <p:spPr bwMode="hidden">
            <a:xfrm>
              <a:off x="10160000"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2"/>
            <p:cNvSpPr>
              <a:spLocks/>
            </p:cNvSpPr>
            <p:nvPr/>
          </p:nvSpPr>
          <p:spPr bwMode="hidden">
            <a:xfrm>
              <a:off x="11691938" y="-1587"/>
              <a:ext cx="501650" cy="6862762"/>
            </a:xfrm>
            <a:custGeom>
              <a:avLst/>
              <a:gdLst>
                <a:gd name="T0" fmla="*/ 149 w 158"/>
                <a:gd name="T1" fmla="*/ 131 h 2159"/>
                <a:gd name="T2" fmla="*/ 121 w 158"/>
                <a:gd name="T3" fmla="*/ 196 h 2159"/>
                <a:gd name="T4" fmla="*/ 23 w 158"/>
                <a:gd name="T5" fmla="*/ 298 h 2159"/>
                <a:gd name="T6" fmla="*/ 0 w 158"/>
                <a:gd name="T7" fmla="*/ 345 h 2159"/>
                <a:gd name="T8" fmla="*/ 0 w 158"/>
                <a:gd name="T9" fmla="*/ 367 h 2159"/>
                <a:gd name="T10" fmla="*/ 13 w 158"/>
                <a:gd name="T11" fmla="*/ 396 h 2159"/>
                <a:gd name="T12" fmla="*/ 74 w 158"/>
                <a:gd name="T13" fmla="*/ 457 h 2159"/>
                <a:gd name="T14" fmla="*/ 149 w 158"/>
                <a:gd name="T15" fmla="*/ 564 h 2159"/>
                <a:gd name="T16" fmla="*/ 121 w 158"/>
                <a:gd name="T17" fmla="*/ 629 h 2159"/>
                <a:gd name="T18" fmla="*/ 23 w 158"/>
                <a:gd name="T19" fmla="*/ 730 h 2159"/>
                <a:gd name="T20" fmla="*/ 0 w 158"/>
                <a:gd name="T21" fmla="*/ 778 h 2159"/>
                <a:gd name="T22" fmla="*/ 0 w 158"/>
                <a:gd name="T23" fmla="*/ 800 h 2159"/>
                <a:gd name="T24" fmla="*/ 13 w 158"/>
                <a:gd name="T25" fmla="*/ 828 h 2159"/>
                <a:gd name="T26" fmla="*/ 74 w 158"/>
                <a:gd name="T27" fmla="*/ 890 h 2159"/>
                <a:gd name="T28" fmla="*/ 149 w 158"/>
                <a:gd name="T29" fmla="*/ 993 h 2159"/>
                <a:gd name="T30" fmla="*/ 84 w 158"/>
                <a:gd name="T31" fmla="*/ 1098 h 2159"/>
                <a:gd name="T32" fmla="*/ 0 w 158"/>
                <a:gd name="T33" fmla="*/ 1207 h 2159"/>
                <a:gd name="T34" fmla="*/ 0 w 158"/>
                <a:gd name="T35" fmla="*/ 1230 h 2159"/>
                <a:gd name="T36" fmla="*/ 13 w 158"/>
                <a:gd name="T37" fmla="*/ 1261 h 2159"/>
                <a:gd name="T38" fmla="*/ 74 w 158"/>
                <a:gd name="T39" fmla="*/ 1319 h 2159"/>
                <a:gd name="T40" fmla="*/ 149 w 158"/>
                <a:gd name="T41" fmla="*/ 1425 h 2159"/>
                <a:gd name="T42" fmla="*/ 111 w 158"/>
                <a:gd name="T43" fmla="*/ 1501 h 2159"/>
                <a:gd name="T44" fmla="*/ 13 w 158"/>
                <a:gd name="T45" fmla="*/ 1606 h 2159"/>
                <a:gd name="T46" fmla="*/ 0 w 158"/>
                <a:gd name="T47" fmla="*/ 1657 h 2159"/>
                <a:gd name="T48" fmla="*/ 9 w 158"/>
                <a:gd name="T49" fmla="*/ 1681 h 2159"/>
                <a:gd name="T50" fmla="*/ 24 w 158"/>
                <a:gd name="T51" fmla="*/ 1702 h 2159"/>
                <a:gd name="T52" fmla="*/ 142 w 158"/>
                <a:gd name="T53" fmla="*/ 1829 h 2159"/>
                <a:gd name="T54" fmla="*/ 129 w 158"/>
                <a:gd name="T55" fmla="*/ 1907 h 2159"/>
                <a:gd name="T56" fmla="*/ 37 w 158"/>
                <a:gd name="T57" fmla="*/ 2007 h 2159"/>
                <a:gd name="T58" fmla="*/ 0 w 158"/>
                <a:gd name="T59" fmla="*/ 2069 h 2159"/>
                <a:gd name="T60" fmla="*/ 0 w 158"/>
                <a:gd name="T61" fmla="*/ 2092 h 2159"/>
                <a:gd name="T62" fmla="*/ 13 w 158"/>
                <a:gd name="T63" fmla="*/ 2122 h 2159"/>
                <a:gd name="T64" fmla="*/ 50 w 158"/>
                <a:gd name="T65" fmla="*/ 2159 h 2159"/>
                <a:gd name="T66" fmla="*/ 14 w 158"/>
                <a:gd name="T67" fmla="*/ 2101 h 2159"/>
                <a:gd name="T68" fmla="*/ 78 w 158"/>
                <a:gd name="T69" fmla="*/ 1981 h 2159"/>
                <a:gd name="T70" fmla="*/ 156 w 158"/>
                <a:gd name="T71" fmla="*/ 1884 h 2159"/>
                <a:gd name="T72" fmla="*/ 156 w 158"/>
                <a:gd name="T73" fmla="*/ 1833 h 2159"/>
                <a:gd name="T74" fmla="*/ 82 w 158"/>
                <a:gd name="T75" fmla="*/ 1743 h 2159"/>
                <a:gd name="T76" fmla="*/ 13 w 158"/>
                <a:gd name="T77" fmla="*/ 1658 h 2159"/>
                <a:gd name="T78" fmla="*/ 129 w 158"/>
                <a:gd name="T79" fmla="*/ 1499 h 2159"/>
                <a:gd name="T80" fmla="*/ 158 w 158"/>
                <a:gd name="T81" fmla="*/ 1457 h 2159"/>
                <a:gd name="T82" fmla="*/ 153 w 158"/>
                <a:gd name="T83" fmla="*/ 1392 h 2159"/>
                <a:gd name="T84" fmla="*/ 32 w 158"/>
                <a:gd name="T85" fmla="*/ 1263 h 2159"/>
                <a:gd name="T86" fmla="*/ 32 w 158"/>
                <a:gd name="T87" fmla="*/ 1169 h 2159"/>
                <a:gd name="T88" fmla="*/ 150 w 158"/>
                <a:gd name="T89" fmla="*/ 1039 h 2159"/>
                <a:gd name="T90" fmla="*/ 158 w 158"/>
                <a:gd name="T91" fmla="*/ 968 h 2159"/>
                <a:gd name="T92" fmla="*/ 132 w 158"/>
                <a:gd name="T93" fmla="*/ 932 h 2159"/>
                <a:gd name="T94" fmla="*/ 16 w 158"/>
                <a:gd name="T95" fmla="*/ 811 h 2159"/>
                <a:gd name="T96" fmla="*/ 78 w 158"/>
                <a:gd name="T97" fmla="*/ 687 h 2159"/>
                <a:gd name="T98" fmla="*/ 156 w 158"/>
                <a:gd name="T99" fmla="*/ 591 h 2159"/>
                <a:gd name="T100" fmla="*/ 156 w 158"/>
                <a:gd name="T101" fmla="*/ 539 h 2159"/>
                <a:gd name="T102" fmla="*/ 82 w 158"/>
                <a:gd name="T103" fmla="*/ 449 h 2159"/>
                <a:gd name="T104" fmla="*/ 13 w 158"/>
                <a:gd name="T105" fmla="*/ 363 h 2159"/>
                <a:gd name="T106" fmla="*/ 129 w 158"/>
                <a:gd name="T107" fmla="*/ 204 h 2159"/>
                <a:gd name="T108" fmla="*/ 158 w 158"/>
                <a:gd name="T109" fmla="*/ 162 h 2159"/>
                <a:gd name="T110" fmla="*/ 153 w 158"/>
                <a:gd name="T111" fmla="*/ 97 h 2159"/>
                <a:gd name="T112" fmla="*/ 64 w 158"/>
                <a:gd name="T113" fmla="*/ 0 h 2159"/>
                <a:gd name="T114" fmla="*/ 123 w 158"/>
                <a:gd name="T115" fmla="*/ 7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7" y="1886"/>
                    <a:pt x="158" y="1887"/>
                    <a:pt x="158" y="1889"/>
                  </a:cubicBezTo>
                  <a:cubicBezTo>
                    <a:pt x="158" y="1829"/>
                    <a:pt x="158" y="1829"/>
                    <a:pt x="158" y="1829"/>
                  </a:cubicBezTo>
                  <a:cubicBezTo>
                    <a:pt x="158" y="1830"/>
                    <a:pt x="157" y="1832"/>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7" y="1454"/>
                    <a:pt x="158" y="1456"/>
                    <a:pt x="158" y="1457"/>
                  </a:cubicBezTo>
                  <a:cubicBezTo>
                    <a:pt x="158" y="1398"/>
                    <a:pt x="158" y="1398"/>
                    <a:pt x="158" y="1398"/>
                  </a:cubicBezTo>
                  <a:cubicBezTo>
                    <a:pt x="158" y="1399"/>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7" y="1025"/>
                    <a:pt x="158" y="1026"/>
                    <a:pt x="158" y="1028"/>
                  </a:cubicBezTo>
                  <a:cubicBezTo>
                    <a:pt x="158" y="968"/>
                    <a:pt x="158" y="968"/>
                    <a:pt x="158" y="968"/>
                  </a:cubicBezTo>
                  <a:cubicBezTo>
                    <a:pt x="158" y="969"/>
                    <a:pt x="157" y="971"/>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7" y="592"/>
                    <a:pt x="158" y="594"/>
                    <a:pt x="158" y="595"/>
                  </a:cubicBezTo>
                  <a:cubicBezTo>
                    <a:pt x="158" y="535"/>
                    <a:pt x="158" y="535"/>
                    <a:pt x="158" y="535"/>
                  </a:cubicBezTo>
                  <a:cubicBezTo>
                    <a:pt x="158" y="537"/>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ubicBezTo>
                    <a:pt x="157" y="159"/>
                    <a:pt x="158" y="161"/>
                    <a:pt x="158" y="162"/>
                  </a:cubicBezTo>
                  <a:cubicBezTo>
                    <a:pt x="158" y="103"/>
                    <a:pt x="158" y="103"/>
                    <a:pt x="158" y="103"/>
                  </a:cubicBezTo>
                  <a:cubicBezTo>
                    <a:pt x="158" y="104"/>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6" name="Group 165"/>
            <p:cNvGrpSpPr/>
            <p:nvPr/>
          </p:nvGrpSpPr>
          <p:grpSpPr bwMode="hidden">
            <a:xfrm>
              <a:off x="-3175" y="-1587"/>
              <a:ext cx="12196763" cy="6862762"/>
              <a:chOff x="-3175" y="-1587"/>
              <a:chExt cx="12196763" cy="6862762"/>
            </a:xfrm>
            <a:solidFill>
              <a:schemeClr val="bg2">
                <a:lumMod val="60000"/>
                <a:lumOff val="40000"/>
                <a:alpha val="20000"/>
              </a:schemeClr>
            </a:solidFill>
          </p:grpSpPr>
          <p:sp>
            <p:nvSpPr>
              <p:cNvPr id="167" name="Freeform 23"/>
              <p:cNvSpPr>
                <a:spLocks/>
              </p:cNvSpPr>
              <p:nvPr/>
            </p:nvSpPr>
            <p:spPr bwMode="hidden">
              <a:xfrm>
                <a:off x="1620838"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4"/>
              <p:cNvSpPr>
                <a:spLocks/>
              </p:cNvSpPr>
              <p:nvPr/>
            </p:nvSpPr>
            <p:spPr bwMode="hidden">
              <a:xfrm>
                <a:off x="603250" y="6353175"/>
                <a:ext cx="788988"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5"/>
              <p:cNvSpPr>
                <a:spLocks/>
              </p:cNvSpPr>
              <p:nvPr/>
            </p:nvSpPr>
            <p:spPr bwMode="hidden">
              <a:xfrm>
                <a:off x="-3175" y="6359525"/>
                <a:ext cx="381000" cy="501650"/>
              </a:xfrm>
              <a:custGeom>
                <a:avLst/>
                <a:gdLst>
                  <a:gd name="T0" fmla="*/ 108 w 120"/>
                  <a:gd name="T1" fmla="*/ 101 h 158"/>
                  <a:gd name="T2" fmla="*/ 66 w 120"/>
                  <a:gd name="T3" fmla="*/ 9 h 158"/>
                  <a:gd name="T4" fmla="*/ 0 w 120"/>
                  <a:gd name="T5" fmla="*/ 22 h 158"/>
                  <a:gd name="T6" fmla="*/ 0 w 120"/>
                  <a:gd name="T7" fmla="*/ 158 h 158"/>
                  <a:gd name="T8" fmla="*/ 55 w 120"/>
                  <a:gd name="T9" fmla="*/ 158 h 158"/>
                  <a:gd name="T10" fmla="*/ 108 w 120"/>
                  <a:gd name="T11" fmla="*/ 101 h 158"/>
                </a:gdLst>
                <a:ahLst/>
                <a:cxnLst>
                  <a:cxn ang="0">
                    <a:pos x="T0" y="T1"/>
                  </a:cxn>
                  <a:cxn ang="0">
                    <a:pos x="T2" y="T3"/>
                  </a:cxn>
                  <a:cxn ang="0">
                    <a:pos x="T4" y="T5"/>
                  </a:cxn>
                  <a:cxn ang="0">
                    <a:pos x="T6" y="T7"/>
                  </a:cxn>
                  <a:cxn ang="0">
                    <a:pos x="T8" y="T9"/>
                  </a:cxn>
                  <a:cxn ang="0">
                    <a:pos x="T10" y="T11"/>
                  </a:cxn>
                </a:cxnLst>
                <a:rect l="0" t="0" r="r" b="b"/>
                <a:pathLst>
                  <a:path w="120" h="158">
                    <a:moveTo>
                      <a:pt x="108" y="101"/>
                    </a:moveTo>
                    <a:cubicBezTo>
                      <a:pt x="120" y="75"/>
                      <a:pt x="116" y="23"/>
                      <a:pt x="66" y="9"/>
                    </a:cubicBezTo>
                    <a:cubicBezTo>
                      <a:pt x="35" y="0"/>
                      <a:pt x="10" y="15"/>
                      <a:pt x="0" y="22"/>
                    </a:cubicBezTo>
                    <a:cubicBezTo>
                      <a:pt x="0" y="158"/>
                      <a:pt x="0" y="158"/>
                      <a:pt x="0" y="158"/>
                    </a:cubicBezTo>
                    <a:cubicBezTo>
                      <a:pt x="55" y="158"/>
                      <a:pt x="55" y="158"/>
                      <a:pt x="55" y="158"/>
                    </a:cubicBezTo>
                    <a:cubicBezTo>
                      <a:pt x="77" y="141"/>
                      <a:pt x="99" y="12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6"/>
              <p:cNvSpPr>
                <a:spLocks/>
              </p:cNvSpPr>
              <p:nvPr/>
            </p:nvSpPr>
            <p:spPr bwMode="hidden">
              <a:xfrm>
                <a:off x="4660900" y="6353175"/>
                <a:ext cx="790575" cy="508000"/>
              </a:xfrm>
              <a:custGeom>
                <a:avLst/>
                <a:gdLst>
                  <a:gd name="T0" fmla="*/ 195 w 249"/>
                  <a:gd name="T1" fmla="*/ 11 h 160"/>
                  <a:gd name="T2" fmla="*/ 125 w 249"/>
                  <a:gd name="T3" fmla="*/ 28 h 160"/>
                  <a:gd name="T4" fmla="*/ 54 w 249"/>
                  <a:gd name="T5" fmla="*/ 11 h 160"/>
                  <a:gd name="T6" fmla="*/ 12 w 249"/>
                  <a:gd name="T7" fmla="*/ 103 h 160"/>
                  <a:gd name="T8" fmla="*/ 65 w 249"/>
                  <a:gd name="T9" fmla="*/ 160 h 160"/>
                  <a:gd name="T10" fmla="*/ 185 w 249"/>
                  <a:gd name="T11" fmla="*/ 160 h 160"/>
                  <a:gd name="T12" fmla="*/ 237 w 249"/>
                  <a:gd name="T13" fmla="*/ 103 h 160"/>
                  <a:gd name="T14" fmla="*/ 195 w 249"/>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0">
                    <a:moveTo>
                      <a:pt x="195" y="11"/>
                    </a:moveTo>
                    <a:cubicBezTo>
                      <a:pt x="157" y="0"/>
                      <a:pt x="126" y="27"/>
                      <a:pt x="125" y="28"/>
                    </a:cubicBezTo>
                    <a:cubicBezTo>
                      <a:pt x="123" y="27"/>
                      <a:pt x="93" y="0"/>
                      <a:pt x="54" y="11"/>
                    </a:cubicBezTo>
                    <a:cubicBezTo>
                      <a:pt x="4" y="25"/>
                      <a:pt x="0" y="77"/>
                      <a:pt x="12" y="103"/>
                    </a:cubicBezTo>
                    <a:cubicBezTo>
                      <a:pt x="21" y="122"/>
                      <a:pt x="43" y="143"/>
                      <a:pt x="65" y="160"/>
                    </a:cubicBezTo>
                    <a:cubicBezTo>
                      <a:pt x="185" y="160"/>
                      <a:pt x="185" y="160"/>
                      <a:pt x="185" y="160"/>
                    </a:cubicBezTo>
                    <a:cubicBezTo>
                      <a:pt x="207" y="143"/>
                      <a:pt x="228" y="122"/>
                      <a:pt x="237" y="103"/>
                    </a:cubicBezTo>
                    <a:cubicBezTo>
                      <a:pt x="249" y="77"/>
                      <a:pt x="246"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7"/>
              <p:cNvSpPr>
                <a:spLocks/>
              </p:cNvSpPr>
              <p:nvPr/>
            </p:nvSpPr>
            <p:spPr bwMode="hidden">
              <a:xfrm>
                <a:off x="3648075"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8"/>
              <p:cNvSpPr>
                <a:spLocks/>
              </p:cNvSpPr>
              <p:nvPr/>
            </p:nvSpPr>
            <p:spPr bwMode="hidden">
              <a:xfrm>
                <a:off x="7716838"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29"/>
              <p:cNvSpPr>
                <a:spLocks/>
              </p:cNvSpPr>
              <p:nvPr/>
            </p:nvSpPr>
            <p:spPr bwMode="hidden">
              <a:xfrm>
                <a:off x="6700838"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0"/>
              <p:cNvSpPr>
                <a:spLocks/>
              </p:cNvSpPr>
              <p:nvPr/>
            </p:nvSpPr>
            <p:spPr bwMode="hidden">
              <a:xfrm>
                <a:off x="1620838"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1"/>
              <p:cNvSpPr>
                <a:spLocks/>
              </p:cNvSpPr>
              <p:nvPr/>
            </p:nvSpPr>
            <p:spPr bwMode="hidden">
              <a:xfrm>
                <a:off x="603250" y="4964113"/>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2"/>
              <p:cNvSpPr>
                <a:spLocks/>
              </p:cNvSpPr>
              <p:nvPr/>
            </p:nvSpPr>
            <p:spPr bwMode="hidden">
              <a:xfrm>
                <a:off x="-3175" y="4970463"/>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3"/>
              <p:cNvSpPr>
                <a:spLocks/>
              </p:cNvSpPr>
              <p:nvPr/>
            </p:nvSpPr>
            <p:spPr bwMode="hidden">
              <a:xfrm>
                <a:off x="98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4"/>
              <p:cNvSpPr>
                <a:spLocks/>
              </p:cNvSpPr>
              <p:nvPr/>
            </p:nvSpPr>
            <p:spPr bwMode="hidden">
              <a:xfrm>
                <a:off x="1122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5"/>
              <p:cNvSpPr>
                <a:spLocks/>
              </p:cNvSpPr>
              <p:nvPr/>
            </p:nvSpPr>
            <p:spPr bwMode="hidden">
              <a:xfrm>
                <a:off x="213201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6"/>
              <p:cNvSpPr>
                <a:spLocks/>
              </p:cNvSpPr>
              <p:nvPr/>
            </p:nvSpPr>
            <p:spPr bwMode="hidden">
              <a:xfrm>
                <a:off x="4660900" y="4964113"/>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37"/>
              <p:cNvSpPr>
                <a:spLocks/>
              </p:cNvSpPr>
              <p:nvPr/>
            </p:nvSpPr>
            <p:spPr bwMode="hidden">
              <a:xfrm>
                <a:off x="3648075" y="4964113"/>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38"/>
              <p:cNvSpPr>
                <a:spLocks/>
              </p:cNvSpPr>
              <p:nvPr/>
            </p:nvSpPr>
            <p:spPr bwMode="hidden">
              <a:xfrm>
                <a:off x="314166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9"/>
              <p:cNvSpPr>
                <a:spLocks/>
              </p:cNvSpPr>
              <p:nvPr/>
            </p:nvSpPr>
            <p:spPr bwMode="hidden">
              <a:xfrm>
                <a:off x="4162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0"/>
              <p:cNvSpPr>
                <a:spLocks/>
              </p:cNvSpPr>
              <p:nvPr/>
            </p:nvSpPr>
            <p:spPr bwMode="hidden">
              <a:xfrm>
                <a:off x="5175250" y="5665788"/>
                <a:ext cx="787400" cy="639762"/>
              </a:xfrm>
              <a:custGeom>
                <a:avLst/>
                <a:gdLst>
                  <a:gd name="T0" fmla="*/ 236 w 248"/>
                  <a:gd name="T1" fmla="*/ 103 h 201"/>
                  <a:gd name="T2" fmla="*/ 194 w 248"/>
                  <a:gd name="T3" fmla="*/ 11 h 201"/>
                  <a:gd name="T4" fmla="*/ 124 w 248"/>
                  <a:gd name="T5" fmla="*/ 29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9"/>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1"/>
              <p:cNvSpPr>
                <a:spLocks/>
              </p:cNvSpPr>
              <p:nvPr/>
            </p:nvSpPr>
            <p:spPr bwMode="hidden">
              <a:xfrm>
                <a:off x="7716838"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2"/>
              <p:cNvSpPr>
                <a:spLocks/>
              </p:cNvSpPr>
              <p:nvPr/>
            </p:nvSpPr>
            <p:spPr bwMode="hidden">
              <a:xfrm>
                <a:off x="6700838"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3"/>
              <p:cNvSpPr>
                <a:spLocks/>
              </p:cNvSpPr>
              <p:nvPr/>
            </p:nvSpPr>
            <p:spPr bwMode="hidden">
              <a:xfrm>
                <a:off x="6196013"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4"/>
              <p:cNvSpPr>
                <a:spLocks/>
              </p:cNvSpPr>
              <p:nvPr/>
            </p:nvSpPr>
            <p:spPr bwMode="hidden">
              <a:xfrm>
                <a:off x="7218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5"/>
              <p:cNvSpPr>
                <a:spLocks/>
              </p:cNvSpPr>
              <p:nvPr/>
            </p:nvSpPr>
            <p:spPr bwMode="hidden">
              <a:xfrm>
                <a:off x="822801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6"/>
              <p:cNvSpPr>
                <a:spLocks/>
              </p:cNvSpPr>
              <p:nvPr/>
            </p:nvSpPr>
            <p:spPr bwMode="hidden">
              <a:xfrm>
                <a:off x="1620838"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7"/>
              <p:cNvSpPr>
                <a:spLocks/>
              </p:cNvSpPr>
              <p:nvPr/>
            </p:nvSpPr>
            <p:spPr bwMode="hidden">
              <a:xfrm>
                <a:off x="603250" y="3616325"/>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48"/>
              <p:cNvSpPr>
                <a:spLocks/>
              </p:cNvSpPr>
              <p:nvPr/>
            </p:nvSpPr>
            <p:spPr bwMode="hidden">
              <a:xfrm>
                <a:off x="-3175" y="3622675"/>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49"/>
              <p:cNvSpPr>
                <a:spLocks/>
              </p:cNvSpPr>
              <p:nvPr/>
            </p:nvSpPr>
            <p:spPr bwMode="hidden">
              <a:xfrm>
                <a:off x="9842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0"/>
              <p:cNvSpPr>
                <a:spLocks/>
              </p:cNvSpPr>
              <p:nvPr/>
            </p:nvSpPr>
            <p:spPr bwMode="hidden">
              <a:xfrm>
                <a:off x="1122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1"/>
              <p:cNvSpPr>
                <a:spLocks/>
              </p:cNvSpPr>
              <p:nvPr/>
            </p:nvSpPr>
            <p:spPr bwMode="hidden">
              <a:xfrm>
                <a:off x="213201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2"/>
              <p:cNvSpPr>
                <a:spLocks/>
              </p:cNvSpPr>
              <p:nvPr/>
            </p:nvSpPr>
            <p:spPr bwMode="hidden">
              <a:xfrm>
                <a:off x="4660900" y="3616325"/>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53"/>
              <p:cNvSpPr>
                <a:spLocks/>
              </p:cNvSpPr>
              <p:nvPr/>
            </p:nvSpPr>
            <p:spPr bwMode="hidden">
              <a:xfrm>
                <a:off x="3648075" y="3616325"/>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54"/>
              <p:cNvSpPr>
                <a:spLocks/>
              </p:cNvSpPr>
              <p:nvPr/>
            </p:nvSpPr>
            <p:spPr bwMode="hidden">
              <a:xfrm>
                <a:off x="3141663" y="4318000"/>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55"/>
              <p:cNvSpPr>
                <a:spLocks/>
              </p:cNvSpPr>
              <p:nvPr/>
            </p:nvSpPr>
            <p:spPr bwMode="hidden">
              <a:xfrm>
                <a:off x="4162425" y="4318000"/>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56"/>
              <p:cNvSpPr>
                <a:spLocks/>
              </p:cNvSpPr>
              <p:nvPr/>
            </p:nvSpPr>
            <p:spPr bwMode="hidden">
              <a:xfrm>
                <a:off x="5175250" y="4318000"/>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7"/>
              <p:cNvSpPr>
                <a:spLocks/>
              </p:cNvSpPr>
              <p:nvPr/>
            </p:nvSpPr>
            <p:spPr bwMode="hidden">
              <a:xfrm>
                <a:off x="7716838"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58"/>
              <p:cNvSpPr>
                <a:spLocks/>
              </p:cNvSpPr>
              <p:nvPr/>
            </p:nvSpPr>
            <p:spPr bwMode="hidden">
              <a:xfrm>
                <a:off x="6700838"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9"/>
              <p:cNvSpPr>
                <a:spLocks/>
              </p:cNvSpPr>
              <p:nvPr/>
            </p:nvSpPr>
            <p:spPr bwMode="hidden">
              <a:xfrm>
                <a:off x="6196013"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60"/>
              <p:cNvSpPr>
                <a:spLocks/>
              </p:cNvSpPr>
              <p:nvPr/>
            </p:nvSpPr>
            <p:spPr bwMode="hidden">
              <a:xfrm>
                <a:off x="7218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61"/>
              <p:cNvSpPr>
                <a:spLocks/>
              </p:cNvSpPr>
              <p:nvPr/>
            </p:nvSpPr>
            <p:spPr bwMode="hidden">
              <a:xfrm>
                <a:off x="8228013" y="4318000"/>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2"/>
              <p:cNvSpPr>
                <a:spLocks/>
              </p:cNvSpPr>
              <p:nvPr/>
            </p:nvSpPr>
            <p:spPr bwMode="hidden">
              <a:xfrm>
                <a:off x="1620838"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63"/>
              <p:cNvSpPr>
                <a:spLocks/>
              </p:cNvSpPr>
              <p:nvPr/>
            </p:nvSpPr>
            <p:spPr bwMode="hidden">
              <a:xfrm>
                <a:off x="603250" y="2255838"/>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4"/>
              <p:cNvSpPr>
                <a:spLocks/>
              </p:cNvSpPr>
              <p:nvPr/>
            </p:nvSpPr>
            <p:spPr bwMode="hidden">
              <a:xfrm>
                <a:off x="-3175" y="2262188"/>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5"/>
              <p:cNvSpPr>
                <a:spLocks/>
              </p:cNvSpPr>
              <p:nvPr/>
            </p:nvSpPr>
            <p:spPr bwMode="hidden">
              <a:xfrm>
                <a:off x="9842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6"/>
              <p:cNvSpPr>
                <a:spLocks/>
              </p:cNvSpPr>
              <p:nvPr/>
            </p:nvSpPr>
            <p:spPr bwMode="hidden">
              <a:xfrm>
                <a:off x="1122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7"/>
              <p:cNvSpPr>
                <a:spLocks/>
              </p:cNvSpPr>
              <p:nvPr/>
            </p:nvSpPr>
            <p:spPr bwMode="hidden">
              <a:xfrm>
                <a:off x="213201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8"/>
              <p:cNvSpPr>
                <a:spLocks/>
              </p:cNvSpPr>
              <p:nvPr/>
            </p:nvSpPr>
            <p:spPr bwMode="hidden">
              <a:xfrm>
                <a:off x="4660900" y="2255838"/>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9"/>
              <p:cNvSpPr>
                <a:spLocks/>
              </p:cNvSpPr>
              <p:nvPr/>
            </p:nvSpPr>
            <p:spPr bwMode="hidden">
              <a:xfrm>
                <a:off x="3648075" y="2255838"/>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70"/>
              <p:cNvSpPr>
                <a:spLocks/>
              </p:cNvSpPr>
              <p:nvPr/>
            </p:nvSpPr>
            <p:spPr bwMode="hidden">
              <a:xfrm>
                <a:off x="3141663" y="29575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71"/>
              <p:cNvSpPr>
                <a:spLocks/>
              </p:cNvSpPr>
              <p:nvPr/>
            </p:nvSpPr>
            <p:spPr bwMode="hidden">
              <a:xfrm>
                <a:off x="4162425" y="2957513"/>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2"/>
              <p:cNvSpPr>
                <a:spLocks/>
              </p:cNvSpPr>
              <p:nvPr/>
            </p:nvSpPr>
            <p:spPr bwMode="hidden">
              <a:xfrm>
                <a:off x="5175250" y="2957513"/>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3"/>
              <p:cNvSpPr>
                <a:spLocks/>
              </p:cNvSpPr>
              <p:nvPr/>
            </p:nvSpPr>
            <p:spPr bwMode="hidden">
              <a:xfrm>
                <a:off x="7716838"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74"/>
              <p:cNvSpPr>
                <a:spLocks/>
              </p:cNvSpPr>
              <p:nvPr/>
            </p:nvSpPr>
            <p:spPr bwMode="hidden">
              <a:xfrm>
                <a:off x="6700838"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5"/>
              <p:cNvSpPr>
                <a:spLocks/>
              </p:cNvSpPr>
              <p:nvPr/>
            </p:nvSpPr>
            <p:spPr bwMode="hidden">
              <a:xfrm>
                <a:off x="8734425" y="2255838"/>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6"/>
              <p:cNvSpPr>
                <a:spLocks/>
              </p:cNvSpPr>
              <p:nvPr/>
            </p:nvSpPr>
            <p:spPr bwMode="hidden">
              <a:xfrm>
                <a:off x="6196013"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7"/>
              <p:cNvSpPr>
                <a:spLocks/>
              </p:cNvSpPr>
              <p:nvPr/>
            </p:nvSpPr>
            <p:spPr bwMode="hidden">
              <a:xfrm>
                <a:off x="7218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8"/>
              <p:cNvSpPr>
                <a:spLocks/>
              </p:cNvSpPr>
              <p:nvPr/>
            </p:nvSpPr>
            <p:spPr bwMode="hidden">
              <a:xfrm>
                <a:off x="8228013" y="2957513"/>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9"/>
              <p:cNvSpPr>
                <a:spLocks/>
              </p:cNvSpPr>
              <p:nvPr/>
            </p:nvSpPr>
            <p:spPr bwMode="hidden">
              <a:xfrm>
                <a:off x="1620838"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0"/>
              <p:cNvSpPr>
                <a:spLocks/>
              </p:cNvSpPr>
              <p:nvPr/>
            </p:nvSpPr>
            <p:spPr bwMode="hidden">
              <a:xfrm>
                <a:off x="603250" y="863600"/>
                <a:ext cx="788988"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1"/>
              <p:cNvSpPr>
                <a:spLocks/>
              </p:cNvSpPr>
              <p:nvPr/>
            </p:nvSpPr>
            <p:spPr bwMode="hidden">
              <a:xfrm>
                <a:off x="-3175" y="869950"/>
                <a:ext cx="381000" cy="622300"/>
              </a:xfrm>
              <a:custGeom>
                <a:avLst/>
                <a:gdLst>
                  <a:gd name="T0" fmla="*/ 108 w 120"/>
                  <a:gd name="T1" fmla="*/ 101 h 196"/>
                  <a:gd name="T2" fmla="*/ 66 w 120"/>
                  <a:gd name="T3" fmla="*/ 9 h 196"/>
                  <a:gd name="T4" fmla="*/ 0 w 120"/>
                  <a:gd name="T5" fmla="*/ 23 h 196"/>
                  <a:gd name="T6" fmla="*/ 0 w 120"/>
                  <a:gd name="T7" fmla="*/ 196 h 196"/>
                  <a:gd name="T8" fmla="*/ 108 w 120"/>
                  <a:gd name="T9" fmla="*/ 101 h 196"/>
                </a:gdLst>
                <a:ahLst/>
                <a:cxnLst>
                  <a:cxn ang="0">
                    <a:pos x="T0" y="T1"/>
                  </a:cxn>
                  <a:cxn ang="0">
                    <a:pos x="T2" y="T3"/>
                  </a:cxn>
                  <a:cxn ang="0">
                    <a:pos x="T4" y="T5"/>
                  </a:cxn>
                  <a:cxn ang="0">
                    <a:pos x="T6" y="T7"/>
                  </a:cxn>
                  <a:cxn ang="0">
                    <a:pos x="T8" y="T9"/>
                  </a:cxn>
                </a:cxnLst>
                <a:rect l="0" t="0" r="r" b="b"/>
                <a:pathLst>
                  <a:path w="120" h="196">
                    <a:moveTo>
                      <a:pt x="108" y="101"/>
                    </a:moveTo>
                    <a:cubicBezTo>
                      <a:pt x="120" y="75"/>
                      <a:pt x="116" y="23"/>
                      <a:pt x="66" y="9"/>
                    </a:cubicBezTo>
                    <a:cubicBezTo>
                      <a:pt x="35" y="0"/>
                      <a:pt x="10" y="15"/>
                      <a:pt x="0" y="23"/>
                    </a:cubicBezTo>
                    <a:cubicBezTo>
                      <a:pt x="0" y="196"/>
                      <a:pt x="0" y="196"/>
                      <a:pt x="0" y="196"/>
                    </a:cubicBezTo>
                    <a:cubicBezTo>
                      <a:pt x="19" y="184"/>
                      <a:pt x="90" y="14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2"/>
              <p:cNvSpPr>
                <a:spLocks/>
              </p:cNvSpPr>
              <p:nvPr/>
            </p:nvSpPr>
            <p:spPr bwMode="hidden">
              <a:xfrm>
                <a:off x="9842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3"/>
              <p:cNvSpPr>
                <a:spLocks/>
              </p:cNvSpPr>
              <p:nvPr/>
            </p:nvSpPr>
            <p:spPr bwMode="hidden">
              <a:xfrm>
                <a:off x="1122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4"/>
              <p:cNvSpPr>
                <a:spLocks/>
              </p:cNvSpPr>
              <p:nvPr/>
            </p:nvSpPr>
            <p:spPr bwMode="hidden">
              <a:xfrm>
                <a:off x="213201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5"/>
              <p:cNvSpPr>
                <a:spLocks/>
              </p:cNvSpPr>
              <p:nvPr/>
            </p:nvSpPr>
            <p:spPr bwMode="hidden">
              <a:xfrm>
                <a:off x="4660900" y="863600"/>
                <a:ext cx="790575" cy="638175"/>
              </a:xfrm>
              <a:custGeom>
                <a:avLst/>
                <a:gdLst>
                  <a:gd name="T0" fmla="*/ 54 w 249"/>
                  <a:gd name="T1" fmla="*/ 11 h 201"/>
                  <a:gd name="T2" fmla="*/ 12 w 249"/>
                  <a:gd name="T3" fmla="*/ 103 h 201"/>
                  <a:gd name="T4" fmla="*/ 125 w 249"/>
                  <a:gd name="T5" fmla="*/ 200 h 201"/>
                  <a:gd name="T6" fmla="*/ 125 w 249"/>
                  <a:gd name="T7" fmla="*/ 201 h 201"/>
                  <a:gd name="T8" fmla="*/ 125 w 249"/>
                  <a:gd name="T9" fmla="*/ 201 h 201"/>
                  <a:gd name="T10" fmla="*/ 125 w 249"/>
                  <a:gd name="T11" fmla="*/ 201 h 201"/>
                  <a:gd name="T12" fmla="*/ 125 w 249"/>
                  <a:gd name="T13" fmla="*/ 200 h 201"/>
                  <a:gd name="T14" fmla="*/ 237 w 249"/>
                  <a:gd name="T15" fmla="*/ 103 h 201"/>
                  <a:gd name="T16" fmla="*/ 195 w 249"/>
                  <a:gd name="T17" fmla="*/ 11 h 201"/>
                  <a:gd name="T18" fmla="*/ 125 w 249"/>
                  <a:gd name="T19" fmla="*/ 28 h 201"/>
                  <a:gd name="T20" fmla="*/ 54 w 249"/>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54" y="11"/>
                    </a:moveTo>
                    <a:cubicBezTo>
                      <a:pt x="4" y="25"/>
                      <a:pt x="0" y="77"/>
                      <a:pt x="12" y="103"/>
                    </a:cubicBezTo>
                    <a:cubicBezTo>
                      <a:pt x="32" y="146"/>
                      <a:pt x="119" y="197"/>
                      <a:pt x="125" y="200"/>
                    </a:cubicBezTo>
                    <a:cubicBezTo>
                      <a:pt x="125" y="201"/>
                      <a:pt x="125" y="201"/>
                      <a:pt x="125" y="201"/>
                    </a:cubicBezTo>
                    <a:cubicBezTo>
                      <a:pt x="125" y="201"/>
                      <a:pt x="125" y="201"/>
                      <a:pt x="125" y="201"/>
                    </a:cubicBezTo>
                    <a:cubicBezTo>
                      <a:pt x="125" y="201"/>
                      <a:pt x="125" y="201"/>
                      <a:pt x="125" y="201"/>
                    </a:cubicBezTo>
                    <a:cubicBezTo>
                      <a:pt x="125" y="200"/>
                      <a:pt x="125" y="200"/>
                      <a:pt x="125" y="200"/>
                    </a:cubicBezTo>
                    <a:cubicBezTo>
                      <a:pt x="130" y="197"/>
                      <a:pt x="217" y="146"/>
                      <a:pt x="237" y="103"/>
                    </a:cubicBezTo>
                    <a:cubicBezTo>
                      <a:pt x="249" y="77"/>
                      <a:pt x="246" y="25"/>
                      <a:pt x="195" y="11"/>
                    </a:cubicBezTo>
                    <a:cubicBezTo>
                      <a:pt x="157" y="0"/>
                      <a:pt x="126" y="27"/>
                      <a:pt x="125" y="28"/>
                    </a:cubicBezTo>
                    <a:cubicBezTo>
                      <a:pt x="123" y="27"/>
                      <a:pt x="93"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86"/>
              <p:cNvSpPr>
                <a:spLocks/>
              </p:cNvSpPr>
              <p:nvPr/>
            </p:nvSpPr>
            <p:spPr bwMode="hidden">
              <a:xfrm>
                <a:off x="5692775"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87"/>
              <p:cNvSpPr>
                <a:spLocks/>
              </p:cNvSpPr>
              <p:nvPr/>
            </p:nvSpPr>
            <p:spPr bwMode="hidden">
              <a:xfrm>
                <a:off x="5692775" y="4964113"/>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8"/>
              <p:cNvSpPr>
                <a:spLocks/>
              </p:cNvSpPr>
              <p:nvPr/>
            </p:nvSpPr>
            <p:spPr bwMode="hidden">
              <a:xfrm>
                <a:off x="5692775" y="3616325"/>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9"/>
              <p:cNvSpPr>
                <a:spLocks/>
              </p:cNvSpPr>
              <p:nvPr/>
            </p:nvSpPr>
            <p:spPr bwMode="hidden">
              <a:xfrm>
                <a:off x="5692775" y="2255838"/>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0"/>
              <p:cNvSpPr>
                <a:spLocks/>
              </p:cNvSpPr>
              <p:nvPr/>
            </p:nvSpPr>
            <p:spPr bwMode="hidden">
              <a:xfrm>
                <a:off x="5692775" y="863600"/>
                <a:ext cx="788988" cy="638175"/>
              </a:xfrm>
              <a:custGeom>
                <a:avLst/>
                <a:gdLst>
                  <a:gd name="T0" fmla="*/ 124 w 248"/>
                  <a:gd name="T1" fmla="*/ 201 h 201"/>
                  <a:gd name="T2" fmla="*/ 124 w 248"/>
                  <a:gd name="T3" fmla="*/ 200 h 201"/>
                  <a:gd name="T4" fmla="*/ 236 w 248"/>
                  <a:gd name="T5" fmla="*/ 103 h 201"/>
                  <a:gd name="T6" fmla="*/ 194 w 248"/>
                  <a:gd name="T7" fmla="*/ 11 h 201"/>
                  <a:gd name="T8" fmla="*/ 124 w 248"/>
                  <a:gd name="T9" fmla="*/ 28 h 201"/>
                  <a:gd name="T10" fmla="*/ 54 w 248"/>
                  <a:gd name="T11" fmla="*/ 11 h 201"/>
                  <a:gd name="T12" fmla="*/ 12 w 248"/>
                  <a:gd name="T13" fmla="*/ 103 h 201"/>
                  <a:gd name="T14" fmla="*/ 124 w 248"/>
                  <a:gd name="T15" fmla="*/ 200 h 201"/>
                  <a:gd name="T16" fmla="*/ 124 w 248"/>
                  <a:gd name="T17" fmla="*/ 201 h 201"/>
                  <a:gd name="T18" fmla="*/ 124 w 248"/>
                  <a:gd name="T19" fmla="*/ 201 h 201"/>
                  <a:gd name="T20" fmla="*/ 124 w 248"/>
                  <a:gd name="T21"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4" y="201"/>
                    </a:move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1"/>
              <p:cNvSpPr>
                <a:spLocks/>
              </p:cNvSpPr>
              <p:nvPr/>
            </p:nvSpPr>
            <p:spPr bwMode="hidden">
              <a:xfrm>
                <a:off x="3648075" y="863600"/>
                <a:ext cx="787400" cy="638175"/>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2"/>
              <p:cNvSpPr>
                <a:spLocks/>
              </p:cNvSpPr>
              <p:nvPr/>
            </p:nvSpPr>
            <p:spPr bwMode="hidden">
              <a:xfrm>
                <a:off x="2640013"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3"/>
              <p:cNvSpPr>
                <a:spLocks/>
              </p:cNvSpPr>
              <p:nvPr/>
            </p:nvSpPr>
            <p:spPr bwMode="hidden">
              <a:xfrm>
                <a:off x="2640013"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4"/>
              <p:cNvSpPr>
                <a:spLocks/>
              </p:cNvSpPr>
              <p:nvPr/>
            </p:nvSpPr>
            <p:spPr bwMode="hidden">
              <a:xfrm>
                <a:off x="2640013"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5"/>
              <p:cNvSpPr>
                <a:spLocks/>
              </p:cNvSpPr>
              <p:nvPr/>
            </p:nvSpPr>
            <p:spPr bwMode="hidden">
              <a:xfrm>
                <a:off x="2640013"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96"/>
              <p:cNvSpPr>
                <a:spLocks/>
              </p:cNvSpPr>
              <p:nvPr/>
            </p:nvSpPr>
            <p:spPr bwMode="hidden">
              <a:xfrm>
                <a:off x="2640013"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97"/>
              <p:cNvSpPr>
                <a:spLocks/>
              </p:cNvSpPr>
              <p:nvPr/>
            </p:nvSpPr>
            <p:spPr bwMode="hidden">
              <a:xfrm>
                <a:off x="3141663" y="1568450"/>
                <a:ext cx="792163" cy="636587"/>
              </a:xfrm>
              <a:custGeom>
                <a:avLst/>
                <a:gdLst>
                  <a:gd name="T0" fmla="*/ 124 w 249"/>
                  <a:gd name="T1" fmla="*/ 200 h 200"/>
                  <a:gd name="T2" fmla="*/ 124 w 249"/>
                  <a:gd name="T3" fmla="*/ 200 h 200"/>
                  <a:gd name="T4" fmla="*/ 124 w 249"/>
                  <a:gd name="T5" fmla="*/ 200 h 200"/>
                  <a:gd name="T6" fmla="*/ 124 w 249"/>
                  <a:gd name="T7" fmla="*/ 200 h 200"/>
                  <a:gd name="T8" fmla="*/ 237 w 249"/>
                  <a:gd name="T9" fmla="*/ 103 h 200"/>
                  <a:gd name="T10" fmla="*/ 195 w 249"/>
                  <a:gd name="T11" fmla="*/ 11 h 200"/>
                  <a:gd name="T12" fmla="*/ 124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4" y="200"/>
                      <a:pt x="124" y="200"/>
                    </a:cubicBezTo>
                    <a:cubicBezTo>
                      <a:pt x="124" y="200"/>
                      <a:pt x="124" y="200"/>
                      <a:pt x="124" y="200"/>
                    </a:cubicBezTo>
                    <a:cubicBezTo>
                      <a:pt x="124" y="200"/>
                      <a:pt x="124" y="200"/>
                      <a:pt x="124" y="200"/>
                    </a:cubicBezTo>
                    <a:cubicBezTo>
                      <a:pt x="130" y="197"/>
                      <a:pt x="217" y="146"/>
                      <a:pt x="237" y="103"/>
                    </a:cubicBezTo>
                    <a:cubicBezTo>
                      <a:pt x="249" y="77"/>
                      <a:pt x="245" y="24"/>
                      <a:pt x="195" y="11"/>
                    </a:cubicBezTo>
                    <a:cubicBezTo>
                      <a:pt x="156" y="0"/>
                      <a:pt x="126" y="27"/>
                      <a:pt x="124" y="28"/>
                    </a:cubicBezTo>
                    <a:cubicBezTo>
                      <a:pt x="123" y="27"/>
                      <a:pt x="92"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98"/>
              <p:cNvSpPr>
                <a:spLocks/>
              </p:cNvSpPr>
              <p:nvPr/>
            </p:nvSpPr>
            <p:spPr bwMode="hidden">
              <a:xfrm>
                <a:off x="4162425" y="1568450"/>
                <a:ext cx="790575" cy="636587"/>
              </a:xfrm>
              <a:custGeom>
                <a:avLst/>
                <a:gdLst>
                  <a:gd name="T0" fmla="*/ 237 w 249"/>
                  <a:gd name="T1" fmla="*/ 103 h 200"/>
                  <a:gd name="T2" fmla="*/ 195 w 249"/>
                  <a:gd name="T3" fmla="*/ 11 h 200"/>
                  <a:gd name="T4" fmla="*/ 125 w 249"/>
                  <a:gd name="T5" fmla="*/ 28 h 200"/>
                  <a:gd name="T6" fmla="*/ 54 w 249"/>
                  <a:gd name="T7" fmla="*/ 11 h 200"/>
                  <a:gd name="T8" fmla="*/ 12 w 249"/>
                  <a:gd name="T9" fmla="*/ 103 h 200"/>
                  <a:gd name="T10" fmla="*/ 124 w 249"/>
                  <a:gd name="T11" fmla="*/ 200 h 200"/>
                  <a:gd name="T12" fmla="*/ 124 w 249"/>
                  <a:gd name="T13" fmla="*/ 200 h 200"/>
                  <a:gd name="T14" fmla="*/ 125 w 249"/>
                  <a:gd name="T15" fmla="*/ 200 h 200"/>
                  <a:gd name="T16" fmla="*/ 125 w 249"/>
                  <a:gd name="T17" fmla="*/ 200 h 200"/>
                  <a:gd name="T18" fmla="*/ 125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ubicBezTo>
                      <a:pt x="124" y="200"/>
                      <a:pt x="124" y="200"/>
                      <a:pt x="124" y="200"/>
                    </a:cubicBezTo>
                    <a:cubicBezTo>
                      <a:pt x="124" y="200"/>
                      <a:pt x="124" y="200"/>
                      <a:pt x="125" y="200"/>
                    </a:cubicBezTo>
                    <a:cubicBezTo>
                      <a:pt x="125" y="200"/>
                      <a:pt x="125" y="200"/>
                      <a:pt x="125" y="200"/>
                    </a:cubicBezTo>
                    <a:cubicBezTo>
                      <a:pt x="125" y="200"/>
                      <a:pt x="125" y="200"/>
                      <a:pt x="125"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99"/>
              <p:cNvSpPr>
                <a:spLocks/>
              </p:cNvSpPr>
              <p:nvPr/>
            </p:nvSpPr>
            <p:spPr bwMode="hidden">
              <a:xfrm>
                <a:off x="5175250" y="1568450"/>
                <a:ext cx="787400" cy="636587"/>
              </a:xfrm>
              <a:custGeom>
                <a:avLst/>
                <a:gdLst>
                  <a:gd name="T0" fmla="*/ 236 w 248"/>
                  <a:gd name="T1" fmla="*/ 103 h 200"/>
                  <a:gd name="T2" fmla="*/ 194 w 248"/>
                  <a:gd name="T3" fmla="*/ 11 h 200"/>
                  <a:gd name="T4" fmla="*/ 124 w 248"/>
                  <a:gd name="T5" fmla="*/ 28 h 200"/>
                  <a:gd name="T6" fmla="*/ 54 w 248"/>
                  <a:gd name="T7" fmla="*/ 11 h 200"/>
                  <a:gd name="T8" fmla="*/ 12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6" y="27"/>
                      <a:pt x="124" y="28"/>
                    </a:cubicBezTo>
                    <a:cubicBezTo>
                      <a:pt x="122" y="27"/>
                      <a:pt x="92" y="0"/>
                      <a:pt x="54" y="11"/>
                    </a:cubicBezTo>
                    <a:cubicBezTo>
                      <a:pt x="3" y="24"/>
                      <a:pt x="0" y="77"/>
                      <a:pt x="12"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00"/>
              <p:cNvSpPr>
                <a:spLocks/>
              </p:cNvSpPr>
              <p:nvPr/>
            </p:nvSpPr>
            <p:spPr bwMode="hidden">
              <a:xfrm>
                <a:off x="7716838"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01"/>
              <p:cNvSpPr>
                <a:spLocks/>
              </p:cNvSpPr>
              <p:nvPr/>
            </p:nvSpPr>
            <p:spPr bwMode="hidden">
              <a:xfrm>
                <a:off x="6700838"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02"/>
              <p:cNvSpPr>
                <a:spLocks/>
              </p:cNvSpPr>
              <p:nvPr/>
            </p:nvSpPr>
            <p:spPr bwMode="hidden">
              <a:xfrm>
                <a:off x="8734425" y="863600"/>
                <a:ext cx="793750" cy="638175"/>
              </a:xfrm>
              <a:custGeom>
                <a:avLst/>
                <a:gdLst>
                  <a:gd name="T0" fmla="*/ 54 w 250"/>
                  <a:gd name="T1" fmla="*/ 11 h 201"/>
                  <a:gd name="T2" fmla="*/ 12 w 250"/>
                  <a:gd name="T3" fmla="*/ 103 h 201"/>
                  <a:gd name="T4" fmla="*/ 124 w 250"/>
                  <a:gd name="T5" fmla="*/ 200 h 201"/>
                  <a:gd name="T6" fmla="*/ 124 w 250"/>
                  <a:gd name="T7" fmla="*/ 201 h 201"/>
                  <a:gd name="T8" fmla="*/ 124 w 250"/>
                  <a:gd name="T9" fmla="*/ 201 h 201"/>
                  <a:gd name="T10" fmla="*/ 124 w 250"/>
                  <a:gd name="T11" fmla="*/ 201 h 201"/>
                  <a:gd name="T12" fmla="*/ 124 w 250"/>
                  <a:gd name="T13" fmla="*/ 200 h 201"/>
                  <a:gd name="T14" fmla="*/ 128 w 250"/>
                  <a:gd name="T15" fmla="*/ 198 h 201"/>
                  <a:gd name="T16" fmla="*/ 128 w 250"/>
                  <a:gd name="T17" fmla="*/ 199 h 201"/>
                  <a:gd name="T18" fmla="*/ 238 w 250"/>
                  <a:gd name="T19" fmla="*/ 103 h 201"/>
                  <a:gd name="T20" fmla="*/ 196 w 250"/>
                  <a:gd name="T21" fmla="*/ 11 h 201"/>
                  <a:gd name="T22" fmla="*/ 128 w 250"/>
                  <a:gd name="T23" fmla="*/ 26 h 201"/>
                  <a:gd name="T24" fmla="*/ 128 w 250"/>
                  <a:gd name="T25" fmla="*/ 25 h 201"/>
                  <a:gd name="T26" fmla="*/ 124 w 250"/>
                  <a:gd name="T27" fmla="*/ 28 h 201"/>
                  <a:gd name="T28" fmla="*/ 54 w 250"/>
                  <a:gd name="T29"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199"/>
                      <a:pt x="128" y="198"/>
                    </a:cubicBezTo>
                    <a:cubicBezTo>
                      <a:pt x="128" y="199"/>
                      <a:pt x="128" y="199"/>
                      <a:pt x="128" y="199"/>
                    </a:cubicBezTo>
                    <a:cubicBezTo>
                      <a:pt x="144" y="189"/>
                      <a:pt x="220" y="143"/>
                      <a:pt x="238" y="103"/>
                    </a:cubicBezTo>
                    <a:cubicBezTo>
                      <a:pt x="250" y="77"/>
                      <a:pt x="246" y="25"/>
                      <a:pt x="196" y="11"/>
                    </a:cubicBezTo>
                    <a:cubicBezTo>
                      <a:pt x="163" y="2"/>
                      <a:pt x="137" y="19"/>
                      <a:pt x="128" y="26"/>
                    </a:cubicBezTo>
                    <a:cubicBezTo>
                      <a:pt x="128" y="25"/>
                      <a:pt x="128" y="25"/>
                      <a:pt x="128" y="25"/>
                    </a:cubicBezTo>
                    <a:cubicBezTo>
                      <a:pt x="126"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03"/>
              <p:cNvSpPr>
                <a:spLocks/>
              </p:cNvSpPr>
              <p:nvPr/>
            </p:nvSpPr>
            <p:spPr bwMode="hidden">
              <a:xfrm>
                <a:off x="6196013"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04"/>
              <p:cNvSpPr>
                <a:spLocks/>
              </p:cNvSpPr>
              <p:nvPr/>
            </p:nvSpPr>
            <p:spPr bwMode="hidden">
              <a:xfrm>
                <a:off x="7218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5"/>
              <p:cNvSpPr>
                <a:spLocks/>
              </p:cNvSpPr>
              <p:nvPr/>
            </p:nvSpPr>
            <p:spPr bwMode="hidden">
              <a:xfrm>
                <a:off x="8228013" y="1568450"/>
                <a:ext cx="792163"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6"/>
              <p:cNvSpPr>
                <a:spLocks/>
              </p:cNvSpPr>
              <p:nvPr/>
            </p:nvSpPr>
            <p:spPr bwMode="hidden">
              <a:xfrm>
                <a:off x="184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7"/>
              <p:cNvSpPr>
                <a:spLocks/>
              </p:cNvSpPr>
              <p:nvPr/>
            </p:nvSpPr>
            <p:spPr bwMode="hidden">
              <a:xfrm>
                <a:off x="2865438"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8"/>
              <p:cNvSpPr>
                <a:spLocks/>
              </p:cNvSpPr>
              <p:nvPr/>
            </p:nvSpPr>
            <p:spPr bwMode="hidden">
              <a:xfrm>
                <a:off x="5918200"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09"/>
              <p:cNvSpPr>
                <a:spLocks/>
              </p:cNvSpPr>
              <p:nvPr/>
            </p:nvSpPr>
            <p:spPr bwMode="hidden">
              <a:xfrm>
                <a:off x="828675"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0"/>
              <p:cNvSpPr>
                <a:spLocks/>
              </p:cNvSpPr>
              <p:nvPr/>
            </p:nvSpPr>
            <p:spPr bwMode="hidden">
              <a:xfrm>
                <a:off x="-3175" y="-1587"/>
                <a:ext cx="152400" cy="101600"/>
              </a:xfrm>
              <a:custGeom>
                <a:avLst/>
                <a:gdLst>
                  <a:gd name="T0" fmla="*/ 0 w 48"/>
                  <a:gd name="T1" fmla="*/ 0 h 32"/>
                  <a:gd name="T2" fmla="*/ 0 w 48"/>
                  <a:gd name="T3" fmla="*/ 32 h 32"/>
                  <a:gd name="T4" fmla="*/ 48 w 48"/>
                  <a:gd name="T5" fmla="*/ 0 h 32"/>
                  <a:gd name="T6" fmla="*/ 0 w 48"/>
                  <a:gd name="T7" fmla="*/ 0 h 32"/>
                </a:gdLst>
                <a:ahLst/>
                <a:cxnLst>
                  <a:cxn ang="0">
                    <a:pos x="T0" y="T1"/>
                  </a:cxn>
                  <a:cxn ang="0">
                    <a:pos x="T2" y="T3"/>
                  </a:cxn>
                  <a:cxn ang="0">
                    <a:pos x="T4" y="T5"/>
                  </a:cxn>
                  <a:cxn ang="0">
                    <a:pos x="T6" y="T7"/>
                  </a:cxn>
                </a:cxnLst>
                <a:rect l="0" t="0" r="r" b="b"/>
                <a:pathLst>
                  <a:path w="48" h="32">
                    <a:moveTo>
                      <a:pt x="0" y="0"/>
                    </a:moveTo>
                    <a:cubicBezTo>
                      <a:pt x="0" y="32"/>
                      <a:pt x="0" y="32"/>
                      <a:pt x="0" y="32"/>
                    </a:cubicBezTo>
                    <a:cubicBezTo>
                      <a:pt x="9" y="27"/>
                      <a:pt x="28" y="15"/>
                      <a:pt x="48"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1"/>
              <p:cNvSpPr>
                <a:spLocks/>
              </p:cNvSpPr>
              <p:nvPr/>
            </p:nvSpPr>
            <p:spPr bwMode="hidden">
              <a:xfrm>
                <a:off x="9842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12"/>
              <p:cNvSpPr>
                <a:spLocks/>
              </p:cNvSpPr>
              <p:nvPr/>
            </p:nvSpPr>
            <p:spPr bwMode="hidden">
              <a:xfrm>
                <a:off x="1122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13"/>
              <p:cNvSpPr>
                <a:spLocks/>
              </p:cNvSpPr>
              <p:nvPr/>
            </p:nvSpPr>
            <p:spPr bwMode="hidden">
              <a:xfrm>
                <a:off x="213201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14"/>
              <p:cNvSpPr>
                <a:spLocks/>
              </p:cNvSpPr>
              <p:nvPr/>
            </p:nvSpPr>
            <p:spPr bwMode="hidden">
              <a:xfrm>
                <a:off x="4889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5"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5"/>
              <p:cNvSpPr>
                <a:spLocks/>
              </p:cNvSpPr>
              <p:nvPr/>
            </p:nvSpPr>
            <p:spPr bwMode="hidden">
              <a:xfrm>
                <a:off x="3873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6"/>
              <p:cNvSpPr>
                <a:spLocks/>
              </p:cNvSpPr>
              <p:nvPr/>
            </p:nvSpPr>
            <p:spPr bwMode="hidden">
              <a:xfrm>
                <a:off x="3141663" y="1762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7"/>
              <p:cNvSpPr>
                <a:spLocks/>
              </p:cNvSpPr>
              <p:nvPr/>
            </p:nvSpPr>
            <p:spPr bwMode="hidden">
              <a:xfrm>
                <a:off x="4162425" y="176213"/>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8"/>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18"/>
              <p:cNvSpPr>
                <a:spLocks/>
              </p:cNvSpPr>
              <p:nvPr/>
            </p:nvSpPr>
            <p:spPr bwMode="hidden">
              <a:xfrm>
                <a:off x="5175250" y="176213"/>
                <a:ext cx="787400" cy="639762"/>
              </a:xfrm>
              <a:custGeom>
                <a:avLst/>
                <a:gdLst>
                  <a:gd name="T0" fmla="*/ 12 w 248"/>
                  <a:gd name="T1" fmla="*/ 103 h 201"/>
                  <a:gd name="T2" fmla="*/ 124 w 248"/>
                  <a:gd name="T3" fmla="*/ 201 h 201"/>
                  <a:gd name="T4" fmla="*/ 124 w 248"/>
                  <a:gd name="T5" fmla="*/ 201 h 201"/>
                  <a:gd name="T6" fmla="*/ 124 w 248"/>
                  <a:gd name="T7" fmla="*/ 201 h 201"/>
                  <a:gd name="T8" fmla="*/ 124 w 248"/>
                  <a:gd name="T9" fmla="*/ 201 h 201"/>
                  <a:gd name="T10" fmla="*/ 124 w 248"/>
                  <a:gd name="T11" fmla="*/ 201 h 201"/>
                  <a:gd name="T12" fmla="*/ 236 w 248"/>
                  <a:gd name="T13" fmla="*/ 103 h 201"/>
                  <a:gd name="T14" fmla="*/ 194 w 248"/>
                  <a:gd name="T15" fmla="*/ 11 h 201"/>
                  <a:gd name="T16" fmla="*/ 124 w 248"/>
                  <a:gd name="T17" fmla="*/ 29 h 201"/>
                  <a:gd name="T18" fmla="*/ 54 w 248"/>
                  <a:gd name="T19" fmla="*/ 11 h 201"/>
                  <a:gd name="T20" fmla="*/ 12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 y="103"/>
                    </a:move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6" y="103"/>
                    </a:cubicBezTo>
                    <a:cubicBezTo>
                      <a:pt x="248" y="77"/>
                      <a:pt x="245" y="25"/>
                      <a:pt x="194" y="11"/>
                    </a:cubicBezTo>
                    <a:cubicBezTo>
                      <a:pt x="156" y="0"/>
                      <a:pt x="126" y="27"/>
                      <a:pt x="124" y="29"/>
                    </a:cubicBezTo>
                    <a:cubicBezTo>
                      <a:pt x="122"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19"/>
              <p:cNvSpPr>
                <a:spLocks/>
              </p:cNvSpPr>
              <p:nvPr/>
            </p:nvSpPr>
            <p:spPr bwMode="hidden">
              <a:xfrm>
                <a:off x="7942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20"/>
              <p:cNvSpPr>
                <a:spLocks/>
              </p:cNvSpPr>
              <p:nvPr/>
            </p:nvSpPr>
            <p:spPr bwMode="hidden">
              <a:xfrm>
                <a:off x="692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21"/>
              <p:cNvSpPr>
                <a:spLocks/>
              </p:cNvSpPr>
              <p:nvPr/>
            </p:nvSpPr>
            <p:spPr bwMode="hidden">
              <a:xfrm>
                <a:off x="8959850" y="-1587"/>
                <a:ext cx="339725" cy="111125"/>
              </a:xfrm>
              <a:custGeom>
                <a:avLst/>
                <a:gdLst>
                  <a:gd name="T0" fmla="*/ 53 w 107"/>
                  <a:gd name="T1" fmla="*/ 35 h 35"/>
                  <a:gd name="T2" fmla="*/ 53 w 107"/>
                  <a:gd name="T3" fmla="*/ 35 h 35"/>
                  <a:gd name="T4" fmla="*/ 53 w 107"/>
                  <a:gd name="T5" fmla="*/ 35 h 35"/>
                  <a:gd name="T6" fmla="*/ 53 w 107"/>
                  <a:gd name="T7" fmla="*/ 35 h 35"/>
                  <a:gd name="T8" fmla="*/ 57 w 107"/>
                  <a:gd name="T9" fmla="*/ 33 h 35"/>
                  <a:gd name="T10" fmla="*/ 57 w 107"/>
                  <a:gd name="T11" fmla="*/ 33 h 35"/>
                  <a:gd name="T12" fmla="*/ 107 w 107"/>
                  <a:gd name="T13" fmla="*/ 0 h 35"/>
                  <a:gd name="T14" fmla="*/ 0 w 107"/>
                  <a:gd name="T15" fmla="*/ 0 h 35"/>
                  <a:gd name="T16" fmla="*/ 53 w 10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5">
                    <a:moveTo>
                      <a:pt x="53" y="35"/>
                    </a:moveTo>
                    <a:cubicBezTo>
                      <a:pt x="53" y="35"/>
                      <a:pt x="53" y="35"/>
                      <a:pt x="53" y="35"/>
                    </a:cubicBezTo>
                    <a:cubicBezTo>
                      <a:pt x="53" y="35"/>
                      <a:pt x="53" y="35"/>
                      <a:pt x="53" y="35"/>
                    </a:cubicBezTo>
                    <a:cubicBezTo>
                      <a:pt x="53" y="35"/>
                      <a:pt x="53" y="35"/>
                      <a:pt x="53" y="35"/>
                    </a:cubicBezTo>
                    <a:cubicBezTo>
                      <a:pt x="54" y="35"/>
                      <a:pt x="55" y="34"/>
                      <a:pt x="57" y="33"/>
                    </a:cubicBezTo>
                    <a:cubicBezTo>
                      <a:pt x="57" y="33"/>
                      <a:pt x="57" y="33"/>
                      <a:pt x="57" y="33"/>
                    </a:cubicBezTo>
                    <a:cubicBezTo>
                      <a:pt x="65" y="29"/>
                      <a:pt x="86" y="16"/>
                      <a:pt x="107"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22"/>
              <p:cNvSpPr>
                <a:spLocks/>
              </p:cNvSpPr>
              <p:nvPr/>
            </p:nvSpPr>
            <p:spPr bwMode="hidden">
              <a:xfrm>
                <a:off x="6196013"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23"/>
              <p:cNvSpPr>
                <a:spLocks/>
              </p:cNvSpPr>
              <p:nvPr/>
            </p:nvSpPr>
            <p:spPr bwMode="hidden">
              <a:xfrm>
                <a:off x="7218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24"/>
              <p:cNvSpPr>
                <a:spLocks/>
              </p:cNvSpPr>
              <p:nvPr/>
            </p:nvSpPr>
            <p:spPr bwMode="hidden">
              <a:xfrm>
                <a:off x="8228013" y="176213"/>
                <a:ext cx="792163"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25"/>
              <p:cNvSpPr>
                <a:spLocks/>
              </p:cNvSpPr>
              <p:nvPr/>
            </p:nvSpPr>
            <p:spPr bwMode="hidden">
              <a:xfrm>
                <a:off x="10769600"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26"/>
              <p:cNvSpPr>
                <a:spLocks/>
              </p:cNvSpPr>
              <p:nvPr/>
            </p:nvSpPr>
            <p:spPr bwMode="hidden">
              <a:xfrm>
                <a:off x="9753600"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27"/>
              <p:cNvSpPr>
                <a:spLocks/>
              </p:cNvSpPr>
              <p:nvPr/>
            </p:nvSpPr>
            <p:spPr bwMode="hidden">
              <a:xfrm>
                <a:off x="8734425" y="6353175"/>
                <a:ext cx="793750" cy="508000"/>
              </a:xfrm>
              <a:custGeom>
                <a:avLst/>
                <a:gdLst>
                  <a:gd name="T0" fmla="*/ 196 w 250"/>
                  <a:gd name="T1" fmla="*/ 11 h 160"/>
                  <a:gd name="T2" fmla="*/ 128 w 250"/>
                  <a:gd name="T3" fmla="*/ 26 h 160"/>
                  <a:gd name="T4" fmla="*/ 128 w 250"/>
                  <a:gd name="T5" fmla="*/ 25 h 160"/>
                  <a:gd name="T6" fmla="*/ 124 w 250"/>
                  <a:gd name="T7" fmla="*/ 28 h 160"/>
                  <a:gd name="T8" fmla="*/ 54 w 250"/>
                  <a:gd name="T9" fmla="*/ 11 h 160"/>
                  <a:gd name="T10" fmla="*/ 12 w 250"/>
                  <a:gd name="T11" fmla="*/ 103 h 160"/>
                  <a:gd name="T12" fmla="*/ 64 w 250"/>
                  <a:gd name="T13" fmla="*/ 160 h 160"/>
                  <a:gd name="T14" fmla="*/ 128 w 250"/>
                  <a:gd name="T15" fmla="*/ 160 h 160"/>
                  <a:gd name="T16" fmla="*/ 185 w 250"/>
                  <a:gd name="T17" fmla="*/ 160 h 160"/>
                  <a:gd name="T18" fmla="*/ 238 w 250"/>
                  <a:gd name="T19" fmla="*/ 103 h 160"/>
                  <a:gd name="T20" fmla="*/ 196 w 250"/>
                  <a:gd name="T21"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60">
                    <a:moveTo>
                      <a:pt x="196" y="11"/>
                    </a:moveTo>
                    <a:cubicBezTo>
                      <a:pt x="163" y="2"/>
                      <a:pt x="137" y="19"/>
                      <a:pt x="128" y="26"/>
                    </a:cubicBezTo>
                    <a:cubicBezTo>
                      <a:pt x="128" y="25"/>
                      <a:pt x="128" y="25"/>
                      <a:pt x="128" y="25"/>
                    </a:cubicBezTo>
                    <a:cubicBezTo>
                      <a:pt x="126" y="27"/>
                      <a:pt x="124" y="28"/>
                      <a:pt x="124" y="28"/>
                    </a:cubicBezTo>
                    <a:cubicBezTo>
                      <a:pt x="122" y="27"/>
                      <a:pt x="92" y="0"/>
                      <a:pt x="54" y="11"/>
                    </a:cubicBezTo>
                    <a:cubicBezTo>
                      <a:pt x="3" y="25"/>
                      <a:pt x="0" y="77"/>
                      <a:pt x="12" y="103"/>
                    </a:cubicBezTo>
                    <a:cubicBezTo>
                      <a:pt x="20" y="122"/>
                      <a:pt x="42" y="143"/>
                      <a:pt x="64" y="160"/>
                    </a:cubicBezTo>
                    <a:cubicBezTo>
                      <a:pt x="128" y="160"/>
                      <a:pt x="128" y="160"/>
                      <a:pt x="128" y="160"/>
                    </a:cubicBezTo>
                    <a:cubicBezTo>
                      <a:pt x="185" y="160"/>
                      <a:pt x="185" y="160"/>
                      <a:pt x="185" y="160"/>
                    </a:cubicBezTo>
                    <a:cubicBezTo>
                      <a:pt x="207" y="143"/>
                      <a:pt x="229" y="122"/>
                      <a:pt x="238" y="103"/>
                    </a:cubicBezTo>
                    <a:cubicBezTo>
                      <a:pt x="250" y="77"/>
                      <a:pt x="246" y="25"/>
                      <a:pt x="196"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28"/>
              <p:cNvSpPr>
                <a:spLocks/>
              </p:cNvSpPr>
              <p:nvPr/>
            </p:nvSpPr>
            <p:spPr bwMode="hidden">
              <a:xfrm>
                <a:off x="10769600"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29"/>
              <p:cNvSpPr>
                <a:spLocks/>
              </p:cNvSpPr>
              <p:nvPr/>
            </p:nvSpPr>
            <p:spPr bwMode="hidden">
              <a:xfrm>
                <a:off x="9753600"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30"/>
              <p:cNvSpPr>
                <a:spLocks/>
              </p:cNvSpPr>
              <p:nvPr/>
            </p:nvSpPr>
            <p:spPr bwMode="hidden">
              <a:xfrm>
                <a:off x="8734425" y="4964113"/>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31"/>
              <p:cNvSpPr>
                <a:spLocks/>
              </p:cNvSpPr>
              <p:nvPr/>
            </p:nvSpPr>
            <p:spPr bwMode="hidden">
              <a:xfrm>
                <a:off x="924877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32"/>
              <p:cNvSpPr>
                <a:spLocks/>
              </p:cNvSpPr>
              <p:nvPr/>
            </p:nvSpPr>
            <p:spPr bwMode="hidden">
              <a:xfrm>
                <a:off x="10271125" y="5665788"/>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33"/>
              <p:cNvSpPr>
                <a:spLocks/>
              </p:cNvSpPr>
              <p:nvPr/>
            </p:nvSpPr>
            <p:spPr bwMode="hidden">
              <a:xfrm>
                <a:off x="1128236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34"/>
              <p:cNvSpPr>
                <a:spLocks/>
              </p:cNvSpPr>
              <p:nvPr/>
            </p:nvSpPr>
            <p:spPr bwMode="hidden">
              <a:xfrm>
                <a:off x="10769600"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35"/>
              <p:cNvSpPr>
                <a:spLocks/>
              </p:cNvSpPr>
              <p:nvPr/>
            </p:nvSpPr>
            <p:spPr bwMode="hidden">
              <a:xfrm>
                <a:off x="9753600"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36"/>
              <p:cNvSpPr>
                <a:spLocks/>
              </p:cNvSpPr>
              <p:nvPr/>
            </p:nvSpPr>
            <p:spPr bwMode="hidden">
              <a:xfrm>
                <a:off x="8734425" y="3616325"/>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37"/>
              <p:cNvSpPr>
                <a:spLocks/>
              </p:cNvSpPr>
              <p:nvPr/>
            </p:nvSpPr>
            <p:spPr bwMode="hidden">
              <a:xfrm>
                <a:off x="924877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38"/>
              <p:cNvSpPr>
                <a:spLocks/>
              </p:cNvSpPr>
              <p:nvPr/>
            </p:nvSpPr>
            <p:spPr bwMode="hidden">
              <a:xfrm>
                <a:off x="10271125" y="4318000"/>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39"/>
              <p:cNvSpPr>
                <a:spLocks/>
              </p:cNvSpPr>
              <p:nvPr/>
            </p:nvSpPr>
            <p:spPr bwMode="hidden">
              <a:xfrm>
                <a:off x="1128236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40"/>
              <p:cNvSpPr>
                <a:spLocks/>
              </p:cNvSpPr>
              <p:nvPr/>
            </p:nvSpPr>
            <p:spPr bwMode="hidden">
              <a:xfrm>
                <a:off x="10769600"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41"/>
              <p:cNvSpPr>
                <a:spLocks/>
              </p:cNvSpPr>
              <p:nvPr/>
            </p:nvSpPr>
            <p:spPr bwMode="hidden">
              <a:xfrm>
                <a:off x="9753600"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42"/>
              <p:cNvSpPr>
                <a:spLocks/>
              </p:cNvSpPr>
              <p:nvPr/>
            </p:nvSpPr>
            <p:spPr bwMode="hidden">
              <a:xfrm>
                <a:off x="924877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43"/>
              <p:cNvSpPr>
                <a:spLocks/>
              </p:cNvSpPr>
              <p:nvPr/>
            </p:nvSpPr>
            <p:spPr bwMode="hidden">
              <a:xfrm>
                <a:off x="10271125" y="2957513"/>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44"/>
              <p:cNvSpPr>
                <a:spLocks/>
              </p:cNvSpPr>
              <p:nvPr/>
            </p:nvSpPr>
            <p:spPr bwMode="hidden">
              <a:xfrm>
                <a:off x="1128236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45"/>
              <p:cNvSpPr>
                <a:spLocks/>
              </p:cNvSpPr>
              <p:nvPr/>
            </p:nvSpPr>
            <p:spPr bwMode="hidden">
              <a:xfrm>
                <a:off x="10769600"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46"/>
              <p:cNvSpPr>
                <a:spLocks/>
              </p:cNvSpPr>
              <p:nvPr/>
            </p:nvSpPr>
            <p:spPr bwMode="hidden">
              <a:xfrm>
                <a:off x="9753600"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47"/>
              <p:cNvSpPr>
                <a:spLocks/>
              </p:cNvSpPr>
              <p:nvPr/>
            </p:nvSpPr>
            <p:spPr bwMode="hidden">
              <a:xfrm>
                <a:off x="924877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48"/>
              <p:cNvSpPr>
                <a:spLocks/>
              </p:cNvSpPr>
              <p:nvPr/>
            </p:nvSpPr>
            <p:spPr bwMode="hidden">
              <a:xfrm>
                <a:off x="10271125" y="1568450"/>
                <a:ext cx="788988"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49"/>
              <p:cNvSpPr>
                <a:spLocks/>
              </p:cNvSpPr>
              <p:nvPr/>
            </p:nvSpPr>
            <p:spPr bwMode="hidden">
              <a:xfrm>
                <a:off x="1128236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50"/>
              <p:cNvSpPr>
                <a:spLocks/>
              </p:cNvSpPr>
              <p:nvPr/>
            </p:nvSpPr>
            <p:spPr bwMode="hidden">
              <a:xfrm>
                <a:off x="11790363" y="6353175"/>
                <a:ext cx="403225" cy="508000"/>
              </a:xfrm>
              <a:custGeom>
                <a:avLst/>
                <a:gdLst>
                  <a:gd name="T0" fmla="*/ 54 w 127"/>
                  <a:gd name="T1" fmla="*/ 11 h 160"/>
                  <a:gd name="T2" fmla="*/ 12 w 127"/>
                  <a:gd name="T3" fmla="*/ 103 h 160"/>
                  <a:gd name="T4" fmla="*/ 64 w 127"/>
                  <a:gd name="T5" fmla="*/ 160 h 160"/>
                  <a:gd name="T6" fmla="*/ 127 w 127"/>
                  <a:gd name="T7" fmla="*/ 160 h 160"/>
                  <a:gd name="T8" fmla="*/ 127 w 127"/>
                  <a:gd name="T9" fmla="*/ 26 h 160"/>
                  <a:gd name="T10" fmla="*/ 124 w 127"/>
                  <a:gd name="T11" fmla="*/ 28 h 160"/>
                  <a:gd name="T12" fmla="*/ 54 w 127"/>
                  <a:gd name="T13" fmla="*/ 11 h 160"/>
                </a:gdLst>
                <a:ahLst/>
                <a:cxnLst>
                  <a:cxn ang="0">
                    <a:pos x="T0" y="T1"/>
                  </a:cxn>
                  <a:cxn ang="0">
                    <a:pos x="T2" y="T3"/>
                  </a:cxn>
                  <a:cxn ang="0">
                    <a:pos x="T4" y="T5"/>
                  </a:cxn>
                  <a:cxn ang="0">
                    <a:pos x="T6" y="T7"/>
                  </a:cxn>
                  <a:cxn ang="0">
                    <a:pos x="T8" y="T9"/>
                  </a:cxn>
                  <a:cxn ang="0">
                    <a:pos x="T10" y="T11"/>
                  </a:cxn>
                  <a:cxn ang="0">
                    <a:pos x="T12" y="T13"/>
                  </a:cxn>
                </a:cxnLst>
                <a:rect l="0" t="0" r="r" b="b"/>
                <a:pathLst>
                  <a:path w="127" h="160">
                    <a:moveTo>
                      <a:pt x="54" y="11"/>
                    </a:moveTo>
                    <a:cubicBezTo>
                      <a:pt x="3" y="25"/>
                      <a:pt x="0" y="77"/>
                      <a:pt x="12" y="103"/>
                    </a:cubicBezTo>
                    <a:cubicBezTo>
                      <a:pt x="20" y="122"/>
                      <a:pt x="42" y="143"/>
                      <a:pt x="64" y="160"/>
                    </a:cubicBezTo>
                    <a:cubicBezTo>
                      <a:pt x="127" y="160"/>
                      <a:pt x="127" y="160"/>
                      <a:pt x="127" y="160"/>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51"/>
              <p:cNvSpPr>
                <a:spLocks/>
              </p:cNvSpPr>
              <p:nvPr/>
            </p:nvSpPr>
            <p:spPr bwMode="hidden">
              <a:xfrm>
                <a:off x="11790363" y="4964113"/>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8"/>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52"/>
              <p:cNvSpPr>
                <a:spLocks/>
              </p:cNvSpPr>
              <p:nvPr/>
            </p:nvSpPr>
            <p:spPr bwMode="hidden">
              <a:xfrm>
                <a:off x="11790363" y="3616325"/>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53"/>
              <p:cNvSpPr>
                <a:spLocks/>
              </p:cNvSpPr>
              <p:nvPr/>
            </p:nvSpPr>
            <p:spPr bwMode="hidden">
              <a:xfrm>
                <a:off x="11790363" y="2255838"/>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6"/>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54"/>
              <p:cNvSpPr>
                <a:spLocks/>
              </p:cNvSpPr>
              <p:nvPr/>
            </p:nvSpPr>
            <p:spPr bwMode="hidden">
              <a:xfrm>
                <a:off x="11790363" y="863600"/>
                <a:ext cx="403225" cy="638175"/>
              </a:xfrm>
              <a:custGeom>
                <a:avLst/>
                <a:gdLst>
                  <a:gd name="T0" fmla="*/ 54 w 127"/>
                  <a:gd name="T1" fmla="*/ 11 h 201"/>
                  <a:gd name="T2" fmla="*/ 12 w 127"/>
                  <a:gd name="T3" fmla="*/ 103 h 201"/>
                  <a:gd name="T4" fmla="*/ 124 w 127"/>
                  <a:gd name="T5" fmla="*/ 200 h 201"/>
                  <a:gd name="T6" fmla="*/ 124 w 127"/>
                  <a:gd name="T7" fmla="*/ 201 h 201"/>
                  <a:gd name="T8" fmla="*/ 124 w 127"/>
                  <a:gd name="T9" fmla="*/ 201 h 201"/>
                  <a:gd name="T10" fmla="*/ 124 w 127"/>
                  <a:gd name="T11" fmla="*/ 201 h 201"/>
                  <a:gd name="T12" fmla="*/ 124 w 127"/>
                  <a:gd name="T13" fmla="*/ 200 h 201"/>
                  <a:gd name="T14" fmla="*/ 127 w 127"/>
                  <a:gd name="T15" fmla="*/ 199 h 201"/>
                  <a:gd name="T16" fmla="*/ 127 w 127"/>
                  <a:gd name="T17" fmla="*/ 26 h 201"/>
                  <a:gd name="T18" fmla="*/ 124 w 127"/>
                  <a:gd name="T19" fmla="*/ 28 h 201"/>
                  <a:gd name="T20" fmla="*/ 54 w 127"/>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200"/>
                      <a:pt x="127" y="199"/>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55"/>
              <p:cNvSpPr>
                <a:spLocks/>
              </p:cNvSpPr>
              <p:nvPr/>
            </p:nvSpPr>
            <p:spPr bwMode="hidden">
              <a:xfrm>
                <a:off x="1099661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56"/>
              <p:cNvSpPr>
                <a:spLocks/>
              </p:cNvSpPr>
              <p:nvPr/>
            </p:nvSpPr>
            <p:spPr bwMode="hidden">
              <a:xfrm>
                <a:off x="12015788" y="-1587"/>
                <a:ext cx="177800" cy="111125"/>
              </a:xfrm>
              <a:custGeom>
                <a:avLst/>
                <a:gdLst>
                  <a:gd name="T0" fmla="*/ 53 w 56"/>
                  <a:gd name="T1" fmla="*/ 35 h 35"/>
                  <a:gd name="T2" fmla="*/ 53 w 56"/>
                  <a:gd name="T3" fmla="*/ 35 h 35"/>
                  <a:gd name="T4" fmla="*/ 53 w 56"/>
                  <a:gd name="T5" fmla="*/ 35 h 35"/>
                  <a:gd name="T6" fmla="*/ 53 w 56"/>
                  <a:gd name="T7" fmla="*/ 35 h 35"/>
                  <a:gd name="T8" fmla="*/ 56 w 56"/>
                  <a:gd name="T9" fmla="*/ 33 h 35"/>
                  <a:gd name="T10" fmla="*/ 56 w 56"/>
                  <a:gd name="T11" fmla="*/ 0 h 35"/>
                  <a:gd name="T12" fmla="*/ 0 w 56"/>
                  <a:gd name="T13" fmla="*/ 0 h 35"/>
                  <a:gd name="T14" fmla="*/ 53 w 5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5">
                    <a:moveTo>
                      <a:pt x="53" y="35"/>
                    </a:moveTo>
                    <a:cubicBezTo>
                      <a:pt x="53" y="35"/>
                      <a:pt x="53" y="35"/>
                      <a:pt x="53" y="35"/>
                    </a:cubicBezTo>
                    <a:cubicBezTo>
                      <a:pt x="53" y="35"/>
                      <a:pt x="53" y="35"/>
                      <a:pt x="53" y="35"/>
                    </a:cubicBezTo>
                    <a:cubicBezTo>
                      <a:pt x="53" y="35"/>
                      <a:pt x="53" y="35"/>
                      <a:pt x="53" y="35"/>
                    </a:cubicBezTo>
                    <a:cubicBezTo>
                      <a:pt x="54" y="35"/>
                      <a:pt x="55" y="34"/>
                      <a:pt x="56" y="33"/>
                    </a:cubicBezTo>
                    <a:cubicBezTo>
                      <a:pt x="56" y="0"/>
                      <a:pt x="56" y="0"/>
                      <a:pt x="5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57"/>
              <p:cNvSpPr>
                <a:spLocks/>
              </p:cNvSpPr>
              <p:nvPr/>
            </p:nvSpPr>
            <p:spPr bwMode="hidden">
              <a:xfrm>
                <a:off x="9979025"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58"/>
              <p:cNvSpPr>
                <a:spLocks/>
              </p:cNvSpPr>
              <p:nvPr/>
            </p:nvSpPr>
            <p:spPr bwMode="hidden">
              <a:xfrm>
                <a:off x="924877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59"/>
              <p:cNvSpPr>
                <a:spLocks/>
              </p:cNvSpPr>
              <p:nvPr/>
            </p:nvSpPr>
            <p:spPr bwMode="hidden">
              <a:xfrm>
                <a:off x="10271125" y="176213"/>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60"/>
              <p:cNvSpPr>
                <a:spLocks/>
              </p:cNvSpPr>
              <p:nvPr/>
            </p:nvSpPr>
            <p:spPr bwMode="hidden">
              <a:xfrm>
                <a:off x="1128236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05" name="Rectangle 304"/>
          <p:cNvSpPr/>
          <p:nvPr/>
        </p:nvSpPr>
        <p:spPr>
          <a:xfrm>
            <a:off x="2341960" y="0"/>
            <a:ext cx="44577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305"/>
          <p:cNvSpPr>
            <a:spLocks/>
          </p:cNvSpPr>
          <p:nvPr/>
        </p:nvSpPr>
        <p:spPr bwMode="white">
          <a:xfrm>
            <a:off x="2308861" y="57262"/>
            <a:ext cx="1889561" cy="1665286"/>
          </a:xfrm>
          <a:custGeom>
            <a:avLst/>
            <a:gdLst>
              <a:gd name="T0" fmla="*/ 86 w 791"/>
              <a:gd name="T1" fmla="*/ 452 h 522"/>
              <a:gd name="T2" fmla="*/ 171 w 791"/>
              <a:gd name="T3" fmla="*/ 492 h 522"/>
              <a:gd name="T4" fmla="*/ 127 w 791"/>
              <a:gd name="T5" fmla="*/ 522 h 522"/>
              <a:gd name="T6" fmla="*/ 357 w 791"/>
              <a:gd name="T7" fmla="*/ 418 h 522"/>
              <a:gd name="T8" fmla="*/ 251 w 791"/>
              <a:gd name="T9" fmla="*/ 522 h 522"/>
              <a:gd name="T10" fmla="*/ 300 w 791"/>
              <a:gd name="T11" fmla="*/ 522 h 522"/>
              <a:gd name="T12" fmla="*/ 352 w 791"/>
              <a:gd name="T13" fmla="*/ 497 h 522"/>
              <a:gd name="T14" fmla="*/ 385 w 791"/>
              <a:gd name="T15" fmla="*/ 440 h 522"/>
              <a:gd name="T16" fmla="*/ 396 w 791"/>
              <a:gd name="T17" fmla="*/ 440 h 522"/>
              <a:gd name="T18" fmla="*/ 422 w 791"/>
              <a:gd name="T19" fmla="*/ 522 h 522"/>
              <a:gd name="T20" fmla="*/ 456 w 791"/>
              <a:gd name="T21" fmla="*/ 522 h 522"/>
              <a:gd name="T22" fmla="*/ 494 w 791"/>
              <a:gd name="T23" fmla="*/ 522 h 522"/>
              <a:gd name="T24" fmla="*/ 564 w 791"/>
              <a:gd name="T25" fmla="*/ 522 h 522"/>
              <a:gd name="T26" fmla="*/ 434 w 791"/>
              <a:gd name="T27" fmla="*/ 415 h 522"/>
              <a:gd name="T28" fmla="*/ 745 w 791"/>
              <a:gd name="T29" fmla="*/ 522 h 522"/>
              <a:gd name="T30" fmla="*/ 438 w 791"/>
              <a:gd name="T31" fmla="*/ 403 h 522"/>
              <a:gd name="T32" fmla="*/ 664 w 791"/>
              <a:gd name="T33" fmla="*/ 445 h 522"/>
              <a:gd name="T34" fmla="*/ 636 w 791"/>
              <a:gd name="T35" fmla="*/ 415 h 522"/>
              <a:gd name="T36" fmla="*/ 576 w 791"/>
              <a:gd name="T37" fmla="*/ 371 h 522"/>
              <a:gd name="T38" fmla="*/ 774 w 791"/>
              <a:gd name="T39" fmla="*/ 331 h 522"/>
              <a:gd name="T40" fmla="*/ 436 w 791"/>
              <a:gd name="T41" fmla="*/ 382 h 522"/>
              <a:gd name="T42" fmla="*/ 659 w 791"/>
              <a:gd name="T43" fmla="*/ 274 h 522"/>
              <a:gd name="T44" fmla="*/ 435 w 791"/>
              <a:gd name="T45" fmla="*/ 373 h 522"/>
              <a:gd name="T46" fmla="*/ 721 w 791"/>
              <a:gd name="T47" fmla="*/ 169 h 522"/>
              <a:gd name="T48" fmla="*/ 640 w 791"/>
              <a:gd name="T49" fmla="*/ 186 h 522"/>
              <a:gd name="T50" fmla="*/ 540 w 791"/>
              <a:gd name="T51" fmla="*/ 200 h 522"/>
              <a:gd name="T52" fmla="*/ 540 w 791"/>
              <a:gd name="T53" fmla="*/ 142 h 522"/>
              <a:gd name="T54" fmla="*/ 506 w 791"/>
              <a:gd name="T55" fmla="*/ 233 h 522"/>
              <a:gd name="T56" fmla="*/ 584 w 791"/>
              <a:gd name="T57" fmla="*/ 57 h 522"/>
              <a:gd name="T58" fmla="*/ 504 w 791"/>
              <a:gd name="T59" fmla="*/ 0 h 522"/>
              <a:gd name="T60" fmla="*/ 491 w 791"/>
              <a:gd name="T61" fmla="*/ 126 h 522"/>
              <a:gd name="T62" fmla="*/ 417 w 791"/>
              <a:gd name="T63" fmla="*/ 205 h 522"/>
              <a:gd name="T64" fmla="*/ 422 w 791"/>
              <a:gd name="T65" fmla="*/ 104 h 522"/>
              <a:gd name="T66" fmla="*/ 409 w 791"/>
              <a:gd name="T67" fmla="*/ 202 h 522"/>
              <a:gd name="T68" fmla="*/ 348 w 791"/>
              <a:gd name="T69" fmla="*/ 71 h 522"/>
              <a:gd name="T70" fmla="*/ 307 w 791"/>
              <a:gd name="T71" fmla="*/ 47 h 522"/>
              <a:gd name="T72" fmla="*/ 370 w 791"/>
              <a:gd name="T73" fmla="*/ 334 h 522"/>
              <a:gd name="T74" fmla="*/ 293 w 791"/>
              <a:gd name="T75" fmla="*/ 138 h 522"/>
              <a:gd name="T76" fmla="*/ 372 w 791"/>
              <a:gd name="T77" fmla="*/ 354 h 522"/>
              <a:gd name="T78" fmla="*/ 200 w 791"/>
              <a:gd name="T79" fmla="*/ 69 h 522"/>
              <a:gd name="T80" fmla="*/ 186 w 791"/>
              <a:gd name="T81" fmla="*/ 150 h 522"/>
              <a:gd name="T82" fmla="*/ 362 w 791"/>
              <a:gd name="T83" fmla="*/ 365 h 522"/>
              <a:gd name="T84" fmla="*/ 161 w 791"/>
              <a:gd name="T85" fmla="*/ 223 h 522"/>
              <a:gd name="T86" fmla="*/ 239 w 791"/>
              <a:gd name="T87" fmla="*/ 288 h 522"/>
              <a:gd name="T88" fmla="*/ 93 w 791"/>
              <a:gd name="T89" fmla="*/ 275 h 522"/>
              <a:gd name="T90" fmla="*/ 29 w 791"/>
              <a:gd name="T91" fmla="*/ 298 h 522"/>
              <a:gd name="T92" fmla="*/ 320 w 791"/>
              <a:gd name="T93" fmla="*/ 372 h 522"/>
              <a:gd name="T94" fmla="*/ 122 w 791"/>
              <a:gd name="T95" fmla="*/ 342 h 522"/>
              <a:gd name="T96" fmla="*/ 148 w 791"/>
              <a:gd name="T97" fmla="*/ 375 h 522"/>
              <a:gd name="T98" fmla="*/ 115 w 791"/>
              <a:gd name="T99" fmla="*/ 437 h 522"/>
              <a:gd name="T100" fmla="*/ 0 w 791"/>
              <a:gd name="T101" fmla="*/ 44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1" h="522">
                <a:moveTo>
                  <a:pt x="20" y="466"/>
                </a:moveTo>
                <a:cubicBezTo>
                  <a:pt x="4" y="484"/>
                  <a:pt x="16" y="509"/>
                  <a:pt x="34" y="510"/>
                </a:cubicBezTo>
                <a:cubicBezTo>
                  <a:pt x="68" y="514"/>
                  <a:pt x="73" y="471"/>
                  <a:pt x="86" y="452"/>
                </a:cubicBezTo>
                <a:cubicBezTo>
                  <a:pt x="175" y="437"/>
                  <a:pt x="263" y="422"/>
                  <a:pt x="353" y="409"/>
                </a:cubicBezTo>
                <a:cubicBezTo>
                  <a:pt x="313" y="430"/>
                  <a:pt x="261" y="451"/>
                  <a:pt x="217" y="471"/>
                </a:cubicBezTo>
                <a:cubicBezTo>
                  <a:pt x="203" y="478"/>
                  <a:pt x="183" y="491"/>
                  <a:pt x="171" y="492"/>
                </a:cubicBezTo>
                <a:cubicBezTo>
                  <a:pt x="155" y="493"/>
                  <a:pt x="142" y="477"/>
                  <a:pt x="124" y="480"/>
                </a:cubicBezTo>
                <a:cubicBezTo>
                  <a:pt x="103" y="485"/>
                  <a:pt x="107" y="519"/>
                  <a:pt x="128" y="518"/>
                </a:cubicBezTo>
                <a:cubicBezTo>
                  <a:pt x="128" y="519"/>
                  <a:pt x="127" y="521"/>
                  <a:pt x="127" y="522"/>
                </a:cubicBezTo>
                <a:cubicBezTo>
                  <a:pt x="168" y="522"/>
                  <a:pt x="168" y="522"/>
                  <a:pt x="168" y="522"/>
                </a:cubicBezTo>
                <a:cubicBezTo>
                  <a:pt x="170" y="514"/>
                  <a:pt x="172" y="506"/>
                  <a:pt x="174" y="500"/>
                </a:cubicBezTo>
                <a:cubicBezTo>
                  <a:pt x="234" y="472"/>
                  <a:pt x="295" y="444"/>
                  <a:pt x="357" y="418"/>
                </a:cubicBezTo>
                <a:cubicBezTo>
                  <a:pt x="343" y="434"/>
                  <a:pt x="324" y="449"/>
                  <a:pt x="306" y="463"/>
                </a:cubicBezTo>
                <a:cubicBezTo>
                  <a:pt x="282" y="483"/>
                  <a:pt x="259" y="502"/>
                  <a:pt x="235" y="522"/>
                </a:cubicBezTo>
                <a:cubicBezTo>
                  <a:pt x="251" y="522"/>
                  <a:pt x="251" y="522"/>
                  <a:pt x="251" y="522"/>
                </a:cubicBezTo>
                <a:cubicBezTo>
                  <a:pt x="290" y="490"/>
                  <a:pt x="328" y="458"/>
                  <a:pt x="363" y="428"/>
                </a:cubicBezTo>
                <a:cubicBezTo>
                  <a:pt x="363" y="436"/>
                  <a:pt x="356" y="443"/>
                  <a:pt x="352" y="449"/>
                </a:cubicBezTo>
                <a:cubicBezTo>
                  <a:pt x="334" y="473"/>
                  <a:pt x="317" y="498"/>
                  <a:pt x="300" y="522"/>
                </a:cubicBezTo>
                <a:cubicBezTo>
                  <a:pt x="309" y="522"/>
                  <a:pt x="309" y="522"/>
                  <a:pt x="309" y="522"/>
                </a:cubicBezTo>
                <a:cubicBezTo>
                  <a:pt x="330" y="492"/>
                  <a:pt x="351" y="462"/>
                  <a:pt x="374" y="433"/>
                </a:cubicBezTo>
                <a:cubicBezTo>
                  <a:pt x="371" y="456"/>
                  <a:pt x="360" y="476"/>
                  <a:pt x="352" y="497"/>
                </a:cubicBezTo>
                <a:cubicBezTo>
                  <a:pt x="348" y="505"/>
                  <a:pt x="345" y="514"/>
                  <a:pt x="342" y="522"/>
                </a:cubicBezTo>
                <a:cubicBezTo>
                  <a:pt x="354" y="522"/>
                  <a:pt x="354" y="522"/>
                  <a:pt x="354" y="522"/>
                </a:cubicBezTo>
                <a:cubicBezTo>
                  <a:pt x="365" y="494"/>
                  <a:pt x="375" y="467"/>
                  <a:pt x="385" y="440"/>
                </a:cubicBezTo>
                <a:cubicBezTo>
                  <a:pt x="384" y="464"/>
                  <a:pt x="381" y="492"/>
                  <a:pt x="379" y="522"/>
                </a:cubicBezTo>
                <a:cubicBezTo>
                  <a:pt x="386" y="522"/>
                  <a:pt x="386" y="522"/>
                  <a:pt x="386" y="522"/>
                </a:cubicBezTo>
                <a:cubicBezTo>
                  <a:pt x="389" y="493"/>
                  <a:pt x="392" y="465"/>
                  <a:pt x="396" y="440"/>
                </a:cubicBezTo>
                <a:cubicBezTo>
                  <a:pt x="405" y="460"/>
                  <a:pt x="405" y="483"/>
                  <a:pt x="409" y="507"/>
                </a:cubicBezTo>
                <a:cubicBezTo>
                  <a:pt x="410" y="512"/>
                  <a:pt x="411" y="517"/>
                  <a:pt x="412" y="522"/>
                </a:cubicBezTo>
                <a:cubicBezTo>
                  <a:pt x="422" y="522"/>
                  <a:pt x="422" y="522"/>
                  <a:pt x="422" y="522"/>
                </a:cubicBezTo>
                <a:cubicBezTo>
                  <a:pt x="418" y="494"/>
                  <a:pt x="413" y="466"/>
                  <a:pt x="409" y="439"/>
                </a:cubicBezTo>
                <a:cubicBezTo>
                  <a:pt x="421" y="461"/>
                  <a:pt x="434" y="492"/>
                  <a:pt x="448" y="522"/>
                </a:cubicBezTo>
                <a:cubicBezTo>
                  <a:pt x="456" y="522"/>
                  <a:pt x="456" y="522"/>
                  <a:pt x="456" y="522"/>
                </a:cubicBezTo>
                <a:cubicBezTo>
                  <a:pt x="443" y="492"/>
                  <a:pt x="429" y="463"/>
                  <a:pt x="417" y="433"/>
                </a:cubicBezTo>
                <a:cubicBezTo>
                  <a:pt x="426" y="435"/>
                  <a:pt x="434" y="448"/>
                  <a:pt x="442" y="457"/>
                </a:cubicBezTo>
                <a:cubicBezTo>
                  <a:pt x="459" y="478"/>
                  <a:pt x="477" y="500"/>
                  <a:pt x="494" y="522"/>
                </a:cubicBezTo>
                <a:cubicBezTo>
                  <a:pt x="507" y="522"/>
                  <a:pt x="507" y="522"/>
                  <a:pt x="507" y="522"/>
                </a:cubicBezTo>
                <a:cubicBezTo>
                  <a:pt x="479" y="488"/>
                  <a:pt x="451" y="455"/>
                  <a:pt x="427" y="426"/>
                </a:cubicBezTo>
                <a:cubicBezTo>
                  <a:pt x="472" y="454"/>
                  <a:pt x="518" y="489"/>
                  <a:pt x="564" y="522"/>
                </a:cubicBezTo>
                <a:cubicBezTo>
                  <a:pt x="578" y="522"/>
                  <a:pt x="578" y="522"/>
                  <a:pt x="578" y="522"/>
                </a:cubicBezTo>
                <a:cubicBezTo>
                  <a:pt x="543" y="497"/>
                  <a:pt x="507" y="470"/>
                  <a:pt x="472" y="445"/>
                </a:cubicBezTo>
                <a:cubicBezTo>
                  <a:pt x="458" y="436"/>
                  <a:pt x="443" y="428"/>
                  <a:pt x="434" y="415"/>
                </a:cubicBezTo>
                <a:cubicBezTo>
                  <a:pt x="523" y="447"/>
                  <a:pt x="611" y="482"/>
                  <a:pt x="700" y="514"/>
                </a:cubicBezTo>
                <a:cubicBezTo>
                  <a:pt x="702" y="516"/>
                  <a:pt x="703" y="519"/>
                  <a:pt x="704" y="522"/>
                </a:cubicBezTo>
                <a:cubicBezTo>
                  <a:pt x="745" y="522"/>
                  <a:pt x="745" y="522"/>
                  <a:pt x="745" y="522"/>
                </a:cubicBezTo>
                <a:cubicBezTo>
                  <a:pt x="749" y="518"/>
                  <a:pt x="753" y="516"/>
                  <a:pt x="753" y="508"/>
                </a:cubicBezTo>
                <a:cubicBezTo>
                  <a:pt x="753" y="481"/>
                  <a:pt x="716" y="496"/>
                  <a:pt x="704" y="507"/>
                </a:cubicBezTo>
                <a:cubicBezTo>
                  <a:pt x="617" y="471"/>
                  <a:pt x="523" y="441"/>
                  <a:pt x="438" y="403"/>
                </a:cubicBezTo>
                <a:cubicBezTo>
                  <a:pt x="478" y="407"/>
                  <a:pt x="539" y="413"/>
                  <a:pt x="585" y="418"/>
                </a:cubicBezTo>
                <a:cubicBezTo>
                  <a:pt x="602" y="419"/>
                  <a:pt x="624" y="419"/>
                  <a:pt x="634" y="423"/>
                </a:cubicBezTo>
                <a:cubicBezTo>
                  <a:pt x="646" y="428"/>
                  <a:pt x="650" y="448"/>
                  <a:pt x="664" y="445"/>
                </a:cubicBezTo>
                <a:cubicBezTo>
                  <a:pt x="673" y="443"/>
                  <a:pt x="678" y="429"/>
                  <a:pt x="668" y="423"/>
                </a:cubicBezTo>
                <a:cubicBezTo>
                  <a:pt x="677" y="416"/>
                  <a:pt x="674" y="402"/>
                  <a:pt x="665" y="399"/>
                </a:cubicBezTo>
                <a:cubicBezTo>
                  <a:pt x="651" y="396"/>
                  <a:pt x="648" y="412"/>
                  <a:pt x="636" y="415"/>
                </a:cubicBezTo>
                <a:cubicBezTo>
                  <a:pt x="626" y="418"/>
                  <a:pt x="604" y="412"/>
                  <a:pt x="587" y="410"/>
                </a:cubicBezTo>
                <a:cubicBezTo>
                  <a:pt x="540" y="405"/>
                  <a:pt x="479" y="401"/>
                  <a:pt x="439" y="396"/>
                </a:cubicBezTo>
                <a:cubicBezTo>
                  <a:pt x="483" y="384"/>
                  <a:pt x="530" y="378"/>
                  <a:pt x="576" y="371"/>
                </a:cubicBezTo>
                <a:cubicBezTo>
                  <a:pt x="623" y="363"/>
                  <a:pt x="670" y="355"/>
                  <a:pt x="715" y="347"/>
                </a:cubicBezTo>
                <a:cubicBezTo>
                  <a:pt x="731" y="354"/>
                  <a:pt x="744" y="378"/>
                  <a:pt x="767" y="376"/>
                </a:cubicBezTo>
                <a:cubicBezTo>
                  <a:pt x="788" y="374"/>
                  <a:pt x="791" y="344"/>
                  <a:pt x="774" y="331"/>
                </a:cubicBezTo>
                <a:cubicBezTo>
                  <a:pt x="784" y="312"/>
                  <a:pt x="773" y="291"/>
                  <a:pt x="751" y="295"/>
                </a:cubicBezTo>
                <a:cubicBezTo>
                  <a:pt x="732" y="299"/>
                  <a:pt x="724" y="326"/>
                  <a:pt x="716" y="337"/>
                </a:cubicBezTo>
                <a:cubicBezTo>
                  <a:pt x="623" y="351"/>
                  <a:pt x="527" y="370"/>
                  <a:pt x="436" y="382"/>
                </a:cubicBezTo>
                <a:cubicBezTo>
                  <a:pt x="494" y="351"/>
                  <a:pt x="559" y="327"/>
                  <a:pt x="618" y="298"/>
                </a:cubicBezTo>
                <a:cubicBezTo>
                  <a:pt x="635" y="308"/>
                  <a:pt x="677" y="321"/>
                  <a:pt x="676" y="291"/>
                </a:cubicBezTo>
                <a:cubicBezTo>
                  <a:pt x="675" y="281"/>
                  <a:pt x="669" y="277"/>
                  <a:pt x="659" y="274"/>
                </a:cubicBezTo>
                <a:cubicBezTo>
                  <a:pt x="666" y="258"/>
                  <a:pt x="656" y="246"/>
                  <a:pt x="645" y="245"/>
                </a:cubicBezTo>
                <a:cubicBezTo>
                  <a:pt x="622" y="243"/>
                  <a:pt x="620" y="274"/>
                  <a:pt x="614" y="292"/>
                </a:cubicBezTo>
                <a:cubicBezTo>
                  <a:pt x="554" y="319"/>
                  <a:pt x="494" y="345"/>
                  <a:pt x="435" y="373"/>
                </a:cubicBezTo>
                <a:cubicBezTo>
                  <a:pt x="434" y="368"/>
                  <a:pt x="441" y="365"/>
                  <a:pt x="444" y="363"/>
                </a:cubicBezTo>
                <a:cubicBezTo>
                  <a:pt x="510" y="309"/>
                  <a:pt x="580" y="250"/>
                  <a:pt x="647" y="197"/>
                </a:cubicBezTo>
                <a:cubicBezTo>
                  <a:pt x="680" y="202"/>
                  <a:pt x="726" y="205"/>
                  <a:pt x="721" y="169"/>
                </a:cubicBezTo>
                <a:cubicBezTo>
                  <a:pt x="719" y="156"/>
                  <a:pt x="707" y="147"/>
                  <a:pt x="691" y="150"/>
                </a:cubicBezTo>
                <a:cubicBezTo>
                  <a:pt x="692" y="132"/>
                  <a:pt x="685" y="120"/>
                  <a:pt x="673" y="117"/>
                </a:cubicBezTo>
                <a:cubicBezTo>
                  <a:pt x="640" y="111"/>
                  <a:pt x="635" y="153"/>
                  <a:pt x="640" y="186"/>
                </a:cubicBezTo>
                <a:cubicBezTo>
                  <a:pt x="570" y="247"/>
                  <a:pt x="498" y="306"/>
                  <a:pt x="425" y="364"/>
                </a:cubicBezTo>
                <a:cubicBezTo>
                  <a:pt x="425" y="356"/>
                  <a:pt x="432" y="350"/>
                  <a:pt x="436" y="343"/>
                </a:cubicBezTo>
                <a:cubicBezTo>
                  <a:pt x="470" y="297"/>
                  <a:pt x="506" y="247"/>
                  <a:pt x="540" y="200"/>
                </a:cubicBezTo>
                <a:cubicBezTo>
                  <a:pt x="561" y="199"/>
                  <a:pt x="591" y="201"/>
                  <a:pt x="595" y="183"/>
                </a:cubicBezTo>
                <a:cubicBezTo>
                  <a:pt x="597" y="170"/>
                  <a:pt x="589" y="158"/>
                  <a:pt x="570" y="160"/>
                </a:cubicBezTo>
                <a:cubicBezTo>
                  <a:pt x="571" y="143"/>
                  <a:pt x="554" y="131"/>
                  <a:pt x="540" y="142"/>
                </a:cubicBezTo>
                <a:cubicBezTo>
                  <a:pt x="533" y="147"/>
                  <a:pt x="532" y="154"/>
                  <a:pt x="532" y="163"/>
                </a:cubicBezTo>
                <a:cubicBezTo>
                  <a:pt x="532" y="171"/>
                  <a:pt x="536" y="182"/>
                  <a:pt x="534" y="192"/>
                </a:cubicBezTo>
                <a:cubicBezTo>
                  <a:pt x="533" y="203"/>
                  <a:pt x="514" y="222"/>
                  <a:pt x="506" y="233"/>
                </a:cubicBezTo>
                <a:cubicBezTo>
                  <a:pt x="480" y="270"/>
                  <a:pt x="441" y="323"/>
                  <a:pt x="418" y="356"/>
                </a:cubicBezTo>
                <a:cubicBezTo>
                  <a:pt x="446" y="270"/>
                  <a:pt x="483" y="184"/>
                  <a:pt x="514" y="96"/>
                </a:cubicBezTo>
                <a:cubicBezTo>
                  <a:pt x="536" y="85"/>
                  <a:pt x="578" y="83"/>
                  <a:pt x="584" y="57"/>
                </a:cubicBezTo>
                <a:cubicBezTo>
                  <a:pt x="590" y="29"/>
                  <a:pt x="562" y="12"/>
                  <a:pt x="537" y="26"/>
                </a:cubicBezTo>
                <a:cubicBezTo>
                  <a:pt x="536" y="10"/>
                  <a:pt x="525" y="4"/>
                  <a:pt x="512" y="0"/>
                </a:cubicBezTo>
                <a:cubicBezTo>
                  <a:pt x="510" y="0"/>
                  <a:pt x="507" y="0"/>
                  <a:pt x="504" y="0"/>
                </a:cubicBezTo>
                <a:cubicBezTo>
                  <a:pt x="495" y="5"/>
                  <a:pt x="485" y="9"/>
                  <a:pt x="482" y="18"/>
                </a:cubicBezTo>
                <a:cubicBezTo>
                  <a:pt x="471" y="51"/>
                  <a:pt x="502" y="72"/>
                  <a:pt x="503" y="94"/>
                </a:cubicBezTo>
                <a:cubicBezTo>
                  <a:pt x="503" y="102"/>
                  <a:pt x="495" y="116"/>
                  <a:pt x="491" y="126"/>
                </a:cubicBezTo>
                <a:cubicBezTo>
                  <a:pt x="462" y="203"/>
                  <a:pt x="436" y="279"/>
                  <a:pt x="406" y="352"/>
                </a:cubicBezTo>
                <a:cubicBezTo>
                  <a:pt x="399" y="348"/>
                  <a:pt x="404" y="338"/>
                  <a:pt x="405" y="331"/>
                </a:cubicBezTo>
                <a:cubicBezTo>
                  <a:pt x="409" y="290"/>
                  <a:pt x="413" y="246"/>
                  <a:pt x="417" y="205"/>
                </a:cubicBezTo>
                <a:cubicBezTo>
                  <a:pt x="419" y="188"/>
                  <a:pt x="418" y="165"/>
                  <a:pt x="422" y="154"/>
                </a:cubicBezTo>
                <a:cubicBezTo>
                  <a:pt x="428" y="137"/>
                  <a:pt x="455" y="135"/>
                  <a:pt x="456" y="115"/>
                </a:cubicBezTo>
                <a:cubicBezTo>
                  <a:pt x="457" y="95"/>
                  <a:pt x="429" y="89"/>
                  <a:pt x="422" y="104"/>
                </a:cubicBezTo>
                <a:cubicBezTo>
                  <a:pt x="416" y="89"/>
                  <a:pt x="387" y="90"/>
                  <a:pt x="385" y="111"/>
                </a:cubicBezTo>
                <a:cubicBezTo>
                  <a:pt x="384" y="133"/>
                  <a:pt x="410" y="136"/>
                  <a:pt x="414" y="154"/>
                </a:cubicBezTo>
                <a:cubicBezTo>
                  <a:pt x="417" y="165"/>
                  <a:pt x="411" y="186"/>
                  <a:pt x="409" y="202"/>
                </a:cubicBezTo>
                <a:cubicBezTo>
                  <a:pt x="404" y="253"/>
                  <a:pt x="400" y="305"/>
                  <a:pt x="396" y="350"/>
                </a:cubicBezTo>
                <a:cubicBezTo>
                  <a:pt x="381" y="283"/>
                  <a:pt x="367" y="182"/>
                  <a:pt x="354" y="107"/>
                </a:cubicBezTo>
                <a:cubicBezTo>
                  <a:pt x="352" y="94"/>
                  <a:pt x="347" y="80"/>
                  <a:pt x="348" y="71"/>
                </a:cubicBezTo>
                <a:cubicBezTo>
                  <a:pt x="349" y="58"/>
                  <a:pt x="363" y="50"/>
                  <a:pt x="359" y="36"/>
                </a:cubicBezTo>
                <a:cubicBezTo>
                  <a:pt x="356" y="22"/>
                  <a:pt x="333" y="24"/>
                  <a:pt x="331" y="37"/>
                </a:cubicBezTo>
                <a:cubicBezTo>
                  <a:pt x="319" y="31"/>
                  <a:pt x="308" y="39"/>
                  <a:pt x="307" y="47"/>
                </a:cubicBezTo>
                <a:cubicBezTo>
                  <a:pt x="305" y="64"/>
                  <a:pt x="326" y="68"/>
                  <a:pt x="338" y="73"/>
                </a:cubicBezTo>
                <a:cubicBezTo>
                  <a:pt x="352" y="167"/>
                  <a:pt x="372" y="262"/>
                  <a:pt x="383" y="354"/>
                </a:cubicBezTo>
                <a:cubicBezTo>
                  <a:pt x="376" y="351"/>
                  <a:pt x="373" y="341"/>
                  <a:pt x="370" y="334"/>
                </a:cubicBezTo>
                <a:cubicBezTo>
                  <a:pt x="352" y="295"/>
                  <a:pt x="335" y="256"/>
                  <a:pt x="318" y="216"/>
                </a:cubicBezTo>
                <a:cubicBezTo>
                  <a:pt x="311" y="202"/>
                  <a:pt x="297" y="180"/>
                  <a:pt x="297" y="169"/>
                </a:cubicBezTo>
                <a:cubicBezTo>
                  <a:pt x="296" y="158"/>
                  <a:pt x="308" y="140"/>
                  <a:pt x="293" y="138"/>
                </a:cubicBezTo>
                <a:cubicBezTo>
                  <a:pt x="284" y="137"/>
                  <a:pt x="282" y="141"/>
                  <a:pt x="280" y="149"/>
                </a:cubicBezTo>
                <a:cubicBezTo>
                  <a:pt x="249" y="145"/>
                  <a:pt x="269" y="178"/>
                  <a:pt x="290" y="175"/>
                </a:cubicBezTo>
                <a:cubicBezTo>
                  <a:pt x="318" y="234"/>
                  <a:pt x="344" y="295"/>
                  <a:pt x="372" y="354"/>
                </a:cubicBezTo>
                <a:cubicBezTo>
                  <a:pt x="368" y="354"/>
                  <a:pt x="364" y="349"/>
                  <a:pt x="362" y="346"/>
                </a:cubicBezTo>
                <a:cubicBezTo>
                  <a:pt x="306" y="279"/>
                  <a:pt x="251" y="208"/>
                  <a:pt x="196" y="142"/>
                </a:cubicBezTo>
                <a:cubicBezTo>
                  <a:pt x="197" y="117"/>
                  <a:pt x="210" y="92"/>
                  <a:pt x="200" y="69"/>
                </a:cubicBezTo>
                <a:cubicBezTo>
                  <a:pt x="189" y="45"/>
                  <a:pt x="142" y="50"/>
                  <a:pt x="146" y="87"/>
                </a:cubicBezTo>
                <a:cubicBezTo>
                  <a:pt x="106" y="75"/>
                  <a:pt x="95" y="124"/>
                  <a:pt x="120" y="139"/>
                </a:cubicBezTo>
                <a:cubicBezTo>
                  <a:pt x="139" y="151"/>
                  <a:pt x="164" y="142"/>
                  <a:pt x="186" y="150"/>
                </a:cubicBezTo>
                <a:cubicBezTo>
                  <a:pt x="193" y="152"/>
                  <a:pt x="202" y="166"/>
                  <a:pt x="209" y="175"/>
                </a:cubicBezTo>
                <a:cubicBezTo>
                  <a:pt x="254" y="230"/>
                  <a:pt x="298" y="285"/>
                  <a:pt x="342" y="338"/>
                </a:cubicBezTo>
                <a:cubicBezTo>
                  <a:pt x="350" y="347"/>
                  <a:pt x="360" y="354"/>
                  <a:pt x="362" y="365"/>
                </a:cubicBezTo>
                <a:cubicBezTo>
                  <a:pt x="308" y="330"/>
                  <a:pt x="257" y="292"/>
                  <a:pt x="205" y="254"/>
                </a:cubicBezTo>
                <a:cubicBezTo>
                  <a:pt x="201" y="235"/>
                  <a:pt x="207" y="204"/>
                  <a:pt x="191" y="197"/>
                </a:cubicBezTo>
                <a:cubicBezTo>
                  <a:pt x="175" y="190"/>
                  <a:pt x="157" y="200"/>
                  <a:pt x="161" y="223"/>
                </a:cubicBezTo>
                <a:cubicBezTo>
                  <a:pt x="134" y="221"/>
                  <a:pt x="131" y="257"/>
                  <a:pt x="150" y="264"/>
                </a:cubicBezTo>
                <a:cubicBezTo>
                  <a:pt x="165" y="269"/>
                  <a:pt x="185" y="259"/>
                  <a:pt x="199" y="261"/>
                </a:cubicBezTo>
                <a:cubicBezTo>
                  <a:pt x="209" y="263"/>
                  <a:pt x="228" y="281"/>
                  <a:pt x="239" y="288"/>
                </a:cubicBezTo>
                <a:cubicBezTo>
                  <a:pt x="272" y="312"/>
                  <a:pt x="307" y="336"/>
                  <a:pt x="338" y="359"/>
                </a:cubicBezTo>
                <a:cubicBezTo>
                  <a:pt x="345" y="364"/>
                  <a:pt x="353" y="368"/>
                  <a:pt x="355" y="375"/>
                </a:cubicBezTo>
                <a:cubicBezTo>
                  <a:pt x="268" y="341"/>
                  <a:pt x="180" y="309"/>
                  <a:pt x="93" y="275"/>
                </a:cubicBezTo>
                <a:cubicBezTo>
                  <a:pt x="86" y="255"/>
                  <a:pt x="86" y="221"/>
                  <a:pt x="65" y="216"/>
                </a:cubicBezTo>
                <a:cubicBezTo>
                  <a:pt x="45" y="212"/>
                  <a:pt x="30" y="230"/>
                  <a:pt x="38" y="252"/>
                </a:cubicBezTo>
                <a:cubicBezTo>
                  <a:pt x="12" y="253"/>
                  <a:pt x="9" y="290"/>
                  <a:pt x="29" y="298"/>
                </a:cubicBezTo>
                <a:cubicBezTo>
                  <a:pt x="50" y="306"/>
                  <a:pt x="74" y="286"/>
                  <a:pt x="90" y="286"/>
                </a:cubicBezTo>
                <a:cubicBezTo>
                  <a:pt x="98" y="286"/>
                  <a:pt x="111" y="293"/>
                  <a:pt x="123" y="298"/>
                </a:cubicBezTo>
                <a:cubicBezTo>
                  <a:pt x="188" y="321"/>
                  <a:pt x="257" y="348"/>
                  <a:pt x="320" y="372"/>
                </a:cubicBezTo>
                <a:cubicBezTo>
                  <a:pt x="331" y="376"/>
                  <a:pt x="344" y="379"/>
                  <a:pt x="352" y="386"/>
                </a:cubicBezTo>
                <a:cubicBezTo>
                  <a:pt x="287" y="382"/>
                  <a:pt x="215" y="373"/>
                  <a:pt x="148" y="367"/>
                </a:cubicBezTo>
                <a:cubicBezTo>
                  <a:pt x="138" y="361"/>
                  <a:pt x="137" y="341"/>
                  <a:pt x="122" y="342"/>
                </a:cubicBezTo>
                <a:cubicBezTo>
                  <a:pt x="113" y="342"/>
                  <a:pt x="103" y="353"/>
                  <a:pt x="112" y="364"/>
                </a:cubicBezTo>
                <a:cubicBezTo>
                  <a:pt x="109" y="370"/>
                  <a:pt x="101" y="372"/>
                  <a:pt x="103" y="380"/>
                </a:cubicBezTo>
                <a:cubicBezTo>
                  <a:pt x="111" y="409"/>
                  <a:pt x="132" y="387"/>
                  <a:pt x="148" y="375"/>
                </a:cubicBezTo>
                <a:cubicBezTo>
                  <a:pt x="215" y="382"/>
                  <a:pt x="283" y="388"/>
                  <a:pt x="350" y="396"/>
                </a:cubicBezTo>
                <a:cubicBezTo>
                  <a:pt x="311" y="406"/>
                  <a:pt x="267" y="412"/>
                  <a:pt x="217" y="420"/>
                </a:cubicBezTo>
                <a:cubicBezTo>
                  <a:pt x="184" y="426"/>
                  <a:pt x="147" y="432"/>
                  <a:pt x="115" y="437"/>
                </a:cubicBezTo>
                <a:cubicBezTo>
                  <a:pt x="104" y="439"/>
                  <a:pt x="87" y="444"/>
                  <a:pt x="80" y="443"/>
                </a:cubicBezTo>
                <a:cubicBezTo>
                  <a:pt x="71" y="441"/>
                  <a:pt x="62" y="430"/>
                  <a:pt x="54" y="426"/>
                </a:cubicBezTo>
                <a:cubicBezTo>
                  <a:pt x="31" y="412"/>
                  <a:pt x="2" y="413"/>
                  <a:pt x="0" y="441"/>
                </a:cubicBezTo>
                <a:cubicBezTo>
                  <a:pt x="0" y="442"/>
                  <a:pt x="0" y="442"/>
                  <a:pt x="0" y="443"/>
                </a:cubicBezTo>
                <a:cubicBezTo>
                  <a:pt x="3" y="454"/>
                  <a:pt x="8" y="463"/>
                  <a:pt x="20" y="4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cxnSp>
        <p:nvCxnSpPr>
          <p:cNvPr id="307" name="Straight Connector 306"/>
          <p:cNvCxnSpPr/>
          <p:nvPr/>
        </p:nvCxnSpPr>
        <p:spPr bwMode="grayWhite">
          <a:xfrm>
            <a:off x="2341960" y="0"/>
            <a:ext cx="0" cy="685800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bwMode="grayWhite">
          <a:xfrm>
            <a:off x="6799660" y="0"/>
            <a:ext cx="0" cy="685800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09" name="Freeform 308"/>
          <p:cNvSpPr>
            <a:spLocks/>
          </p:cNvSpPr>
          <p:nvPr/>
        </p:nvSpPr>
        <p:spPr bwMode="white">
          <a:xfrm flipH="1" flipV="1">
            <a:off x="4938674" y="5086462"/>
            <a:ext cx="1889561" cy="1665286"/>
          </a:xfrm>
          <a:custGeom>
            <a:avLst/>
            <a:gdLst>
              <a:gd name="T0" fmla="*/ 86 w 791"/>
              <a:gd name="T1" fmla="*/ 452 h 522"/>
              <a:gd name="T2" fmla="*/ 171 w 791"/>
              <a:gd name="T3" fmla="*/ 492 h 522"/>
              <a:gd name="T4" fmla="*/ 127 w 791"/>
              <a:gd name="T5" fmla="*/ 522 h 522"/>
              <a:gd name="T6" fmla="*/ 357 w 791"/>
              <a:gd name="T7" fmla="*/ 418 h 522"/>
              <a:gd name="T8" fmla="*/ 251 w 791"/>
              <a:gd name="T9" fmla="*/ 522 h 522"/>
              <a:gd name="T10" fmla="*/ 300 w 791"/>
              <a:gd name="T11" fmla="*/ 522 h 522"/>
              <a:gd name="T12" fmla="*/ 352 w 791"/>
              <a:gd name="T13" fmla="*/ 497 h 522"/>
              <a:gd name="T14" fmla="*/ 385 w 791"/>
              <a:gd name="T15" fmla="*/ 440 h 522"/>
              <a:gd name="T16" fmla="*/ 396 w 791"/>
              <a:gd name="T17" fmla="*/ 440 h 522"/>
              <a:gd name="T18" fmla="*/ 422 w 791"/>
              <a:gd name="T19" fmla="*/ 522 h 522"/>
              <a:gd name="T20" fmla="*/ 456 w 791"/>
              <a:gd name="T21" fmla="*/ 522 h 522"/>
              <a:gd name="T22" fmla="*/ 494 w 791"/>
              <a:gd name="T23" fmla="*/ 522 h 522"/>
              <a:gd name="T24" fmla="*/ 564 w 791"/>
              <a:gd name="T25" fmla="*/ 522 h 522"/>
              <a:gd name="T26" fmla="*/ 434 w 791"/>
              <a:gd name="T27" fmla="*/ 415 h 522"/>
              <a:gd name="T28" fmla="*/ 745 w 791"/>
              <a:gd name="T29" fmla="*/ 522 h 522"/>
              <a:gd name="T30" fmla="*/ 438 w 791"/>
              <a:gd name="T31" fmla="*/ 403 h 522"/>
              <a:gd name="T32" fmla="*/ 664 w 791"/>
              <a:gd name="T33" fmla="*/ 445 h 522"/>
              <a:gd name="T34" fmla="*/ 636 w 791"/>
              <a:gd name="T35" fmla="*/ 415 h 522"/>
              <a:gd name="T36" fmla="*/ 576 w 791"/>
              <a:gd name="T37" fmla="*/ 371 h 522"/>
              <a:gd name="T38" fmla="*/ 774 w 791"/>
              <a:gd name="T39" fmla="*/ 331 h 522"/>
              <a:gd name="T40" fmla="*/ 436 w 791"/>
              <a:gd name="T41" fmla="*/ 382 h 522"/>
              <a:gd name="T42" fmla="*/ 659 w 791"/>
              <a:gd name="T43" fmla="*/ 274 h 522"/>
              <a:gd name="T44" fmla="*/ 435 w 791"/>
              <a:gd name="T45" fmla="*/ 373 h 522"/>
              <a:gd name="T46" fmla="*/ 721 w 791"/>
              <a:gd name="T47" fmla="*/ 169 h 522"/>
              <a:gd name="T48" fmla="*/ 640 w 791"/>
              <a:gd name="T49" fmla="*/ 186 h 522"/>
              <a:gd name="T50" fmla="*/ 540 w 791"/>
              <a:gd name="T51" fmla="*/ 200 h 522"/>
              <a:gd name="T52" fmla="*/ 540 w 791"/>
              <a:gd name="T53" fmla="*/ 142 h 522"/>
              <a:gd name="T54" fmla="*/ 506 w 791"/>
              <a:gd name="T55" fmla="*/ 233 h 522"/>
              <a:gd name="T56" fmla="*/ 584 w 791"/>
              <a:gd name="T57" fmla="*/ 57 h 522"/>
              <a:gd name="T58" fmla="*/ 504 w 791"/>
              <a:gd name="T59" fmla="*/ 0 h 522"/>
              <a:gd name="T60" fmla="*/ 491 w 791"/>
              <a:gd name="T61" fmla="*/ 126 h 522"/>
              <a:gd name="T62" fmla="*/ 417 w 791"/>
              <a:gd name="T63" fmla="*/ 205 h 522"/>
              <a:gd name="T64" fmla="*/ 422 w 791"/>
              <a:gd name="T65" fmla="*/ 104 h 522"/>
              <a:gd name="T66" fmla="*/ 409 w 791"/>
              <a:gd name="T67" fmla="*/ 202 h 522"/>
              <a:gd name="T68" fmla="*/ 348 w 791"/>
              <a:gd name="T69" fmla="*/ 71 h 522"/>
              <a:gd name="T70" fmla="*/ 307 w 791"/>
              <a:gd name="T71" fmla="*/ 47 h 522"/>
              <a:gd name="T72" fmla="*/ 370 w 791"/>
              <a:gd name="T73" fmla="*/ 334 h 522"/>
              <a:gd name="T74" fmla="*/ 293 w 791"/>
              <a:gd name="T75" fmla="*/ 138 h 522"/>
              <a:gd name="T76" fmla="*/ 372 w 791"/>
              <a:gd name="T77" fmla="*/ 354 h 522"/>
              <a:gd name="T78" fmla="*/ 200 w 791"/>
              <a:gd name="T79" fmla="*/ 69 h 522"/>
              <a:gd name="T80" fmla="*/ 186 w 791"/>
              <a:gd name="T81" fmla="*/ 150 h 522"/>
              <a:gd name="T82" fmla="*/ 362 w 791"/>
              <a:gd name="T83" fmla="*/ 365 h 522"/>
              <a:gd name="T84" fmla="*/ 161 w 791"/>
              <a:gd name="T85" fmla="*/ 223 h 522"/>
              <a:gd name="T86" fmla="*/ 239 w 791"/>
              <a:gd name="T87" fmla="*/ 288 h 522"/>
              <a:gd name="T88" fmla="*/ 93 w 791"/>
              <a:gd name="T89" fmla="*/ 275 h 522"/>
              <a:gd name="T90" fmla="*/ 29 w 791"/>
              <a:gd name="T91" fmla="*/ 298 h 522"/>
              <a:gd name="T92" fmla="*/ 320 w 791"/>
              <a:gd name="T93" fmla="*/ 372 h 522"/>
              <a:gd name="T94" fmla="*/ 122 w 791"/>
              <a:gd name="T95" fmla="*/ 342 h 522"/>
              <a:gd name="T96" fmla="*/ 148 w 791"/>
              <a:gd name="T97" fmla="*/ 375 h 522"/>
              <a:gd name="T98" fmla="*/ 115 w 791"/>
              <a:gd name="T99" fmla="*/ 437 h 522"/>
              <a:gd name="T100" fmla="*/ 0 w 791"/>
              <a:gd name="T101" fmla="*/ 441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91" h="522">
                <a:moveTo>
                  <a:pt x="20" y="466"/>
                </a:moveTo>
                <a:cubicBezTo>
                  <a:pt x="4" y="484"/>
                  <a:pt x="16" y="509"/>
                  <a:pt x="34" y="510"/>
                </a:cubicBezTo>
                <a:cubicBezTo>
                  <a:pt x="68" y="514"/>
                  <a:pt x="73" y="471"/>
                  <a:pt x="86" y="452"/>
                </a:cubicBezTo>
                <a:cubicBezTo>
                  <a:pt x="175" y="437"/>
                  <a:pt x="263" y="422"/>
                  <a:pt x="353" y="409"/>
                </a:cubicBezTo>
                <a:cubicBezTo>
                  <a:pt x="313" y="430"/>
                  <a:pt x="261" y="451"/>
                  <a:pt x="217" y="471"/>
                </a:cubicBezTo>
                <a:cubicBezTo>
                  <a:pt x="203" y="478"/>
                  <a:pt x="183" y="491"/>
                  <a:pt x="171" y="492"/>
                </a:cubicBezTo>
                <a:cubicBezTo>
                  <a:pt x="155" y="493"/>
                  <a:pt x="142" y="477"/>
                  <a:pt x="124" y="480"/>
                </a:cubicBezTo>
                <a:cubicBezTo>
                  <a:pt x="103" y="485"/>
                  <a:pt x="107" y="519"/>
                  <a:pt x="128" y="518"/>
                </a:cubicBezTo>
                <a:cubicBezTo>
                  <a:pt x="128" y="519"/>
                  <a:pt x="127" y="521"/>
                  <a:pt x="127" y="522"/>
                </a:cubicBezTo>
                <a:cubicBezTo>
                  <a:pt x="168" y="522"/>
                  <a:pt x="168" y="522"/>
                  <a:pt x="168" y="522"/>
                </a:cubicBezTo>
                <a:cubicBezTo>
                  <a:pt x="170" y="514"/>
                  <a:pt x="172" y="506"/>
                  <a:pt x="174" y="500"/>
                </a:cubicBezTo>
                <a:cubicBezTo>
                  <a:pt x="234" y="472"/>
                  <a:pt x="295" y="444"/>
                  <a:pt x="357" y="418"/>
                </a:cubicBezTo>
                <a:cubicBezTo>
                  <a:pt x="343" y="434"/>
                  <a:pt x="324" y="449"/>
                  <a:pt x="306" y="463"/>
                </a:cubicBezTo>
                <a:cubicBezTo>
                  <a:pt x="282" y="483"/>
                  <a:pt x="259" y="502"/>
                  <a:pt x="235" y="522"/>
                </a:cubicBezTo>
                <a:cubicBezTo>
                  <a:pt x="251" y="522"/>
                  <a:pt x="251" y="522"/>
                  <a:pt x="251" y="522"/>
                </a:cubicBezTo>
                <a:cubicBezTo>
                  <a:pt x="290" y="490"/>
                  <a:pt x="328" y="458"/>
                  <a:pt x="363" y="428"/>
                </a:cubicBezTo>
                <a:cubicBezTo>
                  <a:pt x="363" y="436"/>
                  <a:pt x="356" y="443"/>
                  <a:pt x="352" y="449"/>
                </a:cubicBezTo>
                <a:cubicBezTo>
                  <a:pt x="334" y="473"/>
                  <a:pt x="317" y="498"/>
                  <a:pt x="300" y="522"/>
                </a:cubicBezTo>
                <a:cubicBezTo>
                  <a:pt x="309" y="522"/>
                  <a:pt x="309" y="522"/>
                  <a:pt x="309" y="522"/>
                </a:cubicBezTo>
                <a:cubicBezTo>
                  <a:pt x="330" y="492"/>
                  <a:pt x="351" y="462"/>
                  <a:pt x="374" y="433"/>
                </a:cubicBezTo>
                <a:cubicBezTo>
                  <a:pt x="371" y="456"/>
                  <a:pt x="360" y="476"/>
                  <a:pt x="352" y="497"/>
                </a:cubicBezTo>
                <a:cubicBezTo>
                  <a:pt x="348" y="505"/>
                  <a:pt x="345" y="514"/>
                  <a:pt x="342" y="522"/>
                </a:cubicBezTo>
                <a:cubicBezTo>
                  <a:pt x="354" y="522"/>
                  <a:pt x="354" y="522"/>
                  <a:pt x="354" y="522"/>
                </a:cubicBezTo>
                <a:cubicBezTo>
                  <a:pt x="365" y="494"/>
                  <a:pt x="375" y="467"/>
                  <a:pt x="385" y="440"/>
                </a:cubicBezTo>
                <a:cubicBezTo>
                  <a:pt x="384" y="464"/>
                  <a:pt x="381" y="492"/>
                  <a:pt x="379" y="522"/>
                </a:cubicBezTo>
                <a:cubicBezTo>
                  <a:pt x="386" y="522"/>
                  <a:pt x="386" y="522"/>
                  <a:pt x="386" y="522"/>
                </a:cubicBezTo>
                <a:cubicBezTo>
                  <a:pt x="389" y="493"/>
                  <a:pt x="392" y="465"/>
                  <a:pt x="396" y="440"/>
                </a:cubicBezTo>
                <a:cubicBezTo>
                  <a:pt x="405" y="460"/>
                  <a:pt x="405" y="483"/>
                  <a:pt x="409" y="507"/>
                </a:cubicBezTo>
                <a:cubicBezTo>
                  <a:pt x="410" y="512"/>
                  <a:pt x="411" y="517"/>
                  <a:pt x="412" y="522"/>
                </a:cubicBezTo>
                <a:cubicBezTo>
                  <a:pt x="422" y="522"/>
                  <a:pt x="422" y="522"/>
                  <a:pt x="422" y="522"/>
                </a:cubicBezTo>
                <a:cubicBezTo>
                  <a:pt x="418" y="494"/>
                  <a:pt x="413" y="466"/>
                  <a:pt x="409" y="439"/>
                </a:cubicBezTo>
                <a:cubicBezTo>
                  <a:pt x="421" y="461"/>
                  <a:pt x="434" y="492"/>
                  <a:pt x="448" y="522"/>
                </a:cubicBezTo>
                <a:cubicBezTo>
                  <a:pt x="456" y="522"/>
                  <a:pt x="456" y="522"/>
                  <a:pt x="456" y="522"/>
                </a:cubicBezTo>
                <a:cubicBezTo>
                  <a:pt x="443" y="492"/>
                  <a:pt x="429" y="463"/>
                  <a:pt x="417" y="433"/>
                </a:cubicBezTo>
                <a:cubicBezTo>
                  <a:pt x="426" y="435"/>
                  <a:pt x="434" y="448"/>
                  <a:pt x="442" y="457"/>
                </a:cubicBezTo>
                <a:cubicBezTo>
                  <a:pt x="459" y="478"/>
                  <a:pt x="477" y="500"/>
                  <a:pt x="494" y="522"/>
                </a:cubicBezTo>
                <a:cubicBezTo>
                  <a:pt x="507" y="522"/>
                  <a:pt x="507" y="522"/>
                  <a:pt x="507" y="522"/>
                </a:cubicBezTo>
                <a:cubicBezTo>
                  <a:pt x="479" y="488"/>
                  <a:pt x="451" y="455"/>
                  <a:pt x="427" y="426"/>
                </a:cubicBezTo>
                <a:cubicBezTo>
                  <a:pt x="472" y="454"/>
                  <a:pt x="518" y="489"/>
                  <a:pt x="564" y="522"/>
                </a:cubicBezTo>
                <a:cubicBezTo>
                  <a:pt x="578" y="522"/>
                  <a:pt x="578" y="522"/>
                  <a:pt x="578" y="522"/>
                </a:cubicBezTo>
                <a:cubicBezTo>
                  <a:pt x="543" y="497"/>
                  <a:pt x="507" y="470"/>
                  <a:pt x="472" y="445"/>
                </a:cubicBezTo>
                <a:cubicBezTo>
                  <a:pt x="458" y="436"/>
                  <a:pt x="443" y="428"/>
                  <a:pt x="434" y="415"/>
                </a:cubicBezTo>
                <a:cubicBezTo>
                  <a:pt x="523" y="447"/>
                  <a:pt x="611" y="482"/>
                  <a:pt x="700" y="514"/>
                </a:cubicBezTo>
                <a:cubicBezTo>
                  <a:pt x="702" y="516"/>
                  <a:pt x="703" y="519"/>
                  <a:pt x="704" y="522"/>
                </a:cubicBezTo>
                <a:cubicBezTo>
                  <a:pt x="745" y="522"/>
                  <a:pt x="745" y="522"/>
                  <a:pt x="745" y="522"/>
                </a:cubicBezTo>
                <a:cubicBezTo>
                  <a:pt x="749" y="518"/>
                  <a:pt x="753" y="516"/>
                  <a:pt x="753" y="508"/>
                </a:cubicBezTo>
                <a:cubicBezTo>
                  <a:pt x="753" y="481"/>
                  <a:pt x="716" y="496"/>
                  <a:pt x="704" y="507"/>
                </a:cubicBezTo>
                <a:cubicBezTo>
                  <a:pt x="617" y="471"/>
                  <a:pt x="523" y="441"/>
                  <a:pt x="438" y="403"/>
                </a:cubicBezTo>
                <a:cubicBezTo>
                  <a:pt x="478" y="407"/>
                  <a:pt x="539" y="413"/>
                  <a:pt x="585" y="418"/>
                </a:cubicBezTo>
                <a:cubicBezTo>
                  <a:pt x="602" y="419"/>
                  <a:pt x="624" y="419"/>
                  <a:pt x="634" y="423"/>
                </a:cubicBezTo>
                <a:cubicBezTo>
                  <a:pt x="646" y="428"/>
                  <a:pt x="650" y="448"/>
                  <a:pt x="664" y="445"/>
                </a:cubicBezTo>
                <a:cubicBezTo>
                  <a:pt x="673" y="443"/>
                  <a:pt x="678" y="429"/>
                  <a:pt x="668" y="423"/>
                </a:cubicBezTo>
                <a:cubicBezTo>
                  <a:pt x="677" y="416"/>
                  <a:pt x="674" y="402"/>
                  <a:pt x="665" y="399"/>
                </a:cubicBezTo>
                <a:cubicBezTo>
                  <a:pt x="651" y="396"/>
                  <a:pt x="648" y="412"/>
                  <a:pt x="636" y="415"/>
                </a:cubicBezTo>
                <a:cubicBezTo>
                  <a:pt x="626" y="418"/>
                  <a:pt x="604" y="412"/>
                  <a:pt x="587" y="410"/>
                </a:cubicBezTo>
                <a:cubicBezTo>
                  <a:pt x="540" y="405"/>
                  <a:pt x="479" y="401"/>
                  <a:pt x="439" y="396"/>
                </a:cubicBezTo>
                <a:cubicBezTo>
                  <a:pt x="483" y="384"/>
                  <a:pt x="530" y="378"/>
                  <a:pt x="576" y="371"/>
                </a:cubicBezTo>
                <a:cubicBezTo>
                  <a:pt x="623" y="363"/>
                  <a:pt x="670" y="355"/>
                  <a:pt x="715" y="347"/>
                </a:cubicBezTo>
                <a:cubicBezTo>
                  <a:pt x="731" y="354"/>
                  <a:pt x="744" y="378"/>
                  <a:pt x="767" y="376"/>
                </a:cubicBezTo>
                <a:cubicBezTo>
                  <a:pt x="788" y="374"/>
                  <a:pt x="791" y="344"/>
                  <a:pt x="774" y="331"/>
                </a:cubicBezTo>
                <a:cubicBezTo>
                  <a:pt x="784" y="312"/>
                  <a:pt x="773" y="291"/>
                  <a:pt x="751" y="295"/>
                </a:cubicBezTo>
                <a:cubicBezTo>
                  <a:pt x="732" y="299"/>
                  <a:pt x="724" y="326"/>
                  <a:pt x="716" y="337"/>
                </a:cubicBezTo>
                <a:cubicBezTo>
                  <a:pt x="623" y="351"/>
                  <a:pt x="527" y="370"/>
                  <a:pt x="436" y="382"/>
                </a:cubicBezTo>
                <a:cubicBezTo>
                  <a:pt x="494" y="351"/>
                  <a:pt x="559" y="327"/>
                  <a:pt x="618" y="298"/>
                </a:cubicBezTo>
                <a:cubicBezTo>
                  <a:pt x="635" y="308"/>
                  <a:pt x="677" y="321"/>
                  <a:pt x="676" y="291"/>
                </a:cubicBezTo>
                <a:cubicBezTo>
                  <a:pt x="675" y="281"/>
                  <a:pt x="669" y="277"/>
                  <a:pt x="659" y="274"/>
                </a:cubicBezTo>
                <a:cubicBezTo>
                  <a:pt x="666" y="258"/>
                  <a:pt x="656" y="246"/>
                  <a:pt x="645" y="245"/>
                </a:cubicBezTo>
                <a:cubicBezTo>
                  <a:pt x="622" y="243"/>
                  <a:pt x="620" y="274"/>
                  <a:pt x="614" y="292"/>
                </a:cubicBezTo>
                <a:cubicBezTo>
                  <a:pt x="554" y="319"/>
                  <a:pt x="494" y="345"/>
                  <a:pt x="435" y="373"/>
                </a:cubicBezTo>
                <a:cubicBezTo>
                  <a:pt x="434" y="368"/>
                  <a:pt x="441" y="365"/>
                  <a:pt x="444" y="363"/>
                </a:cubicBezTo>
                <a:cubicBezTo>
                  <a:pt x="510" y="309"/>
                  <a:pt x="580" y="250"/>
                  <a:pt x="647" y="197"/>
                </a:cubicBezTo>
                <a:cubicBezTo>
                  <a:pt x="680" y="202"/>
                  <a:pt x="726" y="205"/>
                  <a:pt x="721" y="169"/>
                </a:cubicBezTo>
                <a:cubicBezTo>
                  <a:pt x="719" y="156"/>
                  <a:pt x="707" y="147"/>
                  <a:pt x="691" y="150"/>
                </a:cubicBezTo>
                <a:cubicBezTo>
                  <a:pt x="692" y="132"/>
                  <a:pt x="685" y="120"/>
                  <a:pt x="673" y="117"/>
                </a:cubicBezTo>
                <a:cubicBezTo>
                  <a:pt x="640" y="111"/>
                  <a:pt x="635" y="153"/>
                  <a:pt x="640" y="186"/>
                </a:cubicBezTo>
                <a:cubicBezTo>
                  <a:pt x="570" y="247"/>
                  <a:pt x="498" y="306"/>
                  <a:pt x="425" y="364"/>
                </a:cubicBezTo>
                <a:cubicBezTo>
                  <a:pt x="425" y="356"/>
                  <a:pt x="432" y="350"/>
                  <a:pt x="436" y="343"/>
                </a:cubicBezTo>
                <a:cubicBezTo>
                  <a:pt x="470" y="297"/>
                  <a:pt x="506" y="247"/>
                  <a:pt x="540" y="200"/>
                </a:cubicBezTo>
                <a:cubicBezTo>
                  <a:pt x="561" y="199"/>
                  <a:pt x="591" y="201"/>
                  <a:pt x="595" y="183"/>
                </a:cubicBezTo>
                <a:cubicBezTo>
                  <a:pt x="597" y="170"/>
                  <a:pt x="589" y="158"/>
                  <a:pt x="570" y="160"/>
                </a:cubicBezTo>
                <a:cubicBezTo>
                  <a:pt x="571" y="143"/>
                  <a:pt x="554" y="131"/>
                  <a:pt x="540" y="142"/>
                </a:cubicBezTo>
                <a:cubicBezTo>
                  <a:pt x="533" y="147"/>
                  <a:pt x="532" y="154"/>
                  <a:pt x="532" y="163"/>
                </a:cubicBezTo>
                <a:cubicBezTo>
                  <a:pt x="532" y="171"/>
                  <a:pt x="536" y="182"/>
                  <a:pt x="534" y="192"/>
                </a:cubicBezTo>
                <a:cubicBezTo>
                  <a:pt x="533" y="203"/>
                  <a:pt x="514" y="222"/>
                  <a:pt x="506" y="233"/>
                </a:cubicBezTo>
                <a:cubicBezTo>
                  <a:pt x="480" y="270"/>
                  <a:pt x="441" y="323"/>
                  <a:pt x="418" y="356"/>
                </a:cubicBezTo>
                <a:cubicBezTo>
                  <a:pt x="446" y="270"/>
                  <a:pt x="483" y="184"/>
                  <a:pt x="514" y="96"/>
                </a:cubicBezTo>
                <a:cubicBezTo>
                  <a:pt x="536" y="85"/>
                  <a:pt x="578" y="83"/>
                  <a:pt x="584" y="57"/>
                </a:cubicBezTo>
                <a:cubicBezTo>
                  <a:pt x="590" y="29"/>
                  <a:pt x="562" y="12"/>
                  <a:pt x="537" y="26"/>
                </a:cubicBezTo>
                <a:cubicBezTo>
                  <a:pt x="536" y="10"/>
                  <a:pt x="525" y="4"/>
                  <a:pt x="512" y="0"/>
                </a:cubicBezTo>
                <a:cubicBezTo>
                  <a:pt x="510" y="0"/>
                  <a:pt x="507" y="0"/>
                  <a:pt x="504" y="0"/>
                </a:cubicBezTo>
                <a:cubicBezTo>
                  <a:pt x="495" y="5"/>
                  <a:pt x="485" y="9"/>
                  <a:pt x="482" y="18"/>
                </a:cubicBezTo>
                <a:cubicBezTo>
                  <a:pt x="471" y="51"/>
                  <a:pt x="502" y="72"/>
                  <a:pt x="503" y="94"/>
                </a:cubicBezTo>
                <a:cubicBezTo>
                  <a:pt x="503" y="102"/>
                  <a:pt x="495" y="116"/>
                  <a:pt x="491" y="126"/>
                </a:cubicBezTo>
                <a:cubicBezTo>
                  <a:pt x="462" y="203"/>
                  <a:pt x="436" y="279"/>
                  <a:pt x="406" y="352"/>
                </a:cubicBezTo>
                <a:cubicBezTo>
                  <a:pt x="399" y="348"/>
                  <a:pt x="404" y="338"/>
                  <a:pt x="405" y="331"/>
                </a:cubicBezTo>
                <a:cubicBezTo>
                  <a:pt x="409" y="290"/>
                  <a:pt x="413" y="246"/>
                  <a:pt x="417" y="205"/>
                </a:cubicBezTo>
                <a:cubicBezTo>
                  <a:pt x="419" y="188"/>
                  <a:pt x="418" y="165"/>
                  <a:pt x="422" y="154"/>
                </a:cubicBezTo>
                <a:cubicBezTo>
                  <a:pt x="428" y="137"/>
                  <a:pt x="455" y="135"/>
                  <a:pt x="456" y="115"/>
                </a:cubicBezTo>
                <a:cubicBezTo>
                  <a:pt x="457" y="95"/>
                  <a:pt x="429" y="89"/>
                  <a:pt x="422" y="104"/>
                </a:cubicBezTo>
                <a:cubicBezTo>
                  <a:pt x="416" y="89"/>
                  <a:pt x="387" y="90"/>
                  <a:pt x="385" y="111"/>
                </a:cubicBezTo>
                <a:cubicBezTo>
                  <a:pt x="384" y="133"/>
                  <a:pt x="410" y="136"/>
                  <a:pt x="414" y="154"/>
                </a:cubicBezTo>
                <a:cubicBezTo>
                  <a:pt x="417" y="165"/>
                  <a:pt x="411" y="186"/>
                  <a:pt x="409" y="202"/>
                </a:cubicBezTo>
                <a:cubicBezTo>
                  <a:pt x="404" y="253"/>
                  <a:pt x="400" y="305"/>
                  <a:pt x="396" y="350"/>
                </a:cubicBezTo>
                <a:cubicBezTo>
                  <a:pt x="381" y="283"/>
                  <a:pt x="367" y="182"/>
                  <a:pt x="354" y="107"/>
                </a:cubicBezTo>
                <a:cubicBezTo>
                  <a:pt x="352" y="94"/>
                  <a:pt x="347" y="80"/>
                  <a:pt x="348" y="71"/>
                </a:cubicBezTo>
                <a:cubicBezTo>
                  <a:pt x="349" y="58"/>
                  <a:pt x="363" y="50"/>
                  <a:pt x="359" y="36"/>
                </a:cubicBezTo>
                <a:cubicBezTo>
                  <a:pt x="356" y="22"/>
                  <a:pt x="333" y="24"/>
                  <a:pt x="331" y="37"/>
                </a:cubicBezTo>
                <a:cubicBezTo>
                  <a:pt x="319" y="31"/>
                  <a:pt x="308" y="39"/>
                  <a:pt x="307" y="47"/>
                </a:cubicBezTo>
                <a:cubicBezTo>
                  <a:pt x="305" y="64"/>
                  <a:pt x="326" y="68"/>
                  <a:pt x="338" y="73"/>
                </a:cubicBezTo>
                <a:cubicBezTo>
                  <a:pt x="352" y="167"/>
                  <a:pt x="372" y="262"/>
                  <a:pt x="383" y="354"/>
                </a:cubicBezTo>
                <a:cubicBezTo>
                  <a:pt x="376" y="351"/>
                  <a:pt x="373" y="341"/>
                  <a:pt x="370" y="334"/>
                </a:cubicBezTo>
                <a:cubicBezTo>
                  <a:pt x="352" y="295"/>
                  <a:pt x="335" y="256"/>
                  <a:pt x="318" y="216"/>
                </a:cubicBezTo>
                <a:cubicBezTo>
                  <a:pt x="311" y="202"/>
                  <a:pt x="297" y="180"/>
                  <a:pt x="297" y="169"/>
                </a:cubicBezTo>
                <a:cubicBezTo>
                  <a:pt x="296" y="158"/>
                  <a:pt x="308" y="140"/>
                  <a:pt x="293" y="138"/>
                </a:cubicBezTo>
                <a:cubicBezTo>
                  <a:pt x="284" y="137"/>
                  <a:pt x="282" y="141"/>
                  <a:pt x="280" y="149"/>
                </a:cubicBezTo>
                <a:cubicBezTo>
                  <a:pt x="249" y="145"/>
                  <a:pt x="269" y="178"/>
                  <a:pt x="290" y="175"/>
                </a:cubicBezTo>
                <a:cubicBezTo>
                  <a:pt x="318" y="234"/>
                  <a:pt x="344" y="295"/>
                  <a:pt x="372" y="354"/>
                </a:cubicBezTo>
                <a:cubicBezTo>
                  <a:pt x="368" y="354"/>
                  <a:pt x="364" y="349"/>
                  <a:pt x="362" y="346"/>
                </a:cubicBezTo>
                <a:cubicBezTo>
                  <a:pt x="306" y="279"/>
                  <a:pt x="251" y="208"/>
                  <a:pt x="196" y="142"/>
                </a:cubicBezTo>
                <a:cubicBezTo>
                  <a:pt x="197" y="117"/>
                  <a:pt x="210" y="92"/>
                  <a:pt x="200" y="69"/>
                </a:cubicBezTo>
                <a:cubicBezTo>
                  <a:pt x="189" y="45"/>
                  <a:pt x="142" y="50"/>
                  <a:pt x="146" y="87"/>
                </a:cubicBezTo>
                <a:cubicBezTo>
                  <a:pt x="106" y="75"/>
                  <a:pt x="95" y="124"/>
                  <a:pt x="120" y="139"/>
                </a:cubicBezTo>
                <a:cubicBezTo>
                  <a:pt x="139" y="151"/>
                  <a:pt x="164" y="142"/>
                  <a:pt x="186" y="150"/>
                </a:cubicBezTo>
                <a:cubicBezTo>
                  <a:pt x="193" y="152"/>
                  <a:pt x="202" y="166"/>
                  <a:pt x="209" y="175"/>
                </a:cubicBezTo>
                <a:cubicBezTo>
                  <a:pt x="254" y="230"/>
                  <a:pt x="298" y="285"/>
                  <a:pt x="342" y="338"/>
                </a:cubicBezTo>
                <a:cubicBezTo>
                  <a:pt x="350" y="347"/>
                  <a:pt x="360" y="354"/>
                  <a:pt x="362" y="365"/>
                </a:cubicBezTo>
                <a:cubicBezTo>
                  <a:pt x="308" y="330"/>
                  <a:pt x="257" y="292"/>
                  <a:pt x="205" y="254"/>
                </a:cubicBezTo>
                <a:cubicBezTo>
                  <a:pt x="201" y="235"/>
                  <a:pt x="207" y="204"/>
                  <a:pt x="191" y="197"/>
                </a:cubicBezTo>
                <a:cubicBezTo>
                  <a:pt x="175" y="190"/>
                  <a:pt x="157" y="200"/>
                  <a:pt x="161" y="223"/>
                </a:cubicBezTo>
                <a:cubicBezTo>
                  <a:pt x="134" y="221"/>
                  <a:pt x="131" y="257"/>
                  <a:pt x="150" y="264"/>
                </a:cubicBezTo>
                <a:cubicBezTo>
                  <a:pt x="165" y="269"/>
                  <a:pt x="185" y="259"/>
                  <a:pt x="199" y="261"/>
                </a:cubicBezTo>
                <a:cubicBezTo>
                  <a:pt x="209" y="263"/>
                  <a:pt x="228" y="281"/>
                  <a:pt x="239" y="288"/>
                </a:cubicBezTo>
                <a:cubicBezTo>
                  <a:pt x="272" y="312"/>
                  <a:pt x="307" y="336"/>
                  <a:pt x="338" y="359"/>
                </a:cubicBezTo>
                <a:cubicBezTo>
                  <a:pt x="345" y="364"/>
                  <a:pt x="353" y="368"/>
                  <a:pt x="355" y="375"/>
                </a:cubicBezTo>
                <a:cubicBezTo>
                  <a:pt x="268" y="341"/>
                  <a:pt x="180" y="309"/>
                  <a:pt x="93" y="275"/>
                </a:cubicBezTo>
                <a:cubicBezTo>
                  <a:pt x="86" y="255"/>
                  <a:pt x="86" y="221"/>
                  <a:pt x="65" y="216"/>
                </a:cubicBezTo>
                <a:cubicBezTo>
                  <a:pt x="45" y="212"/>
                  <a:pt x="30" y="230"/>
                  <a:pt x="38" y="252"/>
                </a:cubicBezTo>
                <a:cubicBezTo>
                  <a:pt x="12" y="253"/>
                  <a:pt x="9" y="290"/>
                  <a:pt x="29" y="298"/>
                </a:cubicBezTo>
                <a:cubicBezTo>
                  <a:pt x="50" y="306"/>
                  <a:pt x="74" y="286"/>
                  <a:pt x="90" y="286"/>
                </a:cubicBezTo>
                <a:cubicBezTo>
                  <a:pt x="98" y="286"/>
                  <a:pt x="111" y="293"/>
                  <a:pt x="123" y="298"/>
                </a:cubicBezTo>
                <a:cubicBezTo>
                  <a:pt x="188" y="321"/>
                  <a:pt x="257" y="348"/>
                  <a:pt x="320" y="372"/>
                </a:cubicBezTo>
                <a:cubicBezTo>
                  <a:pt x="331" y="376"/>
                  <a:pt x="344" y="379"/>
                  <a:pt x="352" y="386"/>
                </a:cubicBezTo>
                <a:cubicBezTo>
                  <a:pt x="287" y="382"/>
                  <a:pt x="215" y="373"/>
                  <a:pt x="148" y="367"/>
                </a:cubicBezTo>
                <a:cubicBezTo>
                  <a:pt x="138" y="361"/>
                  <a:pt x="137" y="341"/>
                  <a:pt x="122" y="342"/>
                </a:cubicBezTo>
                <a:cubicBezTo>
                  <a:pt x="113" y="342"/>
                  <a:pt x="103" y="353"/>
                  <a:pt x="112" y="364"/>
                </a:cubicBezTo>
                <a:cubicBezTo>
                  <a:pt x="109" y="370"/>
                  <a:pt x="101" y="372"/>
                  <a:pt x="103" y="380"/>
                </a:cubicBezTo>
                <a:cubicBezTo>
                  <a:pt x="111" y="409"/>
                  <a:pt x="132" y="387"/>
                  <a:pt x="148" y="375"/>
                </a:cubicBezTo>
                <a:cubicBezTo>
                  <a:pt x="215" y="382"/>
                  <a:pt x="283" y="388"/>
                  <a:pt x="350" y="396"/>
                </a:cubicBezTo>
                <a:cubicBezTo>
                  <a:pt x="311" y="406"/>
                  <a:pt x="267" y="412"/>
                  <a:pt x="217" y="420"/>
                </a:cubicBezTo>
                <a:cubicBezTo>
                  <a:pt x="184" y="426"/>
                  <a:pt x="147" y="432"/>
                  <a:pt x="115" y="437"/>
                </a:cubicBezTo>
                <a:cubicBezTo>
                  <a:pt x="104" y="439"/>
                  <a:pt x="87" y="444"/>
                  <a:pt x="80" y="443"/>
                </a:cubicBezTo>
                <a:cubicBezTo>
                  <a:pt x="71" y="441"/>
                  <a:pt x="62" y="430"/>
                  <a:pt x="54" y="426"/>
                </a:cubicBezTo>
                <a:cubicBezTo>
                  <a:pt x="31" y="412"/>
                  <a:pt x="2" y="413"/>
                  <a:pt x="0" y="441"/>
                </a:cubicBezTo>
                <a:cubicBezTo>
                  <a:pt x="0" y="442"/>
                  <a:pt x="0" y="442"/>
                  <a:pt x="0" y="443"/>
                </a:cubicBezTo>
                <a:cubicBezTo>
                  <a:pt x="3" y="454"/>
                  <a:pt x="8" y="463"/>
                  <a:pt x="20" y="4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0" name="Freeform 5"/>
          <p:cNvSpPr>
            <a:spLocks/>
          </p:cNvSpPr>
          <p:nvPr/>
        </p:nvSpPr>
        <p:spPr bwMode="grayWhite">
          <a:xfrm>
            <a:off x="1899410" y="1095829"/>
            <a:ext cx="5342799" cy="4666342"/>
          </a:xfrm>
          <a:custGeom>
            <a:avLst/>
            <a:gdLst>
              <a:gd name="T0" fmla="*/ 0 w 2230"/>
              <a:gd name="T1" fmla="*/ 730 h 1460"/>
              <a:gd name="T2" fmla="*/ 96 w 2230"/>
              <a:gd name="T3" fmla="*/ 882 h 1460"/>
              <a:gd name="T4" fmla="*/ 159 w 2230"/>
              <a:gd name="T5" fmla="*/ 1384 h 1460"/>
              <a:gd name="T6" fmla="*/ 429 w 2230"/>
              <a:gd name="T7" fmla="*/ 1445 h 1460"/>
              <a:gd name="T8" fmla="*/ 1115 w 2230"/>
              <a:gd name="T9" fmla="*/ 1442 h 1460"/>
              <a:gd name="T10" fmla="*/ 1802 w 2230"/>
              <a:gd name="T11" fmla="*/ 1445 h 1460"/>
              <a:gd name="T12" fmla="*/ 2072 w 2230"/>
              <a:gd name="T13" fmla="*/ 1384 h 1460"/>
              <a:gd name="T14" fmla="*/ 2135 w 2230"/>
              <a:gd name="T15" fmla="*/ 882 h 1460"/>
              <a:gd name="T16" fmla="*/ 2230 w 2230"/>
              <a:gd name="T17" fmla="*/ 730 h 1460"/>
              <a:gd name="T18" fmla="*/ 2135 w 2230"/>
              <a:gd name="T19" fmla="*/ 578 h 1460"/>
              <a:gd name="T20" fmla="*/ 2072 w 2230"/>
              <a:gd name="T21" fmla="*/ 76 h 1460"/>
              <a:gd name="T22" fmla="*/ 1802 w 2230"/>
              <a:gd name="T23" fmla="*/ 16 h 1460"/>
              <a:gd name="T24" fmla="*/ 1115 w 2230"/>
              <a:gd name="T25" fmla="*/ 19 h 1460"/>
              <a:gd name="T26" fmla="*/ 429 w 2230"/>
              <a:gd name="T27" fmla="*/ 16 h 1460"/>
              <a:gd name="T28" fmla="*/ 159 w 2230"/>
              <a:gd name="T29" fmla="*/ 76 h 1460"/>
              <a:gd name="T30" fmla="*/ 96 w 2230"/>
              <a:gd name="T31" fmla="*/ 578 h 1460"/>
              <a:gd name="T32" fmla="*/ 0 w 2230"/>
              <a:gd name="T33" fmla="*/ 730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30" h="1460">
                <a:moveTo>
                  <a:pt x="0" y="730"/>
                </a:moveTo>
                <a:cubicBezTo>
                  <a:pt x="19" y="735"/>
                  <a:pt x="117" y="768"/>
                  <a:pt x="96" y="882"/>
                </a:cubicBezTo>
                <a:cubicBezTo>
                  <a:pt x="58" y="1084"/>
                  <a:pt x="16" y="1254"/>
                  <a:pt x="159" y="1384"/>
                </a:cubicBezTo>
                <a:cubicBezTo>
                  <a:pt x="224" y="1444"/>
                  <a:pt x="325" y="1460"/>
                  <a:pt x="429" y="1445"/>
                </a:cubicBezTo>
                <a:cubicBezTo>
                  <a:pt x="608" y="1417"/>
                  <a:pt x="1000" y="1261"/>
                  <a:pt x="1115" y="1442"/>
                </a:cubicBezTo>
                <a:cubicBezTo>
                  <a:pt x="1231" y="1261"/>
                  <a:pt x="1622" y="1417"/>
                  <a:pt x="1802" y="1445"/>
                </a:cubicBezTo>
                <a:cubicBezTo>
                  <a:pt x="1906" y="1460"/>
                  <a:pt x="2007" y="1444"/>
                  <a:pt x="2072" y="1384"/>
                </a:cubicBezTo>
                <a:cubicBezTo>
                  <a:pt x="2215" y="1254"/>
                  <a:pt x="2172" y="1084"/>
                  <a:pt x="2135" y="882"/>
                </a:cubicBezTo>
                <a:cubicBezTo>
                  <a:pt x="2114" y="768"/>
                  <a:pt x="2211" y="735"/>
                  <a:pt x="2230" y="730"/>
                </a:cubicBezTo>
                <a:cubicBezTo>
                  <a:pt x="2211" y="725"/>
                  <a:pt x="2114" y="692"/>
                  <a:pt x="2135" y="578"/>
                </a:cubicBezTo>
                <a:cubicBezTo>
                  <a:pt x="2172" y="377"/>
                  <a:pt x="2215" y="206"/>
                  <a:pt x="2072" y="76"/>
                </a:cubicBezTo>
                <a:cubicBezTo>
                  <a:pt x="2007" y="17"/>
                  <a:pt x="1906" y="0"/>
                  <a:pt x="1802" y="16"/>
                </a:cubicBezTo>
                <a:cubicBezTo>
                  <a:pt x="1622" y="43"/>
                  <a:pt x="1231" y="199"/>
                  <a:pt x="1115" y="19"/>
                </a:cubicBezTo>
                <a:cubicBezTo>
                  <a:pt x="1000" y="199"/>
                  <a:pt x="608" y="43"/>
                  <a:pt x="429" y="16"/>
                </a:cubicBezTo>
                <a:cubicBezTo>
                  <a:pt x="325" y="0"/>
                  <a:pt x="224" y="17"/>
                  <a:pt x="159" y="76"/>
                </a:cubicBezTo>
                <a:cubicBezTo>
                  <a:pt x="16" y="206"/>
                  <a:pt x="58" y="377"/>
                  <a:pt x="96" y="578"/>
                </a:cubicBezTo>
                <a:cubicBezTo>
                  <a:pt x="117" y="692"/>
                  <a:pt x="19" y="725"/>
                  <a:pt x="0" y="730"/>
                </a:cubicBezTo>
                <a:close/>
              </a:path>
            </a:pathLst>
          </a:custGeom>
          <a:solidFill>
            <a:srgbClr val="F03F46"/>
          </a:solidFill>
          <a:ln w="508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2566" y="-1101323"/>
            <a:ext cx="10218788" cy="8195141"/>
          </a:xfrm>
          <a:prstGeom prst="rect">
            <a:avLst/>
          </a:prstGeom>
        </p:spPr>
      </p:pic>
      <p:sp>
        <p:nvSpPr>
          <p:cNvPr id="2" name="Title 1"/>
          <p:cNvSpPr>
            <a:spLocks noGrp="1"/>
          </p:cNvSpPr>
          <p:nvPr>
            <p:ph type="ctrTitle"/>
          </p:nvPr>
        </p:nvSpPr>
        <p:spPr>
          <a:xfrm>
            <a:off x="2427515" y="1789223"/>
            <a:ext cx="4288971" cy="1828800"/>
          </a:xfrm>
        </p:spPr>
        <p:txBody>
          <a:bodyPr anchor="b">
            <a:normAutofit/>
          </a:bodyPr>
          <a:lstStyle>
            <a:lvl1pPr algn="ctr">
              <a:defRPr sz="3400">
                <a:solidFill>
                  <a:schemeClr val="tx1"/>
                </a:solidFill>
              </a:defRPr>
            </a:lvl1pPr>
          </a:lstStyle>
          <a:p>
            <a:r>
              <a:rPr lang="en-US" smtClean="0"/>
              <a:t>Click to edit Master title style</a:t>
            </a:r>
            <a:endParaRPr lang="en-US"/>
          </a:p>
        </p:txBody>
      </p:sp>
      <p:sp>
        <p:nvSpPr>
          <p:cNvPr id="3" name="Subtitle 2"/>
          <p:cNvSpPr>
            <a:spLocks noGrp="1"/>
          </p:cNvSpPr>
          <p:nvPr>
            <p:ph type="subTitle" idx="1"/>
          </p:nvPr>
        </p:nvSpPr>
        <p:spPr>
          <a:xfrm>
            <a:off x="2427515" y="3747178"/>
            <a:ext cx="4288971" cy="1097280"/>
          </a:xfrm>
        </p:spPr>
        <p:txBody>
          <a:bodyPr>
            <a:normAutofit/>
          </a:bodyPr>
          <a:lstStyle>
            <a:lvl1pPr marL="0" indent="0" algn="ctr">
              <a:spcBef>
                <a:spcPts val="12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93056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DCA6FC-4E6E-4436-93F9-E6833E4F573B}" type="datetime1">
              <a:rPr lang="en-US" smtClean="0"/>
              <a:t>3/17/2014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415328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reeform 4"/>
          <p:cNvSpPr>
            <a:spLocks/>
          </p:cNvSpPr>
          <p:nvPr/>
        </p:nvSpPr>
        <p:spPr bwMode="auto">
          <a:xfrm>
            <a:off x="1" y="4908884"/>
            <a:ext cx="822959" cy="1949116"/>
          </a:xfrm>
          <a:custGeom>
            <a:avLst/>
            <a:gdLst>
              <a:gd name="connsiteX0" fmla="*/ 0 w 1097279"/>
              <a:gd name="connsiteY0" fmla="*/ 1695815 h 1949116"/>
              <a:gd name="connsiteX1" fmla="*/ 7867 w 1097279"/>
              <a:gd name="connsiteY1" fmla="*/ 1742679 h 1949116"/>
              <a:gd name="connsiteX2" fmla="*/ 42224 w 1097279"/>
              <a:gd name="connsiteY2" fmla="*/ 1949116 h 1949116"/>
              <a:gd name="connsiteX3" fmla="*/ 9113 w 1097279"/>
              <a:gd name="connsiteY3" fmla="*/ 1949116 h 1949116"/>
              <a:gd name="connsiteX4" fmla="*/ 0 w 1097279"/>
              <a:gd name="connsiteY4" fmla="*/ 1890647 h 1949116"/>
              <a:gd name="connsiteX5" fmla="*/ 0 w 1097279"/>
              <a:gd name="connsiteY5" fmla="*/ 1374109 h 1949116"/>
              <a:gd name="connsiteX6" fmla="*/ 92420 w 1097279"/>
              <a:gd name="connsiteY6" fmla="*/ 1572256 h 1949116"/>
              <a:gd name="connsiteX7" fmla="*/ 216054 w 1097279"/>
              <a:gd name="connsiteY7" fmla="*/ 1844576 h 1949116"/>
              <a:gd name="connsiteX8" fmla="*/ 246866 w 1097279"/>
              <a:gd name="connsiteY8" fmla="*/ 1924242 h 1949116"/>
              <a:gd name="connsiteX9" fmla="*/ 233771 w 1097279"/>
              <a:gd name="connsiteY9" fmla="*/ 1948755 h 1949116"/>
              <a:gd name="connsiteX10" fmla="*/ 232182 w 1097279"/>
              <a:gd name="connsiteY10" fmla="*/ 1949116 h 1949116"/>
              <a:gd name="connsiteX11" fmla="*/ 191813 w 1097279"/>
              <a:gd name="connsiteY11" fmla="*/ 1949116 h 1949116"/>
              <a:gd name="connsiteX12" fmla="*/ 185819 w 1097279"/>
              <a:gd name="connsiteY12" fmla="*/ 1942627 h 1949116"/>
              <a:gd name="connsiteX13" fmla="*/ 194485 w 1097279"/>
              <a:gd name="connsiteY13" fmla="*/ 1859896 h 1949116"/>
              <a:gd name="connsiteX14" fmla="*/ 132861 w 1097279"/>
              <a:gd name="connsiteY14" fmla="*/ 1718949 h 1949116"/>
              <a:gd name="connsiteX15" fmla="*/ 52750 w 1097279"/>
              <a:gd name="connsiteY15" fmla="*/ 1540084 h 1949116"/>
              <a:gd name="connsiteX16" fmla="*/ 0 w 1097279"/>
              <a:gd name="connsiteY16" fmla="*/ 1423822 h 1949116"/>
              <a:gd name="connsiteX17" fmla="*/ 0 w 1097279"/>
              <a:gd name="connsiteY17" fmla="*/ 1277040 h 1949116"/>
              <a:gd name="connsiteX18" fmla="*/ 4702 w 1097279"/>
              <a:gd name="connsiteY18" fmla="*/ 1291797 h 1949116"/>
              <a:gd name="connsiteX19" fmla="*/ 55831 w 1097279"/>
              <a:gd name="connsiteY19" fmla="*/ 1351259 h 1949116"/>
              <a:gd name="connsiteX20" fmla="*/ 462550 w 1097279"/>
              <a:gd name="connsiteY20" fmla="*/ 1844576 h 1949116"/>
              <a:gd name="connsiteX21" fmla="*/ 533418 w 1097279"/>
              <a:gd name="connsiteY21" fmla="*/ 1918114 h 1949116"/>
              <a:gd name="connsiteX22" fmla="*/ 685505 w 1097279"/>
              <a:gd name="connsiteY22" fmla="*/ 1935781 h 1949116"/>
              <a:gd name="connsiteX23" fmla="*/ 723012 w 1097279"/>
              <a:gd name="connsiteY23" fmla="*/ 1949116 h 1949116"/>
              <a:gd name="connsiteX24" fmla="*/ 501674 w 1097279"/>
              <a:gd name="connsiteY24" fmla="*/ 1949116 h 1949116"/>
              <a:gd name="connsiteX25" fmla="*/ 502606 w 1097279"/>
              <a:gd name="connsiteY25" fmla="*/ 1942627 h 1949116"/>
              <a:gd name="connsiteX26" fmla="*/ 251102 w 1097279"/>
              <a:gd name="connsiteY26" fmla="*/ 1635836 h 1949116"/>
              <a:gd name="connsiteX27" fmla="*/ 0 w 1097279"/>
              <a:gd name="connsiteY27" fmla="*/ 1330049 h 1949116"/>
              <a:gd name="connsiteX28" fmla="*/ 342383 w 1097279"/>
              <a:gd name="connsiteY28" fmla="*/ 447355 h 1949116"/>
              <a:gd name="connsiteX29" fmla="*/ 394764 w 1097279"/>
              <a:gd name="connsiteY29" fmla="*/ 490252 h 1949116"/>
              <a:gd name="connsiteX30" fmla="*/ 450225 w 1097279"/>
              <a:gd name="connsiteY30" fmla="*/ 523957 h 1949116"/>
              <a:gd name="connsiteX31" fmla="*/ 345464 w 1097279"/>
              <a:gd name="connsiteY31" fmla="*/ 579111 h 1949116"/>
              <a:gd name="connsiteX32" fmla="*/ 28100 w 1097279"/>
              <a:gd name="connsiteY32" fmla="*/ 1014210 h 1949116"/>
              <a:gd name="connsiteX33" fmla="*/ 6532 w 1097279"/>
              <a:gd name="connsiteY33" fmla="*/ 1044085 h 1949116"/>
              <a:gd name="connsiteX34" fmla="*/ 0 w 1097279"/>
              <a:gd name="connsiteY34" fmla="*/ 1056505 h 1949116"/>
              <a:gd name="connsiteX35" fmla="*/ 0 w 1097279"/>
              <a:gd name="connsiteY35" fmla="*/ 1010146 h 1949116"/>
              <a:gd name="connsiteX36" fmla="*/ 144416 w 1097279"/>
              <a:gd name="connsiteY36" fmla="*/ 816960 h 1949116"/>
              <a:gd name="connsiteX37" fmla="*/ 323896 w 1097279"/>
              <a:gd name="connsiteY37" fmla="*/ 563790 h 1949116"/>
              <a:gd name="connsiteX38" fmla="*/ 342383 w 1097279"/>
              <a:gd name="connsiteY38" fmla="*/ 447355 h 1949116"/>
              <a:gd name="connsiteX39" fmla="*/ 770671 w 1097279"/>
              <a:gd name="connsiteY39" fmla="*/ 263511 h 1949116"/>
              <a:gd name="connsiteX40" fmla="*/ 853864 w 1097279"/>
              <a:gd name="connsiteY40" fmla="*/ 401394 h 1949116"/>
              <a:gd name="connsiteX41" fmla="*/ 875432 w 1097279"/>
              <a:gd name="connsiteY41" fmla="*/ 597495 h 1949116"/>
              <a:gd name="connsiteX42" fmla="*/ 659747 w 1097279"/>
              <a:gd name="connsiteY42" fmla="*/ 576047 h 1949116"/>
              <a:gd name="connsiteX43" fmla="*/ 573474 w 1097279"/>
              <a:gd name="connsiteY43" fmla="*/ 640392 h 1949116"/>
              <a:gd name="connsiteX44" fmla="*/ 166754 w 1097279"/>
              <a:gd name="connsiteY44" fmla="*/ 971313 h 1949116"/>
              <a:gd name="connsiteX45" fmla="*/ 12694 w 1097279"/>
              <a:gd name="connsiteY45" fmla="*/ 1109197 h 1949116"/>
              <a:gd name="connsiteX46" fmla="*/ 570392 w 1097279"/>
              <a:gd name="connsiteY46" fmla="*/ 861006 h 1949116"/>
              <a:gd name="connsiteX47" fmla="*/ 659747 w 1097279"/>
              <a:gd name="connsiteY47" fmla="*/ 713930 h 1949116"/>
              <a:gd name="connsiteX48" fmla="*/ 709047 w 1097279"/>
              <a:gd name="connsiteY48" fmla="*/ 805853 h 1949116"/>
              <a:gd name="connsiteX49" fmla="*/ 721372 w 1097279"/>
              <a:gd name="connsiteY49" fmla="*/ 919224 h 1949116"/>
              <a:gd name="connsiteX50" fmla="*/ 576555 w 1097279"/>
              <a:gd name="connsiteY50" fmla="*/ 885519 h 1949116"/>
              <a:gd name="connsiteX51" fmla="*/ 437901 w 1097279"/>
              <a:gd name="connsiteY51" fmla="*/ 946800 h 1949116"/>
              <a:gd name="connsiteX52" fmla="*/ 25019 w 1097279"/>
              <a:gd name="connsiteY52" fmla="*/ 1136773 h 1949116"/>
              <a:gd name="connsiteX53" fmla="*/ 835376 w 1097279"/>
              <a:gd name="connsiteY53" fmla="*/ 1008082 h 1949116"/>
              <a:gd name="connsiteX54" fmla="*/ 992518 w 1097279"/>
              <a:gd name="connsiteY54" fmla="*/ 830365 h 1949116"/>
              <a:gd name="connsiteX55" fmla="*/ 1038736 w 1097279"/>
              <a:gd name="connsiteY55" fmla="*/ 962121 h 1949116"/>
              <a:gd name="connsiteX56" fmla="*/ 1097279 w 1097279"/>
              <a:gd name="connsiteY56" fmla="*/ 1035659 h 1949116"/>
              <a:gd name="connsiteX57" fmla="*/ 1097279 w 1097279"/>
              <a:gd name="connsiteY57" fmla="*/ 1038723 h 1949116"/>
              <a:gd name="connsiteX58" fmla="*/ 933975 w 1097279"/>
              <a:gd name="connsiteY58" fmla="*/ 1084684 h 1949116"/>
              <a:gd name="connsiteX59" fmla="*/ 853864 w 1097279"/>
              <a:gd name="connsiteY59" fmla="*/ 1035659 h 1949116"/>
              <a:gd name="connsiteX60" fmla="*/ 749103 w 1097279"/>
              <a:gd name="connsiteY60" fmla="*/ 1050979 h 1949116"/>
              <a:gd name="connsiteX61" fmla="*/ 437901 w 1097279"/>
              <a:gd name="connsiteY61" fmla="*/ 1103068 h 1949116"/>
              <a:gd name="connsiteX62" fmla="*/ 34262 w 1097279"/>
              <a:gd name="connsiteY62" fmla="*/ 1176606 h 1949116"/>
              <a:gd name="connsiteX63" fmla="*/ 647423 w 1097279"/>
              <a:gd name="connsiteY63" fmla="*/ 1240952 h 1949116"/>
              <a:gd name="connsiteX64" fmla="*/ 782996 w 1097279"/>
              <a:gd name="connsiteY64" fmla="*/ 1225632 h 1949116"/>
              <a:gd name="connsiteX65" fmla="*/ 755265 w 1097279"/>
              <a:gd name="connsiteY65" fmla="*/ 1271593 h 1949116"/>
              <a:gd name="connsiteX66" fmla="*/ 727534 w 1097279"/>
              <a:gd name="connsiteY66" fmla="*/ 1339003 h 1949116"/>
              <a:gd name="connsiteX67" fmla="*/ 647423 w 1097279"/>
              <a:gd name="connsiteY67" fmla="*/ 1262401 h 1949116"/>
              <a:gd name="connsiteX68" fmla="*/ 28100 w 1097279"/>
              <a:gd name="connsiteY68" fmla="*/ 1204183 h 1949116"/>
              <a:gd name="connsiteX69" fmla="*/ 123617 w 1097279"/>
              <a:gd name="connsiteY69" fmla="*/ 1247080 h 1949116"/>
              <a:gd name="connsiteX70" fmla="*/ 724453 w 1097279"/>
              <a:gd name="connsiteY70" fmla="*/ 1473822 h 1949116"/>
              <a:gd name="connsiteX71" fmla="*/ 823052 w 1097279"/>
              <a:gd name="connsiteY71" fmla="*/ 1507527 h 1949116"/>
              <a:gd name="connsiteX72" fmla="*/ 1011005 w 1097279"/>
              <a:gd name="connsiteY72" fmla="*/ 1473822 h 1949116"/>
              <a:gd name="connsiteX73" fmla="*/ 983274 w 1097279"/>
              <a:gd name="connsiteY73" fmla="*/ 1611706 h 1949116"/>
              <a:gd name="connsiteX74" fmla="*/ 900082 w 1097279"/>
              <a:gd name="connsiteY74" fmla="*/ 1718949 h 1949116"/>
              <a:gd name="connsiteX75" fmla="*/ 813808 w 1097279"/>
              <a:gd name="connsiteY75" fmla="*/ 1541232 h 1949116"/>
              <a:gd name="connsiteX76" fmla="*/ 15775 w 1097279"/>
              <a:gd name="connsiteY76" fmla="*/ 1240952 h 1949116"/>
              <a:gd name="connsiteX77" fmla="*/ 68156 w 1097279"/>
              <a:gd name="connsiteY77" fmla="*/ 1286913 h 1949116"/>
              <a:gd name="connsiteX78" fmla="*/ 370114 w 1097279"/>
              <a:gd name="connsiteY78" fmla="*/ 1501399 h 1949116"/>
              <a:gd name="connsiteX79" fmla="*/ 493362 w 1097279"/>
              <a:gd name="connsiteY79" fmla="*/ 1584129 h 1949116"/>
              <a:gd name="connsiteX80" fmla="*/ 641260 w 1097279"/>
              <a:gd name="connsiteY80" fmla="*/ 1574937 h 1949116"/>
              <a:gd name="connsiteX81" fmla="*/ 607367 w 1097279"/>
              <a:gd name="connsiteY81" fmla="*/ 1697500 h 1949116"/>
              <a:gd name="connsiteX82" fmla="*/ 518012 w 1097279"/>
              <a:gd name="connsiteY82" fmla="*/ 1777166 h 1949116"/>
              <a:gd name="connsiteX83" fmla="*/ 474875 w 1097279"/>
              <a:gd name="connsiteY83" fmla="*/ 1602514 h 1949116"/>
              <a:gd name="connsiteX84" fmla="*/ 238392 w 1097279"/>
              <a:gd name="connsiteY84" fmla="*/ 1433223 h 1949116"/>
              <a:gd name="connsiteX85" fmla="*/ 0 w 1097279"/>
              <a:gd name="connsiteY85" fmla="*/ 1270382 h 1949116"/>
              <a:gd name="connsiteX86" fmla="*/ 0 w 1097279"/>
              <a:gd name="connsiteY86" fmla="*/ 1073676 h 1949116"/>
              <a:gd name="connsiteX87" fmla="*/ 128673 w 1097279"/>
              <a:gd name="connsiteY87" fmla="*/ 965281 h 1949116"/>
              <a:gd name="connsiteX88" fmla="*/ 558068 w 1097279"/>
              <a:gd name="connsiteY88" fmla="*/ 612816 h 1949116"/>
              <a:gd name="connsiteX89" fmla="*/ 635098 w 1097279"/>
              <a:gd name="connsiteY89" fmla="*/ 545406 h 1949116"/>
              <a:gd name="connsiteX90" fmla="*/ 641260 w 1097279"/>
              <a:gd name="connsiteY90" fmla="*/ 450419 h 1949116"/>
              <a:gd name="connsiteX91" fmla="*/ 770671 w 1097279"/>
              <a:gd name="connsiteY91" fmla="*/ 263511 h 1949116"/>
              <a:gd name="connsiteX92" fmla="*/ 70777 w 1097279"/>
              <a:gd name="connsiteY92" fmla="*/ 235050 h 1949116"/>
              <a:gd name="connsiteX93" fmla="*/ 122946 w 1097279"/>
              <a:gd name="connsiteY93" fmla="*/ 300437 h 1949116"/>
              <a:gd name="connsiteX94" fmla="*/ 770 w 1097279"/>
              <a:gd name="connsiteY94" fmla="*/ 435317 h 1949116"/>
              <a:gd name="connsiteX95" fmla="*/ 0 w 1097279"/>
              <a:gd name="connsiteY95" fmla="*/ 436584 h 1949116"/>
              <a:gd name="connsiteX96" fmla="*/ 0 w 1097279"/>
              <a:gd name="connsiteY96" fmla="*/ 256689 h 1949116"/>
              <a:gd name="connsiteX97" fmla="*/ 27143 w 1097279"/>
              <a:gd name="connsiteY97" fmla="*/ 235481 h 1949116"/>
              <a:gd name="connsiteX98" fmla="*/ 70777 w 1097279"/>
              <a:gd name="connsiteY98" fmla="*/ 235050 h 1949116"/>
              <a:gd name="connsiteX99" fmla="*/ 200647 w 1097279"/>
              <a:gd name="connsiteY99" fmla="*/ 0 h 1949116"/>
              <a:gd name="connsiteX100" fmla="*/ 222216 w 1097279"/>
              <a:gd name="connsiteY100" fmla="*/ 0 h 1949116"/>
              <a:gd name="connsiteX101" fmla="*/ 222216 w 1097279"/>
              <a:gd name="connsiteY101" fmla="*/ 3064 h 1949116"/>
              <a:gd name="connsiteX102" fmla="*/ 302327 w 1097279"/>
              <a:gd name="connsiteY102" fmla="*/ 64345 h 1949116"/>
              <a:gd name="connsiteX103" fmla="*/ 440982 w 1097279"/>
              <a:gd name="connsiteY103" fmla="*/ 137883 h 1949116"/>
              <a:gd name="connsiteX104" fmla="*/ 246866 w 1097279"/>
              <a:gd name="connsiteY104" fmla="*/ 275767 h 1949116"/>
              <a:gd name="connsiteX105" fmla="*/ 28100 w 1097279"/>
              <a:gd name="connsiteY105" fmla="*/ 870198 h 1949116"/>
              <a:gd name="connsiteX106" fmla="*/ 0 w 1097279"/>
              <a:gd name="connsiteY106" fmla="*/ 937752 h 1949116"/>
              <a:gd name="connsiteX107" fmla="*/ 0 w 1097279"/>
              <a:gd name="connsiteY107" fmla="*/ 849367 h 1949116"/>
              <a:gd name="connsiteX108" fmla="*/ 222216 w 1097279"/>
              <a:gd name="connsiteY108" fmla="*/ 263511 h 1949116"/>
              <a:gd name="connsiteX109" fmla="*/ 200647 w 1097279"/>
              <a:gd name="connsiteY109" fmla="*/ 0 h 194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097279" h="1949116">
                <a:moveTo>
                  <a:pt x="0" y="1695815"/>
                </a:moveTo>
                <a:lnTo>
                  <a:pt x="7867" y="1742679"/>
                </a:lnTo>
                <a:lnTo>
                  <a:pt x="42224" y="1949116"/>
                </a:lnTo>
                <a:lnTo>
                  <a:pt x="9113" y="1949116"/>
                </a:lnTo>
                <a:lnTo>
                  <a:pt x="0" y="1890647"/>
                </a:lnTo>
                <a:close/>
                <a:moveTo>
                  <a:pt x="0" y="1374109"/>
                </a:moveTo>
                <a:lnTo>
                  <a:pt x="92420" y="1572256"/>
                </a:lnTo>
                <a:cubicBezTo>
                  <a:pt x="133631" y="1663029"/>
                  <a:pt x="174458" y="1754186"/>
                  <a:pt x="216054" y="1844576"/>
                </a:cubicBezTo>
                <a:cubicBezTo>
                  <a:pt x="277678" y="1832320"/>
                  <a:pt x="342383" y="1936498"/>
                  <a:pt x="246866" y="1924242"/>
                </a:cubicBezTo>
                <a:cubicBezTo>
                  <a:pt x="243785" y="1934967"/>
                  <a:pt x="239933" y="1943393"/>
                  <a:pt x="233771" y="1948755"/>
                </a:cubicBezTo>
                <a:lnTo>
                  <a:pt x="232182" y="1949116"/>
                </a:lnTo>
                <a:lnTo>
                  <a:pt x="191813" y="1949116"/>
                </a:lnTo>
                <a:lnTo>
                  <a:pt x="185819" y="1942627"/>
                </a:lnTo>
                <a:cubicBezTo>
                  <a:pt x="176576" y="1923668"/>
                  <a:pt x="196796" y="1887473"/>
                  <a:pt x="194485" y="1859896"/>
                </a:cubicBezTo>
                <a:cubicBezTo>
                  <a:pt x="194485" y="1826192"/>
                  <a:pt x="151348" y="1761846"/>
                  <a:pt x="132861" y="1718949"/>
                </a:cubicBezTo>
                <a:cubicBezTo>
                  <a:pt x="105130" y="1659200"/>
                  <a:pt x="78940" y="1599450"/>
                  <a:pt x="52750" y="1540084"/>
                </a:cubicBezTo>
                <a:lnTo>
                  <a:pt x="0" y="1423822"/>
                </a:lnTo>
                <a:close/>
                <a:moveTo>
                  <a:pt x="0" y="1277040"/>
                </a:moveTo>
                <a:lnTo>
                  <a:pt x="4702" y="1291797"/>
                </a:lnTo>
                <a:cubicBezTo>
                  <a:pt x="16545" y="1313341"/>
                  <a:pt x="39654" y="1330577"/>
                  <a:pt x="55831" y="1351259"/>
                </a:cubicBezTo>
                <a:cubicBezTo>
                  <a:pt x="191404" y="1510591"/>
                  <a:pt x="326977" y="1676052"/>
                  <a:pt x="462550" y="1844576"/>
                </a:cubicBezTo>
                <a:cubicBezTo>
                  <a:pt x="484119" y="1872153"/>
                  <a:pt x="511850" y="1911986"/>
                  <a:pt x="533418" y="1918114"/>
                </a:cubicBezTo>
                <a:cubicBezTo>
                  <a:pt x="581947" y="1936499"/>
                  <a:pt x="637409" y="1927307"/>
                  <a:pt x="685505" y="1935781"/>
                </a:cubicBezTo>
                <a:lnTo>
                  <a:pt x="723012" y="1949116"/>
                </a:lnTo>
                <a:lnTo>
                  <a:pt x="501674" y="1949116"/>
                </a:lnTo>
                <a:lnTo>
                  <a:pt x="502606" y="1942627"/>
                </a:lnTo>
                <a:cubicBezTo>
                  <a:pt x="419414" y="1843044"/>
                  <a:pt x="335451" y="1739632"/>
                  <a:pt x="251102" y="1635836"/>
                </a:cubicBezTo>
                <a:lnTo>
                  <a:pt x="0" y="1330049"/>
                </a:lnTo>
                <a:close/>
                <a:moveTo>
                  <a:pt x="342383" y="447355"/>
                </a:moveTo>
                <a:cubicBezTo>
                  <a:pt x="373195" y="444291"/>
                  <a:pt x="382439" y="462676"/>
                  <a:pt x="394764" y="490252"/>
                </a:cubicBezTo>
                <a:cubicBezTo>
                  <a:pt x="431738" y="474932"/>
                  <a:pt x="450225" y="505573"/>
                  <a:pt x="450225" y="523957"/>
                </a:cubicBezTo>
                <a:cubicBezTo>
                  <a:pt x="450225" y="572983"/>
                  <a:pt x="385520" y="569919"/>
                  <a:pt x="345464" y="579111"/>
                </a:cubicBezTo>
                <a:cubicBezTo>
                  <a:pt x="237622" y="720058"/>
                  <a:pt x="132861" y="870198"/>
                  <a:pt x="28100" y="1014210"/>
                </a:cubicBezTo>
                <a:cubicBezTo>
                  <a:pt x="21938" y="1023403"/>
                  <a:pt x="13464" y="1033361"/>
                  <a:pt x="6532" y="1044085"/>
                </a:cubicBezTo>
                <a:lnTo>
                  <a:pt x="0" y="1056505"/>
                </a:lnTo>
                <a:lnTo>
                  <a:pt x="0" y="1010146"/>
                </a:lnTo>
                <a:lnTo>
                  <a:pt x="144416" y="816960"/>
                </a:lnTo>
                <a:cubicBezTo>
                  <a:pt x="204499" y="733081"/>
                  <a:pt x="263813" y="648053"/>
                  <a:pt x="323896" y="563790"/>
                </a:cubicBezTo>
                <a:cubicBezTo>
                  <a:pt x="305409" y="527021"/>
                  <a:pt x="290003" y="450419"/>
                  <a:pt x="342383" y="447355"/>
                </a:cubicBezTo>
                <a:close/>
                <a:moveTo>
                  <a:pt x="770671" y="263511"/>
                </a:moveTo>
                <a:cubicBezTo>
                  <a:pt x="835376" y="272703"/>
                  <a:pt x="860026" y="343177"/>
                  <a:pt x="853864" y="401394"/>
                </a:cubicBezTo>
                <a:cubicBezTo>
                  <a:pt x="989437" y="389138"/>
                  <a:pt x="1001762" y="579111"/>
                  <a:pt x="875432" y="597495"/>
                </a:cubicBezTo>
                <a:cubicBezTo>
                  <a:pt x="804564" y="606688"/>
                  <a:pt x="712128" y="566854"/>
                  <a:pt x="659747" y="576047"/>
                </a:cubicBezTo>
                <a:cubicBezTo>
                  <a:pt x="641260" y="579111"/>
                  <a:pt x="598123" y="618944"/>
                  <a:pt x="573474" y="640392"/>
                </a:cubicBezTo>
                <a:cubicBezTo>
                  <a:pt x="437901" y="750699"/>
                  <a:pt x="305409" y="861006"/>
                  <a:pt x="166754" y="971313"/>
                </a:cubicBezTo>
                <a:cubicBezTo>
                  <a:pt x="111292" y="1017274"/>
                  <a:pt x="55831" y="1060171"/>
                  <a:pt x="12694" y="1109197"/>
                </a:cubicBezTo>
                <a:cubicBezTo>
                  <a:pt x="200647" y="1029530"/>
                  <a:pt x="385520" y="943736"/>
                  <a:pt x="570392" y="861006"/>
                </a:cubicBezTo>
                <a:cubicBezTo>
                  <a:pt x="585798" y="805853"/>
                  <a:pt x="591961" y="716994"/>
                  <a:pt x="659747" y="713930"/>
                </a:cubicBezTo>
                <a:cubicBezTo>
                  <a:pt x="696722" y="713930"/>
                  <a:pt x="733696" y="753763"/>
                  <a:pt x="709047" y="805853"/>
                </a:cubicBezTo>
                <a:cubicBezTo>
                  <a:pt x="770671" y="805853"/>
                  <a:pt x="782996" y="906967"/>
                  <a:pt x="721372" y="919224"/>
                </a:cubicBezTo>
                <a:cubicBezTo>
                  <a:pt x="665910" y="931480"/>
                  <a:pt x="625854" y="882455"/>
                  <a:pt x="576555" y="885519"/>
                </a:cubicBezTo>
                <a:cubicBezTo>
                  <a:pt x="539580" y="885519"/>
                  <a:pt x="481037" y="928416"/>
                  <a:pt x="437901" y="946800"/>
                </a:cubicBezTo>
                <a:cubicBezTo>
                  <a:pt x="302327" y="1008082"/>
                  <a:pt x="145186" y="1072428"/>
                  <a:pt x="25019" y="1136773"/>
                </a:cubicBezTo>
                <a:cubicBezTo>
                  <a:pt x="299246" y="1096940"/>
                  <a:pt x="564230" y="1050979"/>
                  <a:pt x="835376" y="1008082"/>
                </a:cubicBezTo>
                <a:cubicBezTo>
                  <a:pt x="875432" y="949864"/>
                  <a:pt x="890838" y="821173"/>
                  <a:pt x="992518" y="830365"/>
                </a:cubicBezTo>
                <a:cubicBezTo>
                  <a:pt x="1047980" y="833429"/>
                  <a:pt x="1084954" y="910031"/>
                  <a:pt x="1038736" y="962121"/>
                </a:cubicBezTo>
                <a:cubicBezTo>
                  <a:pt x="1072629" y="974377"/>
                  <a:pt x="1088035" y="998890"/>
                  <a:pt x="1097279" y="1035659"/>
                </a:cubicBezTo>
                <a:cubicBezTo>
                  <a:pt x="1097279" y="1035659"/>
                  <a:pt x="1097279" y="1038723"/>
                  <a:pt x="1097279" y="1038723"/>
                </a:cubicBezTo>
                <a:cubicBezTo>
                  <a:pt x="1091117" y="1124517"/>
                  <a:pt x="1004843" y="1124517"/>
                  <a:pt x="933975" y="1084684"/>
                </a:cubicBezTo>
                <a:cubicBezTo>
                  <a:pt x="909325" y="1072428"/>
                  <a:pt x="881594" y="1038723"/>
                  <a:pt x="853864" y="1035659"/>
                </a:cubicBezTo>
                <a:cubicBezTo>
                  <a:pt x="832295" y="1032595"/>
                  <a:pt x="782996" y="1044851"/>
                  <a:pt x="749103" y="1050979"/>
                </a:cubicBezTo>
                <a:cubicBezTo>
                  <a:pt x="650504" y="1066299"/>
                  <a:pt x="539580" y="1084684"/>
                  <a:pt x="437901" y="1103068"/>
                </a:cubicBezTo>
                <a:cubicBezTo>
                  <a:pt x="283840" y="1127581"/>
                  <a:pt x="151348" y="1145966"/>
                  <a:pt x="34262" y="1176606"/>
                </a:cubicBezTo>
                <a:cubicBezTo>
                  <a:pt x="234541" y="1201119"/>
                  <a:pt x="444063" y="1216439"/>
                  <a:pt x="647423" y="1240952"/>
                </a:cubicBezTo>
                <a:cubicBezTo>
                  <a:pt x="696722" y="1204183"/>
                  <a:pt x="761427" y="1136773"/>
                  <a:pt x="782996" y="1225632"/>
                </a:cubicBezTo>
                <a:cubicBezTo>
                  <a:pt x="789158" y="1247080"/>
                  <a:pt x="767590" y="1253208"/>
                  <a:pt x="755265" y="1271593"/>
                </a:cubicBezTo>
                <a:cubicBezTo>
                  <a:pt x="782996" y="1305298"/>
                  <a:pt x="752184" y="1339003"/>
                  <a:pt x="727534" y="1339003"/>
                </a:cubicBezTo>
                <a:cubicBezTo>
                  <a:pt x="681316" y="1342067"/>
                  <a:pt x="678235" y="1280785"/>
                  <a:pt x="647423" y="1262401"/>
                </a:cubicBezTo>
                <a:cubicBezTo>
                  <a:pt x="444063" y="1244016"/>
                  <a:pt x="225297" y="1219503"/>
                  <a:pt x="28100" y="1204183"/>
                </a:cubicBezTo>
                <a:cubicBezTo>
                  <a:pt x="52749" y="1228696"/>
                  <a:pt x="89724" y="1234824"/>
                  <a:pt x="123617" y="1247080"/>
                </a:cubicBezTo>
                <a:cubicBezTo>
                  <a:pt x="317733" y="1320618"/>
                  <a:pt x="527256" y="1400284"/>
                  <a:pt x="724453" y="1473822"/>
                </a:cubicBezTo>
                <a:cubicBezTo>
                  <a:pt x="758346" y="1486079"/>
                  <a:pt x="801483" y="1507527"/>
                  <a:pt x="823052" y="1507527"/>
                </a:cubicBezTo>
                <a:cubicBezTo>
                  <a:pt x="872351" y="1510591"/>
                  <a:pt x="943219" y="1449309"/>
                  <a:pt x="1011005" y="1473822"/>
                </a:cubicBezTo>
                <a:cubicBezTo>
                  <a:pt x="1069548" y="1495271"/>
                  <a:pt x="1060305" y="1605578"/>
                  <a:pt x="983274" y="1611706"/>
                </a:cubicBezTo>
                <a:cubicBezTo>
                  <a:pt x="1007924" y="1679116"/>
                  <a:pt x="961706" y="1731205"/>
                  <a:pt x="900082" y="1718949"/>
                </a:cubicBezTo>
                <a:cubicBezTo>
                  <a:pt x="835376" y="1703628"/>
                  <a:pt x="835376" y="1599450"/>
                  <a:pt x="813808" y="1541232"/>
                </a:cubicBezTo>
                <a:cubicBezTo>
                  <a:pt x="551905" y="1437053"/>
                  <a:pt x="280759" y="1342067"/>
                  <a:pt x="15775" y="1240952"/>
                </a:cubicBezTo>
                <a:cubicBezTo>
                  <a:pt x="25019" y="1259336"/>
                  <a:pt x="49668" y="1274657"/>
                  <a:pt x="68156" y="1286913"/>
                </a:cubicBezTo>
                <a:cubicBezTo>
                  <a:pt x="163673" y="1357387"/>
                  <a:pt x="271515" y="1430925"/>
                  <a:pt x="370114" y="1501399"/>
                </a:cubicBezTo>
                <a:cubicBezTo>
                  <a:pt x="404007" y="1522848"/>
                  <a:pt x="459469" y="1578001"/>
                  <a:pt x="493362" y="1584129"/>
                </a:cubicBezTo>
                <a:cubicBezTo>
                  <a:pt x="533418" y="1590257"/>
                  <a:pt x="595042" y="1559617"/>
                  <a:pt x="641260" y="1574937"/>
                </a:cubicBezTo>
                <a:cubicBezTo>
                  <a:pt x="699803" y="1596386"/>
                  <a:pt x="690560" y="1703628"/>
                  <a:pt x="607367" y="1697500"/>
                </a:cubicBezTo>
                <a:cubicBezTo>
                  <a:pt x="619692" y="1767974"/>
                  <a:pt x="564230" y="1798615"/>
                  <a:pt x="518012" y="1777166"/>
                </a:cubicBezTo>
                <a:cubicBezTo>
                  <a:pt x="468713" y="1755718"/>
                  <a:pt x="484119" y="1663795"/>
                  <a:pt x="474875" y="1602514"/>
                </a:cubicBezTo>
                <a:cubicBezTo>
                  <a:pt x="396304" y="1545829"/>
                  <a:pt x="317733" y="1489143"/>
                  <a:pt x="238392" y="1433223"/>
                </a:cubicBezTo>
                <a:lnTo>
                  <a:pt x="0" y="1270382"/>
                </a:lnTo>
                <a:lnTo>
                  <a:pt x="0" y="1073676"/>
                </a:lnTo>
                <a:lnTo>
                  <a:pt x="128673" y="965281"/>
                </a:lnTo>
                <a:cubicBezTo>
                  <a:pt x="267471" y="849516"/>
                  <a:pt x="417103" y="727719"/>
                  <a:pt x="558068" y="612816"/>
                </a:cubicBezTo>
                <a:cubicBezTo>
                  <a:pt x="582717" y="591367"/>
                  <a:pt x="628935" y="566854"/>
                  <a:pt x="635098" y="545406"/>
                </a:cubicBezTo>
                <a:cubicBezTo>
                  <a:pt x="647423" y="514765"/>
                  <a:pt x="638179" y="477996"/>
                  <a:pt x="641260" y="450419"/>
                </a:cubicBezTo>
                <a:cubicBezTo>
                  <a:pt x="644341" y="364625"/>
                  <a:pt x="665910" y="254318"/>
                  <a:pt x="770671" y="263511"/>
                </a:cubicBezTo>
                <a:close/>
                <a:moveTo>
                  <a:pt x="70777" y="235050"/>
                </a:moveTo>
                <a:cubicBezTo>
                  <a:pt x="99163" y="243080"/>
                  <a:pt x="122946" y="266788"/>
                  <a:pt x="122946" y="300437"/>
                </a:cubicBezTo>
                <a:cubicBezTo>
                  <a:pt x="122946" y="367355"/>
                  <a:pt x="38363" y="389772"/>
                  <a:pt x="770" y="435317"/>
                </a:cubicBezTo>
                <a:lnTo>
                  <a:pt x="0" y="436584"/>
                </a:lnTo>
                <a:lnTo>
                  <a:pt x="0" y="256689"/>
                </a:lnTo>
                <a:lnTo>
                  <a:pt x="27143" y="235481"/>
                </a:lnTo>
                <a:cubicBezTo>
                  <a:pt x="41240" y="230940"/>
                  <a:pt x="56584" y="231035"/>
                  <a:pt x="70777" y="235050"/>
                </a:cubicBezTo>
                <a:close/>
                <a:moveTo>
                  <a:pt x="200647" y="0"/>
                </a:moveTo>
                <a:cubicBezTo>
                  <a:pt x="206810" y="0"/>
                  <a:pt x="216054" y="0"/>
                  <a:pt x="222216" y="0"/>
                </a:cubicBezTo>
                <a:cubicBezTo>
                  <a:pt x="222216" y="0"/>
                  <a:pt x="222216" y="3064"/>
                  <a:pt x="222216" y="3064"/>
                </a:cubicBezTo>
                <a:cubicBezTo>
                  <a:pt x="268434" y="6128"/>
                  <a:pt x="283840" y="33705"/>
                  <a:pt x="302327" y="64345"/>
                </a:cubicBezTo>
                <a:cubicBezTo>
                  <a:pt x="354708" y="12256"/>
                  <a:pt x="456388" y="55153"/>
                  <a:pt x="440982" y="137883"/>
                </a:cubicBezTo>
                <a:cubicBezTo>
                  <a:pt x="428657" y="214485"/>
                  <a:pt x="296165" y="242062"/>
                  <a:pt x="246866" y="275767"/>
                </a:cubicBezTo>
                <a:cubicBezTo>
                  <a:pt x="172917" y="471868"/>
                  <a:pt x="105130" y="671033"/>
                  <a:pt x="28100" y="870198"/>
                </a:cubicBezTo>
                <a:lnTo>
                  <a:pt x="0" y="937752"/>
                </a:lnTo>
                <a:lnTo>
                  <a:pt x="0" y="849367"/>
                </a:lnTo>
                <a:lnTo>
                  <a:pt x="222216" y="263511"/>
                </a:lnTo>
                <a:cubicBezTo>
                  <a:pt x="179079" y="199165"/>
                  <a:pt x="74318" y="52089"/>
                  <a:pt x="20064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 name="Date Placeholder 1"/>
          <p:cNvSpPr>
            <a:spLocks noGrp="1"/>
          </p:cNvSpPr>
          <p:nvPr>
            <p:ph type="dt" sz="half" idx="10"/>
          </p:nvPr>
        </p:nvSpPr>
        <p:spPr/>
        <p:txBody>
          <a:bodyPr/>
          <a:lstStyle/>
          <a:p>
            <a:fld id="{DCC701F9-F4AE-4823-8757-C0AD27507543}" type="datetime1">
              <a:rPr lang="en-US" smtClean="0"/>
              <a:t>3/17/2014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90AFF6-8BA1-4B32-BE45-394ADAD37B54}" type="slidenum">
              <a:rPr lang="en-US" smtClean="0"/>
              <a:t>‹#›</a:t>
            </a:fld>
            <a:endParaRPr lang="en-US"/>
          </a:p>
        </p:txBody>
      </p:sp>
      <p:sp>
        <p:nvSpPr>
          <p:cNvPr id="15" name="Freeform 14"/>
          <p:cNvSpPr>
            <a:spLocks/>
          </p:cNvSpPr>
          <p:nvPr/>
        </p:nvSpPr>
        <p:spPr bwMode="auto">
          <a:xfrm flipH="1" flipV="1">
            <a:off x="8105775" y="1066801"/>
            <a:ext cx="1038225" cy="2167049"/>
          </a:xfrm>
          <a:custGeom>
            <a:avLst/>
            <a:gdLst>
              <a:gd name="connsiteX0" fmla="*/ 17187 w 1384300"/>
              <a:gd name="connsiteY0" fmla="*/ 2167049 h 2167049"/>
              <a:gd name="connsiteX1" fmla="*/ 0 w 1384300"/>
              <a:gd name="connsiteY1" fmla="*/ 2167049 h 2167049"/>
              <a:gd name="connsiteX2" fmla="*/ 0 w 1384300"/>
              <a:gd name="connsiteY2" fmla="*/ 1879736 h 2167049"/>
              <a:gd name="connsiteX3" fmla="*/ 123314 w 1384300"/>
              <a:gd name="connsiteY3" fmla="*/ 1550999 h 2167049"/>
              <a:gd name="connsiteX4" fmla="*/ 250464 w 1384300"/>
              <a:gd name="connsiteY4" fmla="*/ 1199843 h 2167049"/>
              <a:gd name="connsiteX5" fmla="*/ 11762 w 1384300"/>
              <a:gd name="connsiteY5" fmla="*/ 1534018 h 2167049"/>
              <a:gd name="connsiteX6" fmla="*/ 0 w 1384300"/>
              <a:gd name="connsiteY6" fmla="*/ 1548726 h 2167049"/>
              <a:gd name="connsiteX7" fmla="*/ 0 w 1384300"/>
              <a:gd name="connsiteY7" fmla="*/ 1512279 h 2167049"/>
              <a:gd name="connsiteX8" fmla="*/ 60587 w 1384300"/>
              <a:gd name="connsiteY8" fmla="*/ 1428400 h 2167049"/>
              <a:gd name="connsiteX9" fmla="*/ 201639 w 1384300"/>
              <a:gd name="connsiteY9" fmla="*/ 1235162 h 2167049"/>
              <a:gd name="connsiteX10" fmla="*/ 231477 w 1384300"/>
              <a:gd name="connsiteY10" fmla="*/ 1178108 h 2167049"/>
              <a:gd name="connsiteX11" fmla="*/ 0 w 1384300"/>
              <a:gd name="connsiteY11" fmla="*/ 1365667 h 2167049"/>
              <a:gd name="connsiteX12" fmla="*/ 0 w 1384300"/>
              <a:gd name="connsiteY12" fmla="*/ 1329417 h 2167049"/>
              <a:gd name="connsiteX13" fmla="*/ 179939 w 1384300"/>
              <a:gd name="connsiteY13" fmla="*/ 1180824 h 2167049"/>
              <a:gd name="connsiteX14" fmla="*/ 204351 w 1384300"/>
              <a:gd name="connsiteY14" fmla="*/ 1153656 h 2167049"/>
              <a:gd name="connsiteX15" fmla="*/ 0 w 1384300"/>
              <a:gd name="connsiteY15" fmla="*/ 1246276 h 2167049"/>
              <a:gd name="connsiteX16" fmla="*/ 0 w 1384300"/>
              <a:gd name="connsiteY16" fmla="*/ 1224474 h 2167049"/>
              <a:gd name="connsiteX17" fmla="*/ 201639 w 1384300"/>
              <a:gd name="connsiteY17" fmla="*/ 1129204 h 2167049"/>
              <a:gd name="connsiteX18" fmla="*/ 0 w 1384300"/>
              <a:gd name="connsiteY18" fmla="*/ 1160749 h 2167049"/>
              <a:gd name="connsiteX19" fmla="*/ 0 w 1384300"/>
              <a:gd name="connsiteY19" fmla="*/ 1131718 h 2167049"/>
              <a:gd name="connsiteX20" fmla="*/ 9727 w 1384300"/>
              <a:gd name="connsiteY20" fmla="*/ 1130223 h 2167049"/>
              <a:gd name="connsiteX21" fmla="*/ 193501 w 1384300"/>
              <a:gd name="connsiteY21" fmla="*/ 1091168 h 2167049"/>
              <a:gd name="connsiteX22" fmla="*/ 102928 w 1384300"/>
              <a:gd name="connsiteY22" fmla="*/ 1081404 h 2167049"/>
              <a:gd name="connsiteX23" fmla="*/ 0 w 1384300"/>
              <a:gd name="connsiteY23" fmla="*/ 1072159 h 2167049"/>
              <a:gd name="connsiteX24" fmla="*/ 0 w 1384300"/>
              <a:gd name="connsiteY24" fmla="*/ 1052490 h 2167049"/>
              <a:gd name="connsiteX25" fmla="*/ 2946 w 1384300"/>
              <a:gd name="connsiteY25" fmla="*/ 1052792 h 2167049"/>
              <a:gd name="connsiteX26" fmla="*/ 196214 w 1384300"/>
              <a:gd name="connsiteY26" fmla="*/ 1072150 h 2167049"/>
              <a:gd name="connsiteX27" fmla="*/ 19391 w 1384300"/>
              <a:gd name="connsiteY27" fmla="*/ 998200 h 2167049"/>
              <a:gd name="connsiteX28" fmla="*/ 0 w 1384300"/>
              <a:gd name="connsiteY28" fmla="*/ 990806 h 2167049"/>
              <a:gd name="connsiteX29" fmla="*/ 0 w 1384300"/>
              <a:gd name="connsiteY29" fmla="*/ 962359 h 2167049"/>
              <a:gd name="connsiteX30" fmla="*/ 193395 w 1384300"/>
              <a:gd name="connsiteY30" fmla="*/ 1034452 h 2167049"/>
              <a:gd name="connsiteX31" fmla="*/ 176842 w 1384300"/>
              <a:gd name="connsiteY31" fmla="*/ 1012554 h 2167049"/>
              <a:gd name="connsiteX32" fmla="*/ 148204 w 1384300"/>
              <a:gd name="connsiteY32" fmla="*/ 992510 h 2167049"/>
              <a:gd name="connsiteX33" fmla="*/ 13643 w 1384300"/>
              <a:gd name="connsiteY33" fmla="*/ 895402 h 2167049"/>
              <a:gd name="connsiteX34" fmla="*/ 0 w 1384300"/>
              <a:gd name="connsiteY34" fmla="*/ 885646 h 2167049"/>
              <a:gd name="connsiteX35" fmla="*/ 0 w 1384300"/>
              <a:gd name="connsiteY35" fmla="*/ 854420 h 2167049"/>
              <a:gd name="connsiteX36" fmla="*/ 41261 w 1384300"/>
              <a:gd name="connsiteY36" fmla="*/ 884346 h 2167049"/>
              <a:gd name="connsiteX37" fmla="*/ 210792 w 1384300"/>
              <a:gd name="connsiteY37" fmla="*/ 999314 h 2167049"/>
              <a:gd name="connsiteX38" fmla="*/ 206600 w 1384300"/>
              <a:gd name="connsiteY38" fmla="*/ 988104 h 2167049"/>
              <a:gd name="connsiteX39" fmla="*/ 159245 w 1384300"/>
              <a:gd name="connsiteY39" fmla="*/ 934452 h 2167049"/>
              <a:gd name="connsiteX40" fmla="*/ 0 w 1384300"/>
              <a:gd name="connsiteY40" fmla="*/ 738974 h 2167049"/>
              <a:gd name="connsiteX41" fmla="*/ 0 w 1384300"/>
              <a:gd name="connsiteY41" fmla="*/ 692828 h 2167049"/>
              <a:gd name="connsiteX42" fmla="*/ 214450 w 1384300"/>
              <a:gd name="connsiteY42" fmla="*/ 956570 h 2167049"/>
              <a:gd name="connsiteX43" fmla="*/ 242052 w 1384300"/>
              <a:gd name="connsiteY43" fmla="*/ 978687 h 2167049"/>
              <a:gd name="connsiteX44" fmla="*/ 15713 w 1384300"/>
              <a:gd name="connsiteY44" fmla="*/ 483814 h 2167049"/>
              <a:gd name="connsiteX45" fmla="*/ 0 w 1384300"/>
              <a:gd name="connsiteY45" fmla="*/ 482959 h 2167049"/>
              <a:gd name="connsiteX46" fmla="*/ 0 w 1384300"/>
              <a:gd name="connsiteY46" fmla="*/ 387119 h 2167049"/>
              <a:gd name="connsiteX47" fmla="*/ 23994 w 1384300"/>
              <a:gd name="connsiteY47" fmla="*/ 381522 h 2167049"/>
              <a:gd name="connsiteX48" fmla="*/ 35035 w 1384300"/>
              <a:gd name="connsiteY48" fmla="*/ 467226 h 2167049"/>
              <a:gd name="connsiteX49" fmla="*/ 93000 w 1384300"/>
              <a:gd name="connsiteY49" fmla="*/ 597165 h 2167049"/>
              <a:gd name="connsiteX50" fmla="*/ 236532 w 1384300"/>
              <a:gd name="connsiteY50" fmla="*/ 923394 h 2167049"/>
              <a:gd name="connsiteX51" fmla="*/ 272415 w 1384300"/>
              <a:gd name="connsiteY51" fmla="*/ 978687 h 2167049"/>
              <a:gd name="connsiteX52" fmla="*/ 148204 w 1384300"/>
              <a:gd name="connsiteY52" fmla="*/ 201820 h 2167049"/>
              <a:gd name="connsiteX53" fmla="*/ 62637 w 1384300"/>
              <a:gd name="connsiteY53" fmla="*/ 129939 h 2167049"/>
              <a:gd name="connsiteX54" fmla="*/ 128883 w 1384300"/>
              <a:gd name="connsiteY54" fmla="*/ 102292 h 2167049"/>
              <a:gd name="connsiteX55" fmla="*/ 206169 w 1384300"/>
              <a:gd name="connsiteY55" fmla="*/ 99528 h 2167049"/>
              <a:gd name="connsiteX56" fmla="*/ 175807 w 1384300"/>
              <a:gd name="connsiteY56" fmla="*/ 196290 h 2167049"/>
              <a:gd name="connsiteX57" fmla="*/ 192368 w 1384300"/>
              <a:gd name="connsiteY57" fmla="*/ 295818 h 2167049"/>
              <a:gd name="connsiteX58" fmla="*/ 308298 w 1384300"/>
              <a:gd name="connsiteY58" fmla="*/ 967628 h 2167049"/>
              <a:gd name="connsiteX59" fmla="*/ 344181 w 1384300"/>
              <a:gd name="connsiteY59" fmla="*/ 558460 h 2167049"/>
              <a:gd name="connsiteX60" fmla="*/ 357982 w 1384300"/>
              <a:gd name="connsiteY60" fmla="*/ 425756 h 2167049"/>
              <a:gd name="connsiteX61" fmla="*/ 277935 w 1384300"/>
              <a:gd name="connsiteY61" fmla="*/ 306876 h 2167049"/>
              <a:gd name="connsiteX62" fmla="*/ 380064 w 1384300"/>
              <a:gd name="connsiteY62" fmla="*/ 287524 h 2167049"/>
              <a:gd name="connsiteX63" fmla="*/ 473911 w 1384300"/>
              <a:gd name="connsiteY63" fmla="*/ 317935 h 2167049"/>
              <a:gd name="connsiteX64" fmla="*/ 380064 w 1384300"/>
              <a:gd name="connsiteY64" fmla="*/ 425756 h 2167049"/>
              <a:gd name="connsiteX65" fmla="*/ 366262 w 1384300"/>
              <a:gd name="connsiteY65" fmla="*/ 566754 h 2167049"/>
              <a:gd name="connsiteX66" fmla="*/ 333140 w 1384300"/>
              <a:gd name="connsiteY66" fmla="*/ 915100 h 2167049"/>
              <a:gd name="connsiteX67" fmla="*/ 335900 w 1384300"/>
              <a:gd name="connsiteY67" fmla="*/ 973157 h 2167049"/>
              <a:gd name="connsiteX68" fmla="*/ 570519 w 1384300"/>
              <a:gd name="connsiteY68" fmla="*/ 348346 h 2167049"/>
              <a:gd name="connsiteX69" fmla="*/ 603642 w 1384300"/>
              <a:gd name="connsiteY69" fmla="*/ 259877 h 2167049"/>
              <a:gd name="connsiteX70" fmla="*/ 545677 w 1384300"/>
              <a:gd name="connsiteY70" fmla="*/ 49764 h 2167049"/>
              <a:gd name="connsiteX71" fmla="*/ 606402 w 1384300"/>
              <a:gd name="connsiteY71" fmla="*/ 0 h 2167049"/>
              <a:gd name="connsiteX72" fmla="*/ 628484 w 1384300"/>
              <a:gd name="connsiteY72" fmla="*/ 0 h 2167049"/>
              <a:gd name="connsiteX73" fmla="*/ 697490 w 1384300"/>
              <a:gd name="connsiteY73" fmla="*/ 71881 h 2167049"/>
              <a:gd name="connsiteX74" fmla="*/ 827221 w 1384300"/>
              <a:gd name="connsiteY74" fmla="*/ 157585 h 2167049"/>
              <a:gd name="connsiteX75" fmla="*/ 634005 w 1384300"/>
              <a:gd name="connsiteY75" fmla="*/ 265407 h 2167049"/>
              <a:gd name="connsiteX76" fmla="*/ 369023 w 1384300"/>
              <a:gd name="connsiteY76" fmla="*/ 984216 h 2167049"/>
              <a:gd name="connsiteX77" fmla="*/ 611923 w 1384300"/>
              <a:gd name="connsiteY77" fmla="*/ 644164 h 2167049"/>
              <a:gd name="connsiteX78" fmla="*/ 689209 w 1384300"/>
              <a:gd name="connsiteY78" fmla="*/ 530813 h 2167049"/>
              <a:gd name="connsiteX79" fmla="*/ 683689 w 1384300"/>
              <a:gd name="connsiteY79" fmla="*/ 450638 h 2167049"/>
              <a:gd name="connsiteX80" fmla="*/ 705771 w 1384300"/>
              <a:gd name="connsiteY80" fmla="*/ 392581 h 2167049"/>
              <a:gd name="connsiteX81" fmla="*/ 788577 w 1384300"/>
              <a:gd name="connsiteY81" fmla="*/ 442344 h 2167049"/>
              <a:gd name="connsiteX82" fmla="*/ 857583 w 1384300"/>
              <a:gd name="connsiteY82" fmla="*/ 505931 h 2167049"/>
              <a:gd name="connsiteX83" fmla="*/ 705771 w 1384300"/>
              <a:gd name="connsiteY83" fmla="*/ 552930 h 2167049"/>
              <a:gd name="connsiteX84" fmla="*/ 418707 w 1384300"/>
              <a:gd name="connsiteY84" fmla="*/ 948276 h 2167049"/>
              <a:gd name="connsiteX85" fmla="*/ 388344 w 1384300"/>
              <a:gd name="connsiteY85" fmla="*/ 1006333 h 2167049"/>
              <a:gd name="connsiteX86" fmla="*/ 981794 w 1384300"/>
              <a:gd name="connsiteY86" fmla="*/ 514225 h 2167049"/>
              <a:gd name="connsiteX87" fmla="*/ 1072881 w 1384300"/>
              <a:gd name="connsiteY87" fmla="*/ 323464 h 2167049"/>
              <a:gd name="connsiteX88" fmla="*/ 1122565 w 1384300"/>
              <a:gd name="connsiteY88" fmla="*/ 414698 h 2167049"/>
              <a:gd name="connsiteX89" fmla="*/ 1205372 w 1384300"/>
              <a:gd name="connsiteY89" fmla="*/ 467226 h 2167049"/>
              <a:gd name="connsiteX90" fmla="*/ 1001115 w 1384300"/>
              <a:gd name="connsiteY90" fmla="*/ 544636 h 2167049"/>
              <a:gd name="connsiteX91" fmla="*/ 440789 w 1384300"/>
              <a:gd name="connsiteY91" fmla="*/ 1003569 h 2167049"/>
              <a:gd name="connsiteX92" fmla="*/ 415946 w 1384300"/>
              <a:gd name="connsiteY92" fmla="*/ 1031215 h 2167049"/>
              <a:gd name="connsiteX93" fmla="*/ 910028 w 1384300"/>
              <a:gd name="connsiteY93" fmla="*/ 807278 h 2167049"/>
              <a:gd name="connsiteX94" fmla="*/ 995595 w 1384300"/>
              <a:gd name="connsiteY94" fmla="*/ 677340 h 2167049"/>
              <a:gd name="connsiteX95" fmla="*/ 1034238 w 1384300"/>
              <a:gd name="connsiteY95" fmla="*/ 757515 h 2167049"/>
              <a:gd name="connsiteX96" fmla="*/ 1081162 w 1384300"/>
              <a:gd name="connsiteY96" fmla="*/ 804514 h 2167049"/>
              <a:gd name="connsiteX97" fmla="*/ 921068 w 1384300"/>
              <a:gd name="connsiteY97" fmla="*/ 823866 h 2167049"/>
              <a:gd name="connsiteX98" fmla="*/ 668852 w 1384300"/>
              <a:gd name="connsiteY98" fmla="*/ 937908 h 2167049"/>
              <a:gd name="connsiteX99" fmla="*/ 426233 w 1384300"/>
              <a:gd name="connsiteY99" fmla="*/ 1052541 h 2167049"/>
              <a:gd name="connsiteX100" fmla="*/ 439919 w 1384300"/>
              <a:gd name="connsiteY100" fmla="*/ 1049364 h 2167049"/>
              <a:gd name="connsiteX101" fmla="*/ 429786 w 1384300"/>
              <a:gd name="connsiteY101" fmla="*/ 1054364 h 2167049"/>
              <a:gd name="connsiteX102" fmla="*/ 642347 w 1384300"/>
              <a:gd name="connsiteY102" fmla="*/ 1021110 h 2167049"/>
              <a:gd name="connsiteX103" fmla="*/ 630067 w 1384300"/>
              <a:gd name="connsiteY103" fmla="*/ 1024289 h 2167049"/>
              <a:gd name="connsiteX104" fmla="*/ 789918 w 1384300"/>
              <a:gd name="connsiteY104" fmla="*/ 999473 h 2167049"/>
              <a:gd name="connsiteX105" fmla="*/ 1151023 w 1384300"/>
              <a:gd name="connsiteY105" fmla="*/ 939023 h 2167049"/>
              <a:gd name="connsiteX106" fmla="*/ 1292074 w 1384300"/>
              <a:gd name="connsiteY106" fmla="*/ 781444 h 2167049"/>
              <a:gd name="connsiteX107" fmla="*/ 1330049 w 1384300"/>
              <a:gd name="connsiteY107" fmla="*/ 900987 h 2167049"/>
              <a:gd name="connsiteX108" fmla="*/ 1384300 w 1384300"/>
              <a:gd name="connsiteY108" fmla="*/ 963475 h 2167049"/>
              <a:gd name="connsiteX109" fmla="*/ 1384300 w 1384300"/>
              <a:gd name="connsiteY109" fmla="*/ 968908 h 2167049"/>
              <a:gd name="connsiteX110" fmla="*/ 1237824 w 1384300"/>
              <a:gd name="connsiteY110" fmla="*/ 1009661 h 2167049"/>
              <a:gd name="connsiteX111" fmla="*/ 1167298 w 1384300"/>
              <a:gd name="connsiteY111" fmla="*/ 963475 h 2167049"/>
              <a:gd name="connsiteX112" fmla="*/ 1072360 w 1384300"/>
              <a:gd name="connsiteY112" fmla="*/ 979776 h 2167049"/>
              <a:gd name="connsiteX113" fmla="*/ 795682 w 1384300"/>
              <a:gd name="connsiteY113" fmla="*/ 1025963 h 2167049"/>
              <a:gd name="connsiteX114" fmla="*/ 434916 w 1384300"/>
              <a:gd name="connsiteY114" fmla="*/ 1091168 h 2167049"/>
              <a:gd name="connsiteX115" fmla="*/ 982846 w 1384300"/>
              <a:gd name="connsiteY115" fmla="*/ 1148222 h 2167049"/>
              <a:gd name="connsiteX116" fmla="*/ 1104910 w 1384300"/>
              <a:gd name="connsiteY116" fmla="*/ 1134638 h 2167049"/>
              <a:gd name="connsiteX117" fmla="*/ 1080497 w 1384300"/>
              <a:gd name="connsiteY117" fmla="*/ 1178108 h 2167049"/>
              <a:gd name="connsiteX118" fmla="*/ 1053372 w 1384300"/>
              <a:gd name="connsiteY118" fmla="*/ 1237879 h 2167049"/>
              <a:gd name="connsiteX119" fmla="*/ 982846 w 1384300"/>
              <a:gd name="connsiteY119" fmla="*/ 1169957 h 2167049"/>
              <a:gd name="connsiteX120" fmla="*/ 429491 w 1384300"/>
              <a:gd name="connsiteY120" fmla="*/ 1118336 h 2167049"/>
              <a:gd name="connsiteX121" fmla="*/ 516292 w 1384300"/>
              <a:gd name="connsiteY121" fmla="*/ 1156373 h 2167049"/>
              <a:gd name="connsiteX122" fmla="*/ 1050659 w 1384300"/>
              <a:gd name="connsiteY122" fmla="*/ 1357421 h 2167049"/>
              <a:gd name="connsiteX123" fmla="*/ 1140173 w 1384300"/>
              <a:gd name="connsiteY123" fmla="*/ 1390024 h 2167049"/>
              <a:gd name="connsiteX124" fmla="*/ 1305637 w 1384300"/>
              <a:gd name="connsiteY124" fmla="*/ 1357421 h 2167049"/>
              <a:gd name="connsiteX125" fmla="*/ 1281224 w 1384300"/>
              <a:gd name="connsiteY125" fmla="*/ 1482397 h 2167049"/>
              <a:gd name="connsiteX126" fmla="*/ 1207986 w 1384300"/>
              <a:gd name="connsiteY126" fmla="*/ 1580205 h 2167049"/>
              <a:gd name="connsiteX127" fmla="*/ 1132035 w 1384300"/>
              <a:gd name="connsiteY127" fmla="*/ 1419909 h 2167049"/>
              <a:gd name="connsiteX128" fmla="*/ 421353 w 1384300"/>
              <a:gd name="connsiteY128" fmla="*/ 1148222 h 2167049"/>
              <a:gd name="connsiteX129" fmla="*/ 467466 w 1384300"/>
              <a:gd name="connsiteY129" fmla="*/ 1191692 h 2167049"/>
              <a:gd name="connsiteX130" fmla="*/ 736006 w 1384300"/>
              <a:gd name="connsiteY130" fmla="*/ 1384590 h 2167049"/>
              <a:gd name="connsiteX131" fmla="*/ 844507 w 1384300"/>
              <a:gd name="connsiteY131" fmla="*/ 1457945 h 2167049"/>
              <a:gd name="connsiteX132" fmla="*/ 977421 w 1384300"/>
              <a:gd name="connsiteY132" fmla="*/ 1449795 h 2167049"/>
              <a:gd name="connsiteX133" fmla="*/ 947583 w 1384300"/>
              <a:gd name="connsiteY133" fmla="*/ 1561187 h 2167049"/>
              <a:gd name="connsiteX134" fmla="*/ 866208 w 1384300"/>
              <a:gd name="connsiteY134" fmla="*/ 1631825 h 2167049"/>
              <a:gd name="connsiteX135" fmla="*/ 828232 w 1384300"/>
              <a:gd name="connsiteY135" fmla="*/ 1476964 h 2167049"/>
              <a:gd name="connsiteX136" fmla="*/ 402366 w 1384300"/>
              <a:gd name="connsiteY136" fmla="*/ 1175391 h 2167049"/>
              <a:gd name="connsiteX137" fmla="*/ 456616 w 1384300"/>
              <a:gd name="connsiteY137" fmla="*/ 1248746 h 2167049"/>
              <a:gd name="connsiteX138" fmla="*/ 817382 w 1384300"/>
              <a:gd name="connsiteY138" fmla="*/ 1691596 h 2167049"/>
              <a:gd name="connsiteX139" fmla="*/ 879770 w 1384300"/>
              <a:gd name="connsiteY139" fmla="*/ 1759518 h 2167049"/>
              <a:gd name="connsiteX140" fmla="*/ 1058797 w 1384300"/>
              <a:gd name="connsiteY140" fmla="*/ 1789404 h 2167049"/>
              <a:gd name="connsiteX141" fmla="*/ 988271 w 1384300"/>
              <a:gd name="connsiteY141" fmla="*/ 1930681 h 2167049"/>
              <a:gd name="connsiteX142" fmla="*/ 841795 w 1384300"/>
              <a:gd name="connsiteY142" fmla="*/ 1979585 h 2167049"/>
              <a:gd name="connsiteX143" fmla="*/ 852645 w 1384300"/>
              <a:gd name="connsiteY143" fmla="*/ 1781253 h 2167049"/>
              <a:gd name="connsiteX144" fmla="*/ 402366 w 1384300"/>
              <a:gd name="connsiteY144" fmla="*/ 1227011 h 2167049"/>
              <a:gd name="connsiteX145" fmla="*/ 375240 w 1384300"/>
              <a:gd name="connsiteY145" fmla="*/ 1205276 h 2167049"/>
              <a:gd name="connsiteX146" fmla="*/ 597667 w 1384300"/>
              <a:gd name="connsiteY146" fmla="*/ 1691596 h 2167049"/>
              <a:gd name="connsiteX147" fmla="*/ 624793 w 1384300"/>
              <a:gd name="connsiteY147" fmla="*/ 1762235 h 2167049"/>
              <a:gd name="connsiteX148" fmla="*/ 589530 w 1384300"/>
              <a:gd name="connsiteY148" fmla="*/ 1792121 h 2167049"/>
              <a:gd name="connsiteX149" fmla="*/ 578680 w 1384300"/>
              <a:gd name="connsiteY149" fmla="*/ 1707898 h 2167049"/>
              <a:gd name="connsiteX150" fmla="*/ 521717 w 1384300"/>
              <a:gd name="connsiteY150" fmla="*/ 1580205 h 2167049"/>
              <a:gd name="connsiteX151" fmla="*/ 380665 w 1384300"/>
              <a:gd name="connsiteY151" fmla="*/ 1259614 h 2167049"/>
              <a:gd name="connsiteX152" fmla="*/ 345403 w 1384300"/>
              <a:gd name="connsiteY152" fmla="*/ 1205276 h 2167049"/>
              <a:gd name="connsiteX153" fmla="*/ 467466 w 1384300"/>
              <a:gd name="connsiteY153" fmla="*/ 1968717 h 2167049"/>
              <a:gd name="connsiteX154" fmla="*/ 551555 w 1384300"/>
              <a:gd name="connsiteY154" fmla="*/ 2039356 h 2167049"/>
              <a:gd name="connsiteX155" fmla="*/ 486454 w 1384300"/>
              <a:gd name="connsiteY155" fmla="*/ 2066525 h 2167049"/>
              <a:gd name="connsiteX156" fmla="*/ 410503 w 1384300"/>
              <a:gd name="connsiteY156" fmla="*/ 2069242 h 2167049"/>
              <a:gd name="connsiteX157" fmla="*/ 440341 w 1384300"/>
              <a:gd name="connsiteY157" fmla="*/ 1974151 h 2167049"/>
              <a:gd name="connsiteX158" fmla="*/ 424066 w 1384300"/>
              <a:gd name="connsiteY158" fmla="*/ 1876344 h 2167049"/>
              <a:gd name="connsiteX159" fmla="*/ 310140 w 1384300"/>
              <a:gd name="connsiteY159" fmla="*/ 1216144 h 2167049"/>
              <a:gd name="connsiteX160" fmla="*/ 274877 w 1384300"/>
              <a:gd name="connsiteY160" fmla="*/ 1618241 h 2167049"/>
              <a:gd name="connsiteX161" fmla="*/ 261314 w 1384300"/>
              <a:gd name="connsiteY161" fmla="*/ 1748651 h 2167049"/>
              <a:gd name="connsiteX162" fmla="*/ 339977 w 1384300"/>
              <a:gd name="connsiteY162" fmla="*/ 1865476 h 2167049"/>
              <a:gd name="connsiteX163" fmla="*/ 239614 w 1384300"/>
              <a:gd name="connsiteY163" fmla="*/ 1884494 h 2167049"/>
              <a:gd name="connsiteX164" fmla="*/ 147388 w 1384300"/>
              <a:gd name="connsiteY164" fmla="*/ 1854609 h 2167049"/>
              <a:gd name="connsiteX165" fmla="*/ 239614 w 1384300"/>
              <a:gd name="connsiteY165" fmla="*/ 1748651 h 2167049"/>
              <a:gd name="connsiteX166" fmla="*/ 253177 w 1384300"/>
              <a:gd name="connsiteY166" fmla="*/ 1610090 h 2167049"/>
              <a:gd name="connsiteX167" fmla="*/ 285727 w 1384300"/>
              <a:gd name="connsiteY167" fmla="*/ 1267764 h 2167049"/>
              <a:gd name="connsiteX168" fmla="*/ 283015 w 1384300"/>
              <a:gd name="connsiteY168" fmla="*/ 1210710 h 2167049"/>
              <a:gd name="connsiteX169" fmla="*/ 52450 w 1384300"/>
              <a:gd name="connsiteY169" fmla="*/ 1824723 h 2167049"/>
              <a:gd name="connsiteX170" fmla="*/ 19899 w 1384300"/>
              <a:gd name="connsiteY170" fmla="*/ 1911663 h 2167049"/>
              <a:gd name="connsiteX171" fmla="*/ 76863 w 1384300"/>
              <a:gd name="connsiteY171" fmla="*/ 2118145 h 2167049"/>
              <a:gd name="connsiteX172" fmla="*/ 17187 w 1384300"/>
              <a:gd name="connsiteY172" fmla="*/ 2167049 h 216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384300" h="2167049">
                <a:moveTo>
                  <a:pt x="17187" y="2167049"/>
                </a:moveTo>
                <a:lnTo>
                  <a:pt x="0" y="2167049"/>
                </a:lnTo>
                <a:lnTo>
                  <a:pt x="0" y="1879736"/>
                </a:lnTo>
                <a:lnTo>
                  <a:pt x="123314" y="1550999"/>
                </a:lnTo>
                <a:cubicBezTo>
                  <a:pt x="168410" y="1433494"/>
                  <a:pt x="212488" y="1316669"/>
                  <a:pt x="250464" y="1199843"/>
                </a:cubicBezTo>
                <a:cubicBezTo>
                  <a:pt x="188076" y="1289499"/>
                  <a:pt x="82287" y="1433494"/>
                  <a:pt x="11762" y="1534018"/>
                </a:cubicBezTo>
                <a:lnTo>
                  <a:pt x="0" y="1548726"/>
                </a:lnTo>
                <a:lnTo>
                  <a:pt x="0" y="1512279"/>
                </a:lnTo>
                <a:lnTo>
                  <a:pt x="60587" y="1428400"/>
                </a:lnTo>
                <a:cubicBezTo>
                  <a:pt x="108057" y="1362855"/>
                  <a:pt x="155526" y="1297650"/>
                  <a:pt x="201639" y="1235162"/>
                </a:cubicBezTo>
                <a:cubicBezTo>
                  <a:pt x="212489" y="1216144"/>
                  <a:pt x="231477" y="1199843"/>
                  <a:pt x="231477" y="1178108"/>
                </a:cubicBezTo>
                <a:lnTo>
                  <a:pt x="0" y="1365667"/>
                </a:lnTo>
                <a:lnTo>
                  <a:pt x="0" y="1329417"/>
                </a:lnTo>
                <a:lnTo>
                  <a:pt x="179939" y="1180824"/>
                </a:lnTo>
                <a:cubicBezTo>
                  <a:pt x="188076" y="1175391"/>
                  <a:pt x="207064" y="1167240"/>
                  <a:pt x="204351" y="1153656"/>
                </a:cubicBezTo>
                <a:lnTo>
                  <a:pt x="0" y="1246276"/>
                </a:lnTo>
                <a:lnTo>
                  <a:pt x="0" y="1224474"/>
                </a:lnTo>
                <a:lnTo>
                  <a:pt x="201639" y="1129204"/>
                </a:lnTo>
                <a:lnTo>
                  <a:pt x="0" y="1160749"/>
                </a:lnTo>
                <a:lnTo>
                  <a:pt x="0" y="1131718"/>
                </a:lnTo>
                <a:lnTo>
                  <a:pt x="9727" y="1130223"/>
                </a:lnTo>
                <a:cubicBezTo>
                  <a:pt x="72115" y="1119695"/>
                  <a:pt x="133825" y="1107469"/>
                  <a:pt x="193501" y="1091168"/>
                </a:cubicBezTo>
                <a:cubicBezTo>
                  <a:pt x="166376" y="1087772"/>
                  <a:pt x="135690" y="1084545"/>
                  <a:pt x="102928" y="1081404"/>
                </a:cubicBezTo>
                <a:lnTo>
                  <a:pt x="0" y="1072159"/>
                </a:lnTo>
                <a:lnTo>
                  <a:pt x="0" y="1052490"/>
                </a:lnTo>
                <a:lnTo>
                  <a:pt x="2946" y="1052792"/>
                </a:lnTo>
                <a:cubicBezTo>
                  <a:pt x="73472" y="1059924"/>
                  <a:pt x="141963" y="1066716"/>
                  <a:pt x="196214" y="1072150"/>
                </a:cubicBezTo>
                <a:cubicBezTo>
                  <a:pt x="138573" y="1046340"/>
                  <a:pt x="79406" y="1021888"/>
                  <a:pt x="19391" y="998200"/>
                </a:cubicBezTo>
                <a:lnTo>
                  <a:pt x="0" y="990806"/>
                </a:lnTo>
                <a:lnTo>
                  <a:pt x="0" y="962359"/>
                </a:lnTo>
                <a:lnTo>
                  <a:pt x="193395" y="1034452"/>
                </a:lnTo>
                <a:lnTo>
                  <a:pt x="176842" y="1012554"/>
                </a:lnTo>
                <a:cubicBezTo>
                  <a:pt x="168216" y="1005642"/>
                  <a:pt x="157865" y="999422"/>
                  <a:pt x="148204" y="992510"/>
                </a:cubicBezTo>
                <a:cubicBezTo>
                  <a:pt x="105420" y="960716"/>
                  <a:pt x="59877" y="928232"/>
                  <a:pt x="13643" y="895402"/>
                </a:cubicBezTo>
                <a:lnTo>
                  <a:pt x="0" y="885646"/>
                </a:lnTo>
                <a:lnTo>
                  <a:pt x="0" y="854420"/>
                </a:lnTo>
                <a:lnTo>
                  <a:pt x="41261" y="884346"/>
                </a:lnTo>
                <a:lnTo>
                  <a:pt x="210792" y="999314"/>
                </a:lnTo>
                <a:lnTo>
                  <a:pt x="206600" y="988104"/>
                </a:lnTo>
                <a:cubicBezTo>
                  <a:pt x="195473" y="968665"/>
                  <a:pt x="175807" y="953114"/>
                  <a:pt x="159245" y="934452"/>
                </a:cubicBezTo>
                <a:lnTo>
                  <a:pt x="0" y="738974"/>
                </a:lnTo>
                <a:lnTo>
                  <a:pt x="0" y="692828"/>
                </a:lnTo>
                <a:lnTo>
                  <a:pt x="214450" y="956570"/>
                </a:lnTo>
                <a:cubicBezTo>
                  <a:pt x="219970" y="964863"/>
                  <a:pt x="231011" y="978687"/>
                  <a:pt x="242052" y="978687"/>
                </a:cubicBezTo>
                <a:cubicBezTo>
                  <a:pt x="164766" y="815572"/>
                  <a:pt x="93000" y="646929"/>
                  <a:pt x="15713" y="483814"/>
                </a:cubicBezTo>
                <a:lnTo>
                  <a:pt x="0" y="482959"/>
                </a:lnTo>
                <a:lnTo>
                  <a:pt x="0" y="387119"/>
                </a:lnTo>
                <a:lnTo>
                  <a:pt x="23994" y="381522"/>
                </a:lnTo>
                <a:cubicBezTo>
                  <a:pt x="65398" y="387051"/>
                  <a:pt x="32275" y="436815"/>
                  <a:pt x="35035" y="467226"/>
                </a:cubicBezTo>
                <a:cubicBezTo>
                  <a:pt x="35035" y="497637"/>
                  <a:pt x="73678" y="558460"/>
                  <a:pt x="93000" y="597165"/>
                </a:cubicBezTo>
                <a:cubicBezTo>
                  <a:pt x="139924" y="707751"/>
                  <a:pt x="186848" y="815572"/>
                  <a:pt x="236532" y="923394"/>
                </a:cubicBezTo>
                <a:cubicBezTo>
                  <a:pt x="244812" y="942746"/>
                  <a:pt x="253093" y="970393"/>
                  <a:pt x="272415" y="978687"/>
                </a:cubicBezTo>
                <a:cubicBezTo>
                  <a:pt x="242052" y="724339"/>
                  <a:pt x="186848" y="461697"/>
                  <a:pt x="148204" y="201820"/>
                </a:cubicBezTo>
                <a:cubicBezTo>
                  <a:pt x="115082" y="187996"/>
                  <a:pt x="57117" y="176938"/>
                  <a:pt x="62637" y="129939"/>
                </a:cubicBezTo>
                <a:cubicBezTo>
                  <a:pt x="65398" y="107822"/>
                  <a:pt x="95760" y="85704"/>
                  <a:pt x="128883" y="102292"/>
                </a:cubicBezTo>
                <a:cubicBezTo>
                  <a:pt x="134403" y="66352"/>
                  <a:pt x="197888" y="60822"/>
                  <a:pt x="206169" y="99528"/>
                </a:cubicBezTo>
                <a:cubicBezTo>
                  <a:pt x="217210" y="138233"/>
                  <a:pt x="178567" y="160350"/>
                  <a:pt x="175807" y="196290"/>
                </a:cubicBezTo>
                <a:cubicBezTo>
                  <a:pt x="173046" y="221172"/>
                  <a:pt x="186848" y="259877"/>
                  <a:pt x="192368" y="295818"/>
                </a:cubicBezTo>
                <a:cubicBezTo>
                  <a:pt x="228251" y="503167"/>
                  <a:pt x="266894" y="782396"/>
                  <a:pt x="308298" y="967628"/>
                </a:cubicBezTo>
                <a:cubicBezTo>
                  <a:pt x="319338" y="843219"/>
                  <a:pt x="330380" y="699457"/>
                  <a:pt x="344181" y="558460"/>
                </a:cubicBezTo>
                <a:cubicBezTo>
                  <a:pt x="349701" y="514225"/>
                  <a:pt x="366262" y="456168"/>
                  <a:pt x="357982" y="425756"/>
                </a:cubicBezTo>
                <a:cubicBezTo>
                  <a:pt x="346941" y="375993"/>
                  <a:pt x="275175" y="367699"/>
                  <a:pt x="277935" y="306876"/>
                </a:cubicBezTo>
                <a:cubicBezTo>
                  <a:pt x="283456" y="248819"/>
                  <a:pt x="363502" y="246054"/>
                  <a:pt x="380064" y="287524"/>
                </a:cubicBezTo>
                <a:cubicBezTo>
                  <a:pt x="399385" y="246054"/>
                  <a:pt x="476672" y="262642"/>
                  <a:pt x="473911" y="317935"/>
                </a:cubicBezTo>
                <a:cubicBezTo>
                  <a:pt x="471151" y="373228"/>
                  <a:pt x="396625" y="378757"/>
                  <a:pt x="380064" y="425756"/>
                </a:cubicBezTo>
                <a:cubicBezTo>
                  <a:pt x="369023" y="456168"/>
                  <a:pt x="371783" y="519755"/>
                  <a:pt x="366262" y="566754"/>
                </a:cubicBezTo>
                <a:cubicBezTo>
                  <a:pt x="355222" y="680104"/>
                  <a:pt x="344181" y="801749"/>
                  <a:pt x="333140" y="915100"/>
                </a:cubicBezTo>
                <a:cubicBezTo>
                  <a:pt x="330380" y="934452"/>
                  <a:pt x="316578" y="962099"/>
                  <a:pt x="335900" y="973157"/>
                </a:cubicBezTo>
                <a:cubicBezTo>
                  <a:pt x="418707" y="771338"/>
                  <a:pt x="490473" y="561224"/>
                  <a:pt x="570519" y="348346"/>
                </a:cubicBezTo>
                <a:cubicBezTo>
                  <a:pt x="581560" y="320700"/>
                  <a:pt x="603642" y="281995"/>
                  <a:pt x="603642" y="259877"/>
                </a:cubicBezTo>
                <a:cubicBezTo>
                  <a:pt x="600882" y="199055"/>
                  <a:pt x="515315" y="140997"/>
                  <a:pt x="545677" y="49764"/>
                </a:cubicBezTo>
                <a:cubicBezTo>
                  <a:pt x="553958" y="24882"/>
                  <a:pt x="581560" y="13823"/>
                  <a:pt x="606402" y="0"/>
                </a:cubicBezTo>
                <a:cubicBezTo>
                  <a:pt x="614683" y="0"/>
                  <a:pt x="622964" y="0"/>
                  <a:pt x="628484" y="0"/>
                </a:cubicBezTo>
                <a:cubicBezTo>
                  <a:pt x="664367" y="11059"/>
                  <a:pt x="694730" y="27647"/>
                  <a:pt x="697490" y="71881"/>
                </a:cubicBezTo>
                <a:cubicBezTo>
                  <a:pt x="766496" y="33176"/>
                  <a:pt x="843782" y="80175"/>
                  <a:pt x="827221" y="157585"/>
                </a:cubicBezTo>
                <a:cubicBezTo>
                  <a:pt x="810659" y="229466"/>
                  <a:pt x="694730" y="234995"/>
                  <a:pt x="634005" y="265407"/>
                </a:cubicBezTo>
                <a:cubicBezTo>
                  <a:pt x="548438" y="508696"/>
                  <a:pt x="446309" y="746456"/>
                  <a:pt x="369023" y="984216"/>
                </a:cubicBezTo>
                <a:cubicBezTo>
                  <a:pt x="432508" y="892983"/>
                  <a:pt x="540157" y="746456"/>
                  <a:pt x="611923" y="644164"/>
                </a:cubicBezTo>
                <a:cubicBezTo>
                  <a:pt x="634005" y="613753"/>
                  <a:pt x="686449" y="561224"/>
                  <a:pt x="689209" y="530813"/>
                </a:cubicBezTo>
                <a:cubicBezTo>
                  <a:pt x="694730" y="503167"/>
                  <a:pt x="683689" y="472756"/>
                  <a:pt x="683689" y="450638"/>
                </a:cubicBezTo>
                <a:cubicBezTo>
                  <a:pt x="683689" y="425756"/>
                  <a:pt x="686449" y="406404"/>
                  <a:pt x="705771" y="392581"/>
                </a:cubicBezTo>
                <a:cubicBezTo>
                  <a:pt x="744414" y="362169"/>
                  <a:pt x="791338" y="395345"/>
                  <a:pt x="788577" y="442344"/>
                </a:cubicBezTo>
                <a:cubicBezTo>
                  <a:pt x="841022" y="436815"/>
                  <a:pt x="863104" y="469991"/>
                  <a:pt x="857583" y="505931"/>
                </a:cubicBezTo>
                <a:cubicBezTo>
                  <a:pt x="846542" y="555695"/>
                  <a:pt x="763735" y="550166"/>
                  <a:pt x="705771" y="552930"/>
                </a:cubicBezTo>
                <a:cubicBezTo>
                  <a:pt x="611923" y="682869"/>
                  <a:pt x="512554" y="821102"/>
                  <a:pt x="418707" y="948276"/>
                </a:cubicBezTo>
                <a:cubicBezTo>
                  <a:pt x="407666" y="967628"/>
                  <a:pt x="388344" y="984216"/>
                  <a:pt x="388344" y="1006333"/>
                </a:cubicBezTo>
                <a:cubicBezTo>
                  <a:pt x="589841" y="845983"/>
                  <a:pt x="788577" y="682869"/>
                  <a:pt x="981794" y="514225"/>
                </a:cubicBezTo>
                <a:cubicBezTo>
                  <a:pt x="967992" y="422992"/>
                  <a:pt x="981794" y="306876"/>
                  <a:pt x="1072881" y="323464"/>
                </a:cubicBezTo>
                <a:cubicBezTo>
                  <a:pt x="1106004" y="331758"/>
                  <a:pt x="1125325" y="364934"/>
                  <a:pt x="1122565" y="414698"/>
                </a:cubicBezTo>
                <a:cubicBezTo>
                  <a:pt x="1166729" y="406404"/>
                  <a:pt x="1199852" y="431286"/>
                  <a:pt x="1205372" y="467226"/>
                </a:cubicBezTo>
                <a:cubicBezTo>
                  <a:pt x="1219173" y="566754"/>
                  <a:pt x="1092203" y="558460"/>
                  <a:pt x="1001115" y="544636"/>
                </a:cubicBezTo>
                <a:cubicBezTo>
                  <a:pt x="816180" y="691163"/>
                  <a:pt x="622964" y="854277"/>
                  <a:pt x="440789" y="1003569"/>
                </a:cubicBezTo>
                <a:cubicBezTo>
                  <a:pt x="432508" y="1009098"/>
                  <a:pt x="413186" y="1017392"/>
                  <a:pt x="415946" y="1031215"/>
                </a:cubicBezTo>
                <a:cubicBezTo>
                  <a:pt x="578800" y="953805"/>
                  <a:pt x="744414" y="881924"/>
                  <a:pt x="910028" y="807278"/>
                </a:cubicBezTo>
                <a:cubicBezTo>
                  <a:pt x="926589" y="757515"/>
                  <a:pt x="932109" y="671810"/>
                  <a:pt x="995595" y="677340"/>
                </a:cubicBezTo>
                <a:cubicBezTo>
                  <a:pt x="1025957" y="680104"/>
                  <a:pt x="1053559" y="713280"/>
                  <a:pt x="1034238" y="757515"/>
                </a:cubicBezTo>
                <a:cubicBezTo>
                  <a:pt x="1061840" y="765809"/>
                  <a:pt x="1078402" y="776867"/>
                  <a:pt x="1081162" y="804514"/>
                </a:cubicBezTo>
                <a:cubicBezTo>
                  <a:pt x="1083922" y="887453"/>
                  <a:pt x="967992" y="851513"/>
                  <a:pt x="921068" y="823866"/>
                </a:cubicBezTo>
                <a:cubicBezTo>
                  <a:pt x="839641" y="863954"/>
                  <a:pt x="754074" y="900585"/>
                  <a:pt x="668852" y="937908"/>
                </a:cubicBezTo>
                <a:lnTo>
                  <a:pt x="426233" y="1052541"/>
                </a:lnTo>
                <a:lnTo>
                  <a:pt x="439919" y="1049364"/>
                </a:lnTo>
                <a:lnTo>
                  <a:pt x="429786" y="1054364"/>
                </a:lnTo>
                <a:lnTo>
                  <a:pt x="642347" y="1021110"/>
                </a:lnTo>
                <a:lnTo>
                  <a:pt x="630067" y="1024289"/>
                </a:lnTo>
                <a:lnTo>
                  <a:pt x="789918" y="999473"/>
                </a:lnTo>
                <a:cubicBezTo>
                  <a:pt x="910286" y="979776"/>
                  <a:pt x="1030315" y="959400"/>
                  <a:pt x="1151023" y="939023"/>
                </a:cubicBezTo>
                <a:cubicBezTo>
                  <a:pt x="1186286" y="887402"/>
                  <a:pt x="1199848" y="770577"/>
                  <a:pt x="1292074" y="781444"/>
                </a:cubicBezTo>
                <a:cubicBezTo>
                  <a:pt x="1340900" y="784161"/>
                  <a:pt x="1373450" y="852083"/>
                  <a:pt x="1330049" y="900987"/>
                </a:cubicBezTo>
                <a:cubicBezTo>
                  <a:pt x="1362600" y="909137"/>
                  <a:pt x="1376162" y="933589"/>
                  <a:pt x="1384300" y="963475"/>
                </a:cubicBezTo>
                <a:cubicBezTo>
                  <a:pt x="1384300" y="966192"/>
                  <a:pt x="1384300" y="966192"/>
                  <a:pt x="1384300" y="968908"/>
                </a:cubicBezTo>
                <a:cubicBezTo>
                  <a:pt x="1378875" y="1044981"/>
                  <a:pt x="1300212" y="1047698"/>
                  <a:pt x="1237824" y="1009661"/>
                </a:cubicBezTo>
                <a:cubicBezTo>
                  <a:pt x="1216123" y="998794"/>
                  <a:pt x="1191711" y="968908"/>
                  <a:pt x="1167298" y="963475"/>
                </a:cubicBezTo>
                <a:cubicBezTo>
                  <a:pt x="1148310" y="960758"/>
                  <a:pt x="1102197" y="974342"/>
                  <a:pt x="1072360" y="979776"/>
                </a:cubicBezTo>
                <a:cubicBezTo>
                  <a:pt x="985559" y="993360"/>
                  <a:pt x="885195" y="1009661"/>
                  <a:pt x="795682" y="1025963"/>
                </a:cubicBezTo>
                <a:cubicBezTo>
                  <a:pt x="660056" y="1047698"/>
                  <a:pt x="540704" y="1063999"/>
                  <a:pt x="434916" y="1091168"/>
                </a:cubicBezTo>
                <a:cubicBezTo>
                  <a:pt x="616655" y="1112903"/>
                  <a:pt x="801107" y="1129204"/>
                  <a:pt x="982846" y="1148222"/>
                </a:cubicBezTo>
                <a:cubicBezTo>
                  <a:pt x="1026247" y="1115619"/>
                  <a:pt x="1083210" y="1055848"/>
                  <a:pt x="1104910" y="1134638"/>
                </a:cubicBezTo>
                <a:cubicBezTo>
                  <a:pt x="1110335" y="1156373"/>
                  <a:pt x="1088635" y="1161806"/>
                  <a:pt x="1080497" y="1178108"/>
                </a:cubicBezTo>
                <a:cubicBezTo>
                  <a:pt x="1104910" y="1207993"/>
                  <a:pt x="1077785" y="1237879"/>
                  <a:pt x="1053372" y="1237879"/>
                </a:cubicBezTo>
                <a:cubicBezTo>
                  <a:pt x="1012684" y="1240596"/>
                  <a:pt x="1009971" y="1186258"/>
                  <a:pt x="982846" y="1169957"/>
                </a:cubicBezTo>
                <a:cubicBezTo>
                  <a:pt x="801107" y="1153656"/>
                  <a:pt x="605805" y="1129204"/>
                  <a:pt x="429491" y="1118336"/>
                </a:cubicBezTo>
                <a:cubicBezTo>
                  <a:pt x="451191" y="1137355"/>
                  <a:pt x="486454" y="1145505"/>
                  <a:pt x="516292" y="1156373"/>
                </a:cubicBezTo>
                <a:cubicBezTo>
                  <a:pt x="687181" y="1221578"/>
                  <a:pt x="874345" y="1294933"/>
                  <a:pt x="1050659" y="1357421"/>
                </a:cubicBezTo>
                <a:cubicBezTo>
                  <a:pt x="1083210" y="1371006"/>
                  <a:pt x="1118472" y="1390024"/>
                  <a:pt x="1140173" y="1390024"/>
                </a:cubicBezTo>
                <a:cubicBezTo>
                  <a:pt x="1183573" y="1390024"/>
                  <a:pt x="1248674" y="1335686"/>
                  <a:pt x="1305637" y="1357421"/>
                </a:cubicBezTo>
                <a:cubicBezTo>
                  <a:pt x="1359887" y="1379156"/>
                  <a:pt x="1351750" y="1479680"/>
                  <a:pt x="1281224" y="1482397"/>
                </a:cubicBezTo>
                <a:cubicBezTo>
                  <a:pt x="1302924" y="1542168"/>
                  <a:pt x="1262236" y="1591072"/>
                  <a:pt x="1207986" y="1580205"/>
                </a:cubicBezTo>
                <a:cubicBezTo>
                  <a:pt x="1151023" y="1566620"/>
                  <a:pt x="1151023" y="1474247"/>
                  <a:pt x="1132035" y="1419909"/>
                </a:cubicBezTo>
                <a:cubicBezTo>
                  <a:pt x="896045" y="1327536"/>
                  <a:pt x="657343" y="1240596"/>
                  <a:pt x="421353" y="1148222"/>
                </a:cubicBezTo>
                <a:cubicBezTo>
                  <a:pt x="426778" y="1167240"/>
                  <a:pt x="448479" y="1178108"/>
                  <a:pt x="467466" y="1191692"/>
                </a:cubicBezTo>
                <a:cubicBezTo>
                  <a:pt x="551555" y="1254180"/>
                  <a:pt x="646493" y="1319385"/>
                  <a:pt x="736006" y="1384590"/>
                </a:cubicBezTo>
                <a:cubicBezTo>
                  <a:pt x="765844" y="1403608"/>
                  <a:pt x="817382" y="1452512"/>
                  <a:pt x="844507" y="1457945"/>
                </a:cubicBezTo>
                <a:cubicBezTo>
                  <a:pt x="882483" y="1463379"/>
                  <a:pt x="936733" y="1436210"/>
                  <a:pt x="977421" y="1449795"/>
                </a:cubicBezTo>
                <a:cubicBezTo>
                  <a:pt x="1028959" y="1468813"/>
                  <a:pt x="1020822" y="1566620"/>
                  <a:pt x="947583" y="1561187"/>
                </a:cubicBezTo>
                <a:cubicBezTo>
                  <a:pt x="958433" y="1623675"/>
                  <a:pt x="909608" y="1650843"/>
                  <a:pt x="866208" y="1631825"/>
                </a:cubicBezTo>
                <a:cubicBezTo>
                  <a:pt x="822807" y="1612807"/>
                  <a:pt x="839082" y="1528584"/>
                  <a:pt x="828232" y="1476964"/>
                </a:cubicBezTo>
                <a:cubicBezTo>
                  <a:pt x="687181" y="1373722"/>
                  <a:pt x="548842" y="1270481"/>
                  <a:pt x="402366" y="1175391"/>
                </a:cubicBezTo>
                <a:cubicBezTo>
                  <a:pt x="407791" y="1205276"/>
                  <a:pt x="434916" y="1224294"/>
                  <a:pt x="456616" y="1248746"/>
                </a:cubicBezTo>
                <a:cubicBezTo>
                  <a:pt x="575967" y="1392740"/>
                  <a:pt x="695318" y="1542168"/>
                  <a:pt x="817382" y="1691596"/>
                </a:cubicBezTo>
                <a:cubicBezTo>
                  <a:pt x="836370" y="1716048"/>
                  <a:pt x="860783" y="1754084"/>
                  <a:pt x="879770" y="1759518"/>
                </a:cubicBezTo>
                <a:cubicBezTo>
                  <a:pt x="939446" y="1781253"/>
                  <a:pt x="1007259" y="1756801"/>
                  <a:pt x="1058797" y="1789404"/>
                </a:cubicBezTo>
                <a:cubicBezTo>
                  <a:pt x="1126610" y="1830157"/>
                  <a:pt x="1096772" y="1963284"/>
                  <a:pt x="988271" y="1930681"/>
                </a:cubicBezTo>
                <a:cubicBezTo>
                  <a:pt x="999121" y="2031205"/>
                  <a:pt x="871633" y="2044790"/>
                  <a:pt x="841795" y="1979585"/>
                </a:cubicBezTo>
                <a:cubicBezTo>
                  <a:pt x="814670" y="1917097"/>
                  <a:pt x="849932" y="1849175"/>
                  <a:pt x="852645" y="1781253"/>
                </a:cubicBezTo>
                <a:cubicBezTo>
                  <a:pt x="703456" y="1601940"/>
                  <a:pt x="554267" y="1409042"/>
                  <a:pt x="402366" y="1227011"/>
                </a:cubicBezTo>
                <a:cubicBezTo>
                  <a:pt x="396941" y="1218861"/>
                  <a:pt x="386090" y="1205276"/>
                  <a:pt x="375240" y="1205276"/>
                </a:cubicBezTo>
                <a:cubicBezTo>
                  <a:pt x="451191" y="1365572"/>
                  <a:pt x="521717" y="1531301"/>
                  <a:pt x="597667" y="1691596"/>
                </a:cubicBezTo>
                <a:cubicBezTo>
                  <a:pt x="654631" y="1683446"/>
                  <a:pt x="708881" y="1773103"/>
                  <a:pt x="624793" y="1762235"/>
                </a:cubicBezTo>
                <a:cubicBezTo>
                  <a:pt x="619368" y="1783970"/>
                  <a:pt x="613943" y="1794838"/>
                  <a:pt x="589530" y="1792121"/>
                </a:cubicBezTo>
                <a:cubicBezTo>
                  <a:pt x="548842" y="1786687"/>
                  <a:pt x="581392" y="1737783"/>
                  <a:pt x="578680" y="1707898"/>
                </a:cubicBezTo>
                <a:cubicBezTo>
                  <a:pt x="578680" y="1678012"/>
                  <a:pt x="540704" y="1618241"/>
                  <a:pt x="521717" y="1580205"/>
                </a:cubicBezTo>
                <a:cubicBezTo>
                  <a:pt x="475604" y="1471530"/>
                  <a:pt x="429491" y="1365572"/>
                  <a:pt x="380665" y="1259614"/>
                </a:cubicBezTo>
                <a:cubicBezTo>
                  <a:pt x="372528" y="1240596"/>
                  <a:pt x="364390" y="1213427"/>
                  <a:pt x="345403" y="1205276"/>
                </a:cubicBezTo>
                <a:cubicBezTo>
                  <a:pt x="375240" y="1455229"/>
                  <a:pt x="429491" y="1713331"/>
                  <a:pt x="467466" y="1968717"/>
                </a:cubicBezTo>
                <a:cubicBezTo>
                  <a:pt x="500017" y="1982302"/>
                  <a:pt x="556980" y="1993169"/>
                  <a:pt x="551555" y="2039356"/>
                </a:cubicBezTo>
                <a:cubicBezTo>
                  <a:pt x="548842" y="2061091"/>
                  <a:pt x="519004" y="2082826"/>
                  <a:pt x="486454" y="2066525"/>
                </a:cubicBezTo>
                <a:cubicBezTo>
                  <a:pt x="481029" y="2101844"/>
                  <a:pt x="418641" y="2107278"/>
                  <a:pt x="410503" y="2069242"/>
                </a:cubicBezTo>
                <a:cubicBezTo>
                  <a:pt x="399653" y="2031205"/>
                  <a:pt x="437628" y="2009470"/>
                  <a:pt x="440341" y="1974151"/>
                </a:cubicBezTo>
                <a:cubicBezTo>
                  <a:pt x="443053" y="1949699"/>
                  <a:pt x="429491" y="1911663"/>
                  <a:pt x="424066" y="1876344"/>
                </a:cubicBezTo>
                <a:cubicBezTo>
                  <a:pt x="388803" y="1672578"/>
                  <a:pt x="350828" y="1398174"/>
                  <a:pt x="310140" y="1216144"/>
                </a:cubicBezTo>
                <a:cubicBezTo>
                  <a:pt x="299290" y="1338403"/>
                  <a:pt x="288439" y="1479680"/>
                  <a:pt x="274877" y="1618241"/>
                </a:cubicBezTo>
                <a:cubicBezTo>
                  <a:pt x="269452" y="1661711"/>
                  <a:pt x="253177" y="1718765"/>
                  <a:pt x="261314" y="1748651"/>
                </a:cubicBezTo>
                <a:cubicBezTo>
                  <a:pt x="272164" y="1797554"/>
                  <a:pt x="342690" y="1805705"/>
                  <a:pt x="339977" y="1865476"/>
                </a:cubicBezTo>
                <a:cubicBezTo>
                  <a:pt x="334553" y="1922530"/>
                  <a:pt x="255889" y="1925247"/>
                  <a:pt x="239614" y="1884494"/>
                </a:cubicBezTo>
                <a:cubicBezTo>
                  <a:pt x="220626" y="1925247"/>
                  <a:pt x="144676" y="1908946"/>
                  <a:pt x="147388" y="1854609"/>
                </a:cubicBezTo>
                <a:cubicBezTo>
                  <a:pt x="150101" y="1800271"/>
                  <a:pt x="223339" y="1794838"/>
                  <a:pt x="239614" y="1748651"/>
                </a:cubicBezTo>
                <a:cubicBezTo>
                  <a:pt x="250464" y="1718765"/>
                  <a:pt x="247752" y="1656277"/>
                  <a:pt x="253177" y="1610090"/>
                </a:cubicBezTo>
                <a:cubicBezTo>
                  <a:pt x="264027" y="1498698"/>
                  <a:pt x="274877" y="1379156"/>
                  <a:pt x="285727" y="1267764"/>
                </a:cubicBezTo>
                <a:cubicBezTo>
                  <a:pt x="288439" y="1248746"/>
                  <a:pt x="302002" y="1221578"/>
                  <a:pt x="283015" y="1210710"/>
                </a:cubicBezTo>
                <a:cubicBezTo>
                  <a:pt x="201639" y="1409042"/>
                  <a:pt x="131113" y="1615524"/>
                  <a:pt x="52450" y="1824723"/>
                </a:cubicBezTo>
                <a:cubicBezTo>
                  <a:pt x="41600" y="1851892"/>
                  <a:pt x="19899" y="1889928"/>
                  <a:pt x="19899" y="1911663"/>
                </a:cubicBezTo>
                <a:cubicBezTo>
                  <a:pt x="22612" y="1971434"/>
                  <a:pt x="106700" y="2028488"/>
                  <a:pt x="76863" y="2118145"/>
                </a:cubicBezTo>
                <a:cubicBezTo>
                  <a:pt x="68725" y="2142597"/>
                  <a:pt x="41600" y="2153465"/>
                  <a:pt x="17187" y="2167049"/>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26358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3714750" y="2286000"/>
            <a:ext cx="4457700" cy="38862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1549" y="2286000"/>
            <a:ext cx="2400300"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3AC5F-4F3C-44D6-BDED-15DCB3F8539D}" type="datetime1">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303535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7" name="Freeform 26"/>
          <p:cNvSpPr>
            <a:spLocks/>
          </p:cNvSpPr>
          <p:nvPr/>
        </p:nvSpPr>
        <p:spPr bwMode="ltGray">
          <a:xfrm flipH="1">
            <a:off x="3468723" y="4229100"/>
            <a:ext cx="1520306" cy="2628900"/>
          </a:xfrm>
          <a:custGeom>
            <a:avLst/>
            <a:gdLst>
              <a:gd name="connsiteX0" fmla="*/ 920309 w 2027074"/>
              <a:gd name="connsiteY0" fmla="*/ 0 h 2628900"/>
              <a:gd name="connsiteX1" fmla="*/ 887974 w 2027074"/>
              <a:gd name="connsiteY1" fmla="*/ 0 h 2628900"/>
              <a:gd name="connsiteX2" fmla="*/ 799052 w 2027074"/>
              <a:gd name="connsiteY2" fmla="*/ 72871 h 2628900"/>
              <a:gd name="connsiteX3" fmla="*/ 883932 w 2027074"/>
              <a:gd name="connsiteY3" fmla="*/ 380547 h 2628900"/>
              <a:gd name="connsiteX4" fmla="*/ 835429 w 2027074"/>
              <a:gd name="connsiteY4" fmla="*/ 510095 h 2628900"/>
              <a:gd name="connsiteX5" fmla="*/ 491869 w 2027074"/>
              <a:gd name="connsiteY5" fmla="*/ 1425025 h 2628900"/>
              <a:gd name="connsiteX6" fmla="*/ 487828 w 2027074"/>
              <a:gd name="connsiteY6" fmla="*/ 1340011 h 2628900"/>
              <a:gd name="connsiteX7" fmla="*/ 536329 w 2027074"/>
              <a:gd name="connsiteY7" fmla="*/ 829916 h 2628900"/>
              <a:gd name="connsiteX8" fmla="*/ 556540 w 2027074"/>
              <a:gd name="connsiteY8" fmla="*/ 623449 h 2628900"/>
              <a:gd name="connsiteX9" fmla="*/ 693963 w 2027074"/>
              <a:gd name="connsiteY9" fmla="*/ 465563 h 2628900"/>
              <a:gd name="connsiteX10" fmla="*/ 556540 w 2027074"/>
              <a:gd name="connsiteY10" fmla="*/ 421031 h 2628900"/>
              <a:gd name="connsiteX11" fmla="*/ 406989 w 2027074"/>
              <a:gd name="connsiteY11" fmla="*/ 449369 h 2628900"/>
              <a:gd name="connsiteX12" fmla="*/ 524205 w 2027074"/>
              <a:gd name="connsiteY12" fmla="*/ 623449 h 2628900"/>
              <a:gd name="connsiteX13" fmla="*/ 503995 w 2027074"/>
              <a:gd name="connsiteY13" fmla="*/ 817771 h 2628900"/>
              <a:gd name="connsiteX14" fmla="*/ 451451 w 2027074"/>
              <a:gd name="connsiteY14" fmla="*/ 1416929 h 2628900"/>
              <a:gd name="connsiteX15" fmla="*/ 281691 w 2027074"/>
              <a:gd name="connsiteY15" fmla="*/ 433176 h 2628900"/>
              <a:gd name="connsiteX16" fmla="*/ 257440 w 2027074"/>
              <a:gd name="connsiteY16" fmla="*/ 287434 h 2628900"/>
              <a:gd name="connsiteX17" fmla="*/ 301900 w 2027074"/>
              <a:gd name="connsiteY17" fmla="*/ 145742 h 2628900"/>
              <a:gd name="connsiteX18" fmla="*/ 188728 w 2027074"/>
              <a:gd name="connsiteY18" fmla="*/ 149790 h 2628900"/>
              <a:gd name="connsiteX19" fmla="*/ 91722 w 2027074"/>
              <a:gd name="connsiteY19" fmla="*/ 190274 h 2628900"/>
              <a:gd name="connsiteX20" fmla="*/ 217020 w 2027074"/>
              <a:gd name="connsiteY20" fmla="*/ 295532 h 2628900"/>
              <a:gd name="connsiteX21" fmla="*/ 398906 w 2027074"/>
              <a:gd name="connsiteY21" fmla="*/ 1433123 h 2628900"/>
              <a:gd name="connsiteX22" fmla="*/ 346361 w 2027074"/>
              <a:gd name="connsiteY22" fmla="*/ 1352156 h 2628900"/>
              <a:gd name="connsiteX23" fmla="*/ 136183 w 2027074"/>
              <a:gd name="connsiteY23" fmla="*/ 874448 h 2628900"/>
              <a:gd name="connsiteX24" fmla="*/ 51303 w 2027074"/>
              <a:gd name="connsiteY24" fmla="*/ 684174 h 2628900"/>
              <a:gd name="connsiteX25" fmla="*/ 35135 w 2027074"/>
              <a:gd name="connsiteY25" fmla="*/ 558675 h 2628900"/>
              <a:gd name="connsiteX26" fmla="*/ 0 w 2027074"/>
              <a:gd name="connsiteY26" fmla="*/ 566871 h 2628900"/>
              <a:gd name="connsiteX27" fmla="*/ 0 w 2027074"/>
              <a:gd name="connsiteY27" fmla="*/ 707213 h 2628900"/>
              <a:gd name="connsiteX28" fmla="*/ 23009 w 2027074"/>
              <a:gd name="connsiteY28" fmla="*/ 708465 h 2628900"/>
              <a:gd name="connsiteX29" fmla="*/ 354445 w 2027074"/>
              <a:gd name="connsiteY29" fmla="*/ 1433123 h 2628900"/>
              <a:gd name="connsiteX30" fmla="*/ 314026 w 2027074"/>
              <a:gd name="connsiteY30" fmla="*/ 1400737 h 2628900"/>
              <a:gd name="connsiteX31" fmla="*/ 0 w 2027074"/>
              <a:gd name="connsiteY31" fmla="*/ 1014531 h 2628900"/>
              <a:gd name="connsiteX32" fmla="*/ 0 w 2027074"/>
              <a:gd name="connsiteY32" fmla="*/ 1082104 h 2628900"/>
              <a:gd name="connsiteX33" fmla="*/ 233188 w 2027074"/>
              <a:gd name="connsiteY33" fmla="*/ 1368349 h 2628900"/>
              <a:gd name="connsiteX34" fmla="*/ 302531 w 2027074"/>
              <a:gd name="connsiteY34" fmla="*/ 1446913 h 2628900"/>
              <a:gd name="connsiteX35" fmla="*/ 308670 w 2027074"/>
              <a:gd name="connsiteY35" fmla="*/ 1463328 h 2628900"/>
              <a:gd name="connsiteX36" fmla="*/ 60420 w 2027074"/>
              <a:gd name="connsiteY36" fmla="*/ 1294977 h 2628900"/>
              <a:gd name="connsiteX37" fmla="*/ 0 w 2027074"/>
              <a:gd name="connsiteY37" fmla="*/ 1251155 h 2628900"/>
              <a:gd name="connsiteX38" fmla="*/ 0 w 2027074"/>
              <a:gd name="connsiteY38" fmla="*/ 1296880 h 2628900"/>
              <a:gd name="connsiteX39" fmla="*/ 19978 w 2027074"/>
              <a:gd name="connsiteY39" fmla="*/ 1311166 h 2628900"/>
              <a:gd name="connsiteX40" fmla="*/ 217020 w 2027074"/>
              <a:gd name="connsiteY40" fmla="*/ 1453365 h 2628900"/>
              <a:gd name="connsiteX41" fmla="*/ 258956 w 2027074"/>
              <a:gd name="connsiteY41" fmla="*/ 1482716 h 2628900"/>
              <a:gd name="connsiteX42" fmla="*/ 283195 w 2027074"/>
              <a:gd name="connsiteY42" fmla="*/ 1514782 h 2628900"/>
              <a:gd name="connsiteX43" fmla="*/ 0 w 2027074"/>
              <a:gd name="connsiteY43" fmla="*/ 1409214 h 2628900"/>
              <a:gd name="connsiteX44" fmla="*/ 0 w 2027074"/>
              <a:gd name="connsiteY44" fmla="*/ 1450869 h 2628900"/>
              <a:gd name="connsiteX45" fmla="*/ 28395 w 2027074"/>
              <a:gd name="connsiteY45" fmla="*/ 1461697 h 2628900"/>
              <a:gd name="connsiteX46" fmla="*/ 287323 w 2027074"/>
              <a:gd name="connsiteY46" fmla="*/ 1569984 h 2628900"/>
              <a:gd name="connsiteX47" fmla="*/ 4314 w 2027074"/>
              <a:gd name="connsiteY47" fmla="*/ 1541638 h 2628900"/>
              <a:gd name="connsiteX48" fmla="*/ 0 w 2027074"/>
              <a:gd name="connsiteY48" fmla="*/ 1541195 h 2628900"/>
              <a:gd name="connsiteX49" fmla="*/ 0 w 2027074"/>
              <a:gd name="connsiteY49" fmla="*/ 1569997 h 2628900"/>
              <a:gd name="connsiteX50" fmla="*/ 150721 w 2027074"/>
              <a:gd name="connsiteY50" fmla="*/ 1583535 h 2628900"/>
              <a:gd name="connsiteX51" fmla="*/ 283350 w 2027074"/>
              <a:gd name="connsiteY51" fmla="*/ 1597833 h 2628900"/>
              <a:gd name="connsiteX52" fmla="*/ 14244 w 2027074"/>
              <a:gd name="connsiteY52" fmla="*/ 1655022 h 2628900"/>
              <a:gd name="connsiteX53" fmla="*/ 0 w 2027074"/>
              <a:gd name="connsiteY53" fmla="*/ 1657211 h 2628900"/>
              <a:gd name="connsiteX54" fmla="*/ 0 w 2027074"/>
              <a:gd name="connsiteY54" fmla="*/ 1699723 h 2628900"/>
              <a:gd name="connsiteX55" fmla="*/ 295267 w 2027074"/>
              <a:gd name="connsiteY55" fmla="*/ 1653530 h 2628900"/>
              <a:gd name="connsiteX56" fmla="*/ 0 w 2027074"/>
              <a:gd name="connsiteY56" fmla="*/ 1793037 h 2628900"/>
              <a:gd name="connsiteX57" fmla="*/ 0 w 2027074"/>
              <a:gd name="connsiteY57" fmla="*/ 1824962 h 2628900"/>
              <a:gd name="connsiteX58" fmla="*/ 299238 w 2027074"/>
              <a:gd name="connsiteY58" fmla="*/ 1689336 h 2628900"/>
              <a:gd name="connsiteX59" fmla="*/ 263491 w 2027074"/>
              <a:gd name="connsiteY59" fmla="*/ 1729119 h 2628900"/>
              <a:gd name="connsiteX60" fmla="*/ 0 w 2027074"/>
              <a:gd name="connsiteY60" fmla="*/ 1946709 h 2628900"/>
              <a:gd name="connsiteX61" fmla="*/ 0 w 2027074"/>
              <a:gd name="connsiteY61" fmla="*/ 1999791 h 2628900"/>
              <a:gd name="connsiteX62" fmla="*/ 338959 w 2027074"/>
              <a:gd name="connsiteY62" fmla="*/ 1725142 h 2628900"/>
              <a:gd name="connsiteX63" fmla="*/ 295267 w 2027074"/>
              <a:gd name="connsiteY63" fmla="*/ 1808688 h 2628900"/>
              <a:gd name="connsiteX64" fmla="*/ 88720 w 2027074"/>
              <a:gd name="connsiteY64" fmla="*/ 2091653 h 2628900"/>
              <a:gd name="connsiteX65" fmla="*/ 0 w 2027074"/>
              <a:gd name="connsiteY65" fmla="*/ 2214479 h 2628900"/>
              <a:gd name="connsiteX66" fmla="*/ 0 w 2027074"/>
              <a:gd name="connsiteY66" fmla="*/ 2267850 h 2628900"/>
              <a:gd name="connsiteX67" fmla="*/ 17224 w 2027074"/>
              <a:gd name="connsiteY67" fmla="*/ 2246312 h 2628900"/>
              <a:gd name="connsiteX68" fmla="*/ 366763 w 2027074"/>
              <a:gd name="connsiteY68" fmla="*/ 1756969 h 2628900"/>
              <a:gd name="connsiteX69" fmla="*/ 180573 w 2027074"/>
              <a:gd name="connsiteY69" fmla="*/ 2271178 h 2628900"/>
              <a:gd name="connsiteX70" fmla="*/ 46386 w 2027074"/>
              <a:gd name="connsiteY70" fmla="*/ 2628900 h 2628900"/>
              <a:gd name="connsiteX71" fmla="*/ 92636 w 2027074"/>
              <a:gd name="connsiteY71" fmla="*/ 2628900 h 2628900"/>
              <a:gd name="connsiteX72" fmla="*/ 244127 w 2027074"/>
              <a:gd name="connsiteY72" fmla="*/ 2216474 h 2628900"/>
              <a:gd name="connsiteX73" fmla="*/ 414428 w 2027074"/>
              <a:gd name="connsiteY73" fmla="*/ 1772882 h 2628900"/>
              <a:gd name="connsiteX74" fmla="*/ 418399 w 2027074"/>
              <a:gd name="connsiteY74" fmla="*/ 1856428 h 2628900"/>
              <a:gd name="connsiteX75" fmla="*/ 370735 w 2027074"/>
              <a:gd name="connsiteY75" fmla="*/ 2357707 h 2628900"/>
              <a:gd name="connsiteX76" fmla="*/ 350875 w 2027074"/>
              <a:gd name="connsiteY76" fmla="*/ 2560606 h 2628900"/>
              <a:gd name="connsiteX77" fmla="*/ 320278 w 2027074"/>
              <a:gd name="connsiteY77" fmla="*/ 2602193 h 2628900"/>
              <a:gd name="connsiteX78" fmla="*/ 282674 w 2027074"/>
              <a:gd name="connsiteY78" fmla="*/ 2628900 h 2628900"/>
              <a:gd name="connsiteX79" fmla="*/ 434855 w 2027074"/>
              <a:gd name="connsiteY79" fmla="*/ 2628900 h 2628900"/>
              <a:gd name="connsiteX80" fmla="*/ 407910 w 2027074"/>
              <a:gd name="connsiteY80" fmla="*/ 2605239 h 2628900"/>
              <a:gd name="connsiteX81" fmla="*/ 382651 w 2027074"/>
              <a:gd name="connsiteY81" fmla="*/ 2560606 h 2628900"/>
              <a:gd name="connsiteX82" fmla="*/ 402511 w 2027074"/>
              <a:gd name="connsiteY82" fmla="*/ 2369643 h 2628900"/>
              <a:gd name="connsiteX83" fmla="*/ 454148 w 2027074"/>
              <a:gd name="connsiteY83" fmla="*/ 1780839 h 2628900"/>
              <a:gd name="connsiteX84" fmla="*/ 581501 w 2027074"/>
              <a:gd name="connsiteY84" fmla="*/ 2508141 h 2628900"/>
              <a:gd name="connsiteX85" fmla="*/ 601033 w 2027074"/>
              <a:gd name="connsiteY85" fmla="*/ 2628900 h 2628900"/>
              <a:gd name="connsiteX86" fmla="*/ 643632 w 2027074"/>
              <a:gd name="connsiteY86" fmla="*/ 2628900 h 2628900"/>
              <a:gd name="connsiteX87" fmla="*/ 639282 w 2027074"/>
              <a:gd name="connsiteY87" fmla="*/ 2601882 h 2628900"/>
              <a:gd name="connsiteX88" fmla="*/ 505785 w 2027074"/>
              <a:gd name="connsiteY88" fmla="*/ 1764925 h 2628900"/>
              <a:gd name="connsiteX89" fmla="*/ 557420 w 2027074"/>
              <a:gd name="connsiteY89" fmla="*/ 1844494 h 2628900"/>
              <a:gd name="connsiteX90" fmla="*/ 763967 w 2027074"/>
              <a:gd name="connsiteY90" fmla="*/ 2313945 h 2628900"/>
              <a:gd name="connsiteX91" fmla="*/ 847380 w 2027074"/>
              <a:gd name="connsiteY91" fmla="*/ 2500930 h 2628900"/>
              <a:gd name="connsiteX92" fmla="*/ 863268 w 2027074"/>
              <a:gd name="connsiteY92" fmla="*/ 2624261 h 2628900"/>
              <a:gd name="connsiteX93" fmla="*/ 914904 w 2027074"/>
              <a:gd name="connsiteY93" fmla="*/ 2580498 h 2628900"/>
              <a:gd name="connsiteX94" fmla="*/ 875183 w 2027074"/>
              <a:gd name="connsiteY94" fmla="*/ 2477059 h 2628900"/>
              <a:gd name="connsiteX95" fmla="*/ 549476 w 2027074"/>
              <a:gd name="connsiteY95" fmla="*/ 1764925 h 2628900"/>
              <a:gd name="connsiteX96" fmla="*/ 589197 w 2027074"/>
              <a:gd name="connsiteY96" fmla="*/ 1796752 h 2628900"/>
              <a:gd name="connsiteX97" fmla="*/ 1248555 w 2027074"/>
              <a:gd name="connsiteY97" fmla="*/ 2608347 h 2628900"/>
              <a:gd name="connsiteX98" fmla="*/ 1245866 w 2027074"/>
              <a:gd name="connsiteY98" fmla="*/ 2628900 h 2628900"/>
              <a:gd name="connsiteX99" fmla="*/ 1559852 w 2027074"/>
              <a:gd name="connsiteY99" fmla="*/ 2628900 h 2628900"/>
              <a:gd name="connsiteX100" fmla="*/ 1550430 w 2027074"/>
              <a:gd name="connsiteY100" fmla="*/ 2620282 h 2628900"/>
              <a:gd name="connsiteX101" fmla="*/ 1288275 w 2027074"/>
              <a:gd name="connsiteY101" fmla="*/ 2576519 h 2628900"/>
              <a:gd name="connsiteX102" fmla="*/ 1196918 w 2027074"/>
              <a:gd name="connsiteY102" fmla="*/ 2477059 h 2628900"/>
              <a:gd name="connsiteX103" fmla="*/ 668637 w 2027074"/>
              <a:gd name="connsiteY103" fmla="*/ 1828579 h 2628900"/>
              <a:gd name="connsiteX104" fmla="*/ 589197 w 2027074"/>
              <a:gd name="connsiteY104" fmla="*/ 1721163 h 2628900"/>
              <a:gd name="connsiteX105" fmla="*/ 1212806 w 2027074"/>
              <a:gd name="connsiteY105" fmla="*/ 2162766 h 2628900"/>
              <a:gd name="connsiteX106" fmla="*/ 1268416 w 2027074"/>
              <a:gd name="connsiteY106" fmla="*/ 2389534 h 2628900"/>
              <a:gd name="connsiteX107" fmla="*/ 1387576 w 2027074"/>
              <a:gd name="connsiteY107" fmla="*/ 2286097 h 2628900"/>
              <a:gd name="connsiteX108" fmla="*/ 1431268 w 2027074"/>
              <a:gd name="connsiteY108" fmla="*/ 2122982 h 2628900"/>
              <a:gd name="connsiteX109" fmla="*/ 1236638 w 2027074"/>
              <a:gd name="connsiteY109" fmla="*/ 2134916 h 2628900"/>
              <a:gd name="connsiteX110" fmla="*/ 1077757 w 2027074"/>
              <a:gd name="connsiteY110" fmla="*/ 2027500 h 2628900"/>
              <a:gd name="connsiteX111" fmla="*/ 684525 w 2027074"/>
              <a:gd name="connsiteY111" fmla="*/ 1745033 h 2628900"/>
              <a:gd name="connsiteX112" fmla="*/ 617001 w 2027074"/>
              <a:gd name="connsiteY112" fmla="*/ 1681379 h 2628900"/>
              <a:gd name="connsiteX113" fmla="*/ 1657675 w 2027074"/>
              <a:gd name="connsiteY113" fmla="*/ 2079219 h 2628900"/>
              <a:gd name="connsiteX114" fmla="*/ 1768892 w 2027074"/>
              <a:gd name="connsiteY114" fmla="*/ 2313945 h 2628900"/>
              <a:gd name="connsiteX115" fmla="*/ 1876137 w 2027074"/>
              <a:gd name="connsiteY115" fmla="*/ 2170722 h 2628900"/>
              <a:gd name="connsiteX116" fmla="*/ 1911885 w 2027074"/>
              <a:gd name="connsiteY116" fmla="*/ 1987716 h 2628900"/>
              <a:gd name="connsiteX117" fmla="*/ 1669591 w 2027074"/>
              <a:gd name="connsiteY117" fmla="*/ 2035457 h 2628900"/>
              <a:gd name="connsiteX118" fmla="*/ 1538513 w 2027074"/>
              <a:gd name="connsiteY118" fmla="*/ 1987716 h 2628900"/>
              <a:gd name="connsiteX119" fmla="*/ 756023 w 2027074"/>
              <a:gd name="connsiteY119" fmla="*/ 1693315 h 2628900"/>
              <a:gd name="connsiteX120" fmla="*/ 628917 w 2027074"/>
              <a:gd name="connsiteY120" fmla="*/ 1637616 h 2628900"/>
              <a:gd name="connsiteX121" fmla="*/ 1439212 w 2027074"/>
              <a:gd name="connsiteY121" fmla="*/ 1713206 h 2628900"/>
              <a:gd name="connsiteX122" fmla="*/ 1542486 w 2027074"/>
              <a:gd name="connsiteY122" fmla="*/ 1812666 h 2628900"/>
              <a:gd name="connsiteX123" fmla="*/ 1582206 w 2027074"/>
              <a:gd name="connsiteY123" fmla="*/ 1725142 h 2628900"/>
              <a:gd name="connsiteX124" fmla="*/ 1617955 w 2027074"/>
              <a:gd name="connsiteY124" fmla="*/ 1661487 h 2628900"/>
              <a:gd name="connsiteX125" fmla="*/ 1439212 w 2027074"/>
              <a:gd name="connsiteY125" fmla="*/ 1681379 h 2628900"/>
              <a:gd name="connsiteX126" fmla="*/ 636861 w 2027074"/>
              <a:gd name="connsiteY126" fmla="*/ 1597833 h 2628900"/>
              <a:gd name="connsiteX127" fmla="*/ 1165142 w 2027074"/>
              <a:gd name="connsiteY127" fmla="*/ 1502351 h 2628900"/>
              <a:gd name="connsiteX128" fmla="*/ 1570291 w 2027074"/>
              <a:gd name="connsiteY128" fmla="*/ 1434718 h 2628900"/>
              <a:gd name="connsiteX129" fmla="*/ 1709311 w 2027074"/>
              <a:gd name="connsiteY129" fmla="*/ 1410848 h 2628900"/>
              <a:gd name="connsiteX130" fmla="*/ 1812585 w 2027074"/>
              <a:gd name="connsiteY130" fmla="*/ 1478479 h 2628900"/>
              <a:gd name="connsiteX131" fmla="*/ 2027074 w 2027074"/>
              <a:gd name="connsiteY131" fmla="*/ 1418804 h 2628900"/>
              <a:gd name="connsiteX132" fmla="*/ 2027074 w 2027074"/>
              <a:gd name="connsiteY132" fmla="*/ 1410848 h 2628900"/>
              <a:gd name="connsiteX133" fmla="*/ 1947633 w 2027074"/>
              <a:gd name="connsiteY133" fmla="*/ 1319345 h 2628900"/>
              <a:gd name="connsiteX134" fmla="*/ 1892025 w 2027074"/>
              <a:gd name="connsiteY134" fmla="*/ 1144294 h 2628900"/>
              <a:gd name="connsiteX135" fmla="*/ 1685479 w 2027074"/>
              <a:gd name="connsiteY135" fmla="*/ 1375042 h 2628900"/>
              <a:gd name="connsiteX136" fmla="*/ 1156702 w 2027074"/>
              <a:gd name="connsiteY136" fmla="*/ 1463561 h 2628900"/>
              <a:gd name="connsiteX137" fmla="*/ 922627 w 2027074"/>
              <a:gd name="connsiteY137" fmla="*/ 1499900 h 2628900"/>
              <a:gd name="connsiteX138" fmla="*/ 940609 w 2027074"/>
              <a:gd name="connsiteY138" fmla="*/ 1495245 h 2628900"/>
              <a:gd name="connsiteX139" fmla="*/ 629349 w 2027074"/>
              <a:gd name="connsiteY139" fmla="*/ 1543940 h 2628900"/>
              <a:gd name="connsiteX140" fmla="*/ 644187 w 2027074"/>
              <a:gd name="connsiteY140" fmla="*/ 1536618 h 2628900"/>
              <a:gd name="connsiteX141" fmla="*/ 624147 w 2027074"/>
              <a:gd name="connsiteY141" fmla="*/ 1541270 h 2628900"/>
              <a:gd name="connsiteX142" fmla="*/ 979421 w 2027074"/>
              <a:gd name="connsiteY142" fmla="*/ 1373409 h 2628900"/>
              <a:gd name="connsiteX143" fmla="*/ 1348749 w 2027074"/>
              <a:gd name="connsiteY143" fmla="*/ 1206414 h 2628900"/>
              <a:gd name="connsiteX144" fmla="*/ 1583180 w 2027074"/>
              <a:gd name="connsiteY144" fmla="*/ 1178076 h 2628900"/>
              <a:gd name="connsiteX145" fmla="*/ 1514467 w 2027074"/>
              <a:gd name="connsiteY145" fmla="*/ 1109254 h 2628900"/>
              <a:gd name="connsiteX146" fmla="*/ 1457881 w 2027074"/>
              <a:gd name="connsiteY146" fmla="*/ 991851 h 2628900"/>
              <a:gd name="connsiteX147" fmla="*/ 1332583 w 2027074"/>
              <a:gd name="connsiteY147" fmla="*/ 1182123 h 2628900"/>
              <a:gd name="connsiteX148" fmla="*/ 609083 w 2027074"/>
              <a:gd name="connsiteY148" fmla="*/ 1510042 h 2628900"/>
              <a:gd name="connsiteX149" fmla="*/ 645461 w 2027074"/>
              <a:gd name="connsiteY149" fmla="*/ 1469559 h 2628900"/>
              <a:gd name="connsiteX150" fmla="*/ 1465964 w 2027074"/>
              <a:gd name="connsiteY150" fmla="*/ 797528 h 2628900"/>
              <a:gd name="connsiteX151" fmla="*/ 1765064 w 2027074"/>
              <a:gd name="connsiteY151" fmla="*/ 684174 h 2628900"/>
              <a:gd name="connsiteX152" fmla="*/ 1643807 w 2027074"/>
              <a:gd name="connsiteY152" fmla="*/ 607256 h 2628900"/>
              <a:gd name="connsiteX153" fmla="*/ 1571054 w 2027074"/>
              <a:gd name="connsiteY153" fmla="*/ 473659 h 2628900"/>
              <a:gd name="connsiteX154" fmla="*/ 1437672 w 2027074"/>
              <a:gd name="connsiteY154" fmla="*/ 752997 h 2628900"/>
              <a:gd name="connsiteX155" fmla="*/ 568665 w 2027074"/>
              <a:gd name="connsiteY155" fmla="*/ 1473606 h 2628900"/>
              <a:gd name="connsiteX156" fmla="*/ 613126 w 2027074"/>
              <a:gd name="connsiteY156" fmla="*/ 1388591 h 2628900"/>
              <a:gd name="connsiteX157" fmla="*/ 1033483 w 2027074"/>
              <a:gd name="connsiteY157" fmla="*/ 809674 h 2628900"/>
              <a:gd name="connsiteX158" fmla="*/ 1255786 w 2027074"/>
              <a:gd name="connsiteY158" fmla="*/ 740851 h 2628900"/>
              <a:gd name="connsiteX159" fmla="*/ 1154738 w 2027074"/>
              <a:gd name="connsiteY159" fmla="*/ 647739 h 2628900"/>
              <a:gd name="connsiteX160" fmla="*/ 1033483 w 2027074"/>
              <a:gd name="connsiteY160" fmla="*/ 574869 h 2628900"/>
              <a:gd name="connsiteX161" fmla="*/ 1001148 w 2027074"/>
              <a:gd name="connsiteY161" fmla="*/ 659884 h 2628900"/>
              <a:gd name="connsiteX162" fmla="*/ 1009231 w 2027074"/>
              <a:gd name="connsiteY162" fmla="*/ 777287 h 2628900"/>
              <a:gd name="connsiteX163" fmla="*/ 896058 w 2027074"/>
              <a:gd name="connsiteY163" fmla="*/ 943270 h 2628900"/>
              <a:gd name="connsiteX164" fmla="*/ 540372 w 2027074"/>
              <a:gd name="connsiteY164" fmla="*/ 1441220 h 2628900"/>
              <a:gd name="connsiteX165" fmla="*/ 928394 w 2027074"/>
              <a:gd name="connsiteY165" fmla="*/ 388644 h 2628900"/>
              <a:gd name="connsiteX166" fmla="*/ 1211326 w 2027074"/>
              <a:gd name="connsiteY166" fmla="*/ 230757 h 2628900"/>
              <a:gd name="connsiteX167" fmla="*/ 1021357 w 2027074"/>
              <a:gd name="connsiteY167" fmla="*/ 105258 h 2628900"/>
              <a:gd name="connsiteX168" fmla="*/ 920309 w 2027074"/>
              <a:gd name="connsiteY168" fmla="*/ 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2027074" h="2628900">
                <a:moveTo>
                  <a:pt x="920309" y="0"/>
                </a:moveTo>
                <a:cubicBezTo>
                  <a:pt x="912226" y="0"/>
                  <a:pt x="900100" y="0"/>
                  <a:pt x="887974" y="0"/>
                </a:cubicBezTo>
                <a:cubicBezTo>
                  <a:pt x="851597" y="20242"/>
                  <a:pt x="811178" y="36436"/>
                  <a:pt x="799052" y="72871"/>
                </a:cubicBezTo>
                <a:cubicBezTo>
                  <a:pt x="754592" y="206467"/>
                  <a:pt x="879891" y="291483"/>
                  <a:pt x="883932" y="380547"/>
                </a:cubicBezTo>
                <a:cubicBezTo>
                  <a:pt x="883932" y="412935"/>
                  <a:pt x="851597" y="469612"/>
                  <a:pt x="835429" y="510095"/>
                </a:cubicBezTo>
                <a:cubicBezTo>
                  <a:pt x="718215" y="821819"/>
                  <a:pt x="613126" y="1129495"/>
                  <a:pt x="491869" y="1425025"/>
                </a:cubicBezTo>
                <a:cubicBezTo>
                  <a:pt x="463575" y="1408833"/>
                  <a:pt x="483786" y="1368349"/>
                  <a:pt x="487828" y="1340011"/>
                </a:cubicBezTo>
                <a:cubicBezTo>
                  <a:pt x="503995" y="1174027"/>
                  <a:pt x="520163" y="995899"/>
                  <a:pt x="536329" y="829916"/>
                </a:cubicBezTo>
                <a:cubicBezTo>
                  <a:pt x="544414" y="761094"/>
                  <a:pt x="540372" y="667982"/>
                  <a:pt x="556540" y="623449"/>
                </a:cubicBezTo>
                <a:cubicBezTo>
                  <a:pt x="580791" y="554626"/>
                  <a:pt x="689921" y="546530"/>
                  <a:pt x="693963" y="465563"/>
                </a:cubicBezTo>
                <a:cubicBezTo>
                  <a:pt x="698006" y="384595"/>
                  <a:pt x="584832" y="360305"/>
                  <a:pt x="556540" y="421031"/>
                </a:cubicBezTo>
                <a:cubicBezTo>
                  <a:pt x="532288" y="360305"/>
                  <a:pt x="415074" y="364354"/>
                  <a:pt x="406989" y="449369"/>
                </a:cubicBezTo>
                <a:cubicBezTo>
                  <a:pt x="402948" y="538434"/>
                  <a:pt x="508037" y="550579"/>
                  <a:pt x="524205" y="623449"/>
                </a:cubicBezTo>
                <a:cubicBezTo>
                  <a:pt x="536329" y="667982"/>
                  <a:pt x="512078" y="752997"/>
                  <a:pt x="503995" y="817771"/>
                </a:cubicBezTo>
                <a:cubicBezTo>
                  <a:pt x="483786" y="1024238"/>
                  <a:pt x="467617" y="1234753"/>
                  <a:pt x="451451" y="1416929"/>
                </a:cubicBezTo>
                <a:cubicBezTo>
                  <a:pt x="390822" y="1145688"/>
                  <a:pt x="334235" y="736804"/>
                  <a:pt x="281691" y="433176"/>
                </a:cubicBezTo>
                <a:cubicBezTo>
                  <a:pt x="273608" y="380547"/>
                  <a:pt x="253397" y="323870"/>
                  <a:pt x="257440" y="287434"/>
                </a:cubicBezTo>
                <a:cubicBezTo>
                  <a:pt x="261482" y="234806"/>
                  <a:pt x="318068" y="202419"/>
                  <a:pt x="301900" y="145742"/>
                </a:cubicBezTo>
                <a:cubicBezTo>
                  <a:pt x="289774" y="89064"/>
                  <a:pt x="196811" y="97162"/>
                  <a:pt x="188728" y="149790"/>
                </a:cubicBezTo>
                <a:cubicBezTo>
                  <a:pt x="140225" y="125499"/>
                  <a:pt x="95765" y="157887"/>
                  <a:pt x="91722" y="190274"/>
                </a:cubicBezTo>
                <a:cubicBezTo>
                  <a:pt x="83638" y="259096"/>
                  <a:pt x="168518" y="275289"/>
                  <a:pt x="217020" y="295532"/>
                </a:cubicBezTo>
                <a:cubicBezTo>
                  <a:pt x="273608" y="676078"/>
                  <a:pt x="354445" y="1060673"/>
                  <a:pt x="398906" y="1433123"/>
                </a:cubicBezTo>
                <a:cubicBezTo>
                  <a:pt x="370612" y="1420978"/>
                  <a:pt x="358486" y="1380494"/>
                  <a:pt x="346361" y="1352156"/>
                </a:cubicBezTo>
                <a:cubicBezTo>
                  <a:pt x="273608" y="1194269"/>
                  <a:pt x="204895" y="1036383"/>
                  <a:pt x="136183" y="874448"/>
                </a:cubicBezTo>
                <a:cubicBezTo>
                  <a:pt x="107889" y="817771"/>
                  <a:pt x="51303" y="728706"/>
                  <a:pt x="51303" y="684174"/>
                </a:cubicBezTo>
                <a:cubicBezTo>
                  <a:pt x="47262" y="639643"/>
                  <a:pt x="95765" y="566772"/>
                  <a:pt x="35135" y="558675"/>
                </a:cubicBezTo>
                <a:lnTo>
                  <a:pt x="0" y="566871"/>
                </a:lnTo>
                <a:lnTo>
                  <a:pt x="0" y="707213"/>
                </a:lnTo>
                <a:lnTo>
                  <a:pt x="23009" y="708465"/>
                </a:lnTo>
                <a:cubicBezTo>
                  <a:pt x="136183" y="947319"/>
                  <a:pt x="241272" y="1194269"/>
                  <a:pt x="354445" y="1433123"/>
                </a:cubicBezTo>
                <a:cubicBezTo>
                  <a:pt x="338277" y="1433123"/>
                  <a:pt x="322109" y="1412880"/>
                  <a:pt x="314026" y="1400737"/>
                </a:cubicBezTo>
                <a:lnTo>
                  <a:pt x="0" y="1014531"/>
                </a:lnTo>
                <a:lnTo>
                  <a:pt x="0" y="1082104"/>
                </a:lnTo>
                <a:lnTo>
                  <a:pt x="233188" y="1368349"/>
                </a:lnTo>
                <a:cubicBezTo>
                  <a:pt x="257440" y="1395676"/>
                  <a:pt x="286237" y="1418448"/>
                  <a:pt x="302531" y="1446913"/>
                </a:cubicBezTo>
                <a:lnTo>
                  <a:pt x="308670" y="1463328"/>
                </a:lnTo>
                <a:lnTo>
                  <a:pt x="60420" y="1294977"/>
                </a:lnTo>
                <a:lnTo>
                  <a:pt x="0" y="1251155"/>
                </a:lnTo>
                <a:lnTo>
                  <a:pt x="0" y="1296880"/>
                </a:lnTo>
                <a:lnTo>
                  <a:pt x="19978" y="1311166"/>
                </a:lnTo>
                <a:cubicBezTo>
                  <a:pt x="87680" y="1359240"/>
                  <a:pt x="154370" y="1406808"/>
                  <a:pt x="217020" y="1453365"/>
                </a:cubicBezTo>
                <a:cubicBezTo>
                  <a:pt x="231167" y="1463486"/>
                  <a:pt x="246324" y="1472594"/>
                  <a:pt x="258956" y="1482716"/>
                </a:cubicBezTo>
                <a:lnTo>
                  <a:pt x="283195" y="1514782"/>
                </a:lnTo>
                <a:lnTo>
                  <a:pt x="0" y="1409214"/>
                </a:lnTo>
                <a:lnTo>
                  <a:pt x="0" y="1450869"/>
                </a:lnTo>
                <a:lnTo>
                  <a:pt x="28395" y="1461697"/>
                </a:lnTo>
                <a:cubicBezTo>
                  <a:pt x="116277" y="1496384"/>
                  <a:pt x="202917" y="1532190"/>
                  <a:pt x="287323" y="1569984"/>
                </a:cubicBezTo>
                <a:cubicBezTo>
                  <a:pt x="207881" y="1562027"/>
                  <a:pt x="107588" y="1552081"/>
                  <a:pt x="4314" y="1541638"/>
                </a:cubicBezTo>
                <a:lnTo>
                  <a:pt x="0" y="1541195"/>
                </a:lnTo>
                <a:lnTo>
                  <a:pt x="0" y="1569997"/>
                </a:lnTo>
                <a:lnTo>
                  <a:pt x="150721" y="1583535"/>
                </a:lnTo>
                <a:cubicBezTo>
                  <a:pt x="198695" y="1588135"/>
                  <a:pt x="243630" y="1592860"/>
                  <a:pt x="283350" y="1597833"/>
                </a:cubicBezTo>
                <a:cubicBezTo>
                  <a:pt x="195964" y="1621703"/>
                  <a:pt x="105601" y="1639606"/>
                  <a:pt x="14244" y="1655022"/>
                </a:cubicBezTo>
                <a:lnTo>
                  <a:pt x="0" y="1657211"/>
                </a:lnTo>
                <a:lnTo>
                  <a:pt x="0" y="1699723"/>
                </a:lnTo>
                <a:lnTo>
                  <a:pt x="295267" y="1653530"/>
                </a:lnTo>
                <a:lnTo>
                  <a:pt x="0" y="1793037"/>
                </a:lnTo>
                <a:lnTo>
                  <a:pt x="0" y="1824962"/>
                </a:lnTo>
                <a:lnTo>
                  <a:pt x="299238" y="1689336"/>
                </a:lnTo>
                <a:cubicBezTo>
                  <a:pt x="303211" y="1709228"/>
                  <a:pt x="275406" y="1721163"/>
                  <a:pt x="263491" y="1729119"/>
                </a:cubicBezTo>
                <a:lnTo>
                  <a:pt x="0" y="1946709"/>
                </a:lnTo>
                <a:lnTo>
                  <a:pt x="0" y="1999791"/>
                </a:lnTo>
                <a:lnTo>
                  <a:pt x="338959" y="1725142"/>
                </a:lnTo>
                <a:cubicBezTo>
                  <a:pt x="338959" y="1756969"/>
                  <a:pt x="311155" y="1780839"/>
                  <a:pt x="295267" y="1808688"/>
                </a:cubicBezTo>
                <a:cubicBezTo>
                  <a:pt x="227742" y="1900191"/>
                  <a:pt x="158232" y="1995673"/>
                  <a:pt x="88720" y="2091653"/>
                </a:cubicBezTo>
                <a:lnTo>
                  <a:pt x="0" y="2214479"/>
                </a:lnTo>
                <a:lnTo>
                  <a:pt x="0" y="2267850"/>
                </a:lnTo>
                <a:lnTo>
                  <a:pt x="17224" y="2246312"/>
                </a:lnTo>
                <a:cubicBezTo>
                  <a:pt x="120496" y="2099112"/>
                  <a:pt x="275406" y="1888255"/>
                  <a:pt x="366763" y="1756969"/>
                </a:cubicBezTo>
                <a:cubicBezTo>
                  <a:pt x="311153" y="1928041"/>
                  <a:pt x="246608" y="2099112"/>
                  <a:pt x="180573" y="2271178"/>
                </a:cubicBezTo>
                <a:lnTo>
                  <a:pt x="46386" y="2628900"/>
                </a:lnTo>
                <a:lnTo>
                  <a:pt x="92636" y="2628900"/>
                </a:lnTo>
                <a:lnTo>
                  <a:pt x="244127" y="2216474"/>
                </a:lnTo>
                <a:cubicBezTo>
                  <a:pt x="299239" y="2066290"/>
                  <a:pt x="354847" y="1918094"/>
                  <a:pt x="414428" y="1772882"/>
                </a:cubicBezTo>
                <a:cubicBezTo>
                  <a:pt x="442231" y="1788796"/>
                  <a:pt x="422371" y="1828579"/>
                  <a:pt x="418399" y="1856428"/>
                </a:cubicBezTo>
                <a:cubicBezTo>
                  <a:pt x="402511" y="2019543"/>
                  <a:pt x="386623" y="2194592"/>
                  <a:pt x="370735" y="2357707"/>
                </a:cubicBezTo>
                <a:cubicBezTo>
                  <a:pt x="362791" y="2425340"/>
                  <a:pt x="366763" y="2516843"/>
                  <a:pt x="350875" y="2560606"/>
                </a:cubicBezTo>
                <a:cubicBezTo>
                  <a:pt x="344917" y="2577515"/>
                  <a:pt x="333745" y="2590693"/>
                  <a:pt x="320278" y="2602193"/>
                </a:cubicBezTo>
                <a:lnTo>
                  <a:pt x="282674" y="2628900"/>
                </a:lnTo>
                <a:lnTo>
                  <a:pt x="434855" y="2628900"/>
                </a:lnTo>
                <a:lnTo>
                  <a:pt x="407910" y="2605239"/>
                </a:lnTo>
                <a:cubicBezTo>
                  <a:pt x="396056" y="2592682"/>
                  <a:pt x="386623" y="2578509"/>
                  <a:pt x="382651" y="2560606"/>
                </a:cubicBezTo>
                <a:cubicBezTo>
                  <a:pt x="370735" y="2516843"/>
                  <a:pt x="394567" y="2433297"/>
                  <a:pt x="402511" y="2369643"/>
                </a:cubicBezTo>
                <a:cubicBezTo>
                  <a:pt x="422371" y="2166743"/>
                  <a:pt x="438260" y="1959867"/>
                  <a:pt x="454148" y="1780839"/>
                </a:cubicBezTo>
                <a:cubicBezTo>
                  <a:pt x="498834" y="1980754"/>
                  <a:pt x="541284" y="2256755"/>
                  <a:pt x="581501" y="2508141"/>
                </a:cubicBezTo>
                <a:lnTo>
                  <a:pt x="601033" y="2628900"/>
                </a:lnTo>
                <a:lnTo>
                  <a:pt x="643632" y="2628900"/>
                </a:lnTo>
                <a:lnTo>
                  <a:pt x="639282" y="2601882"/>
                </a:lnTo>
                <a:cubicBezTo>
                  <a:pt x="591431" y="2320659"/>
                  <a:pt x="538553" y="2039436"/>
                  <a:pt x="505785" y="1764925"/>
                </a:cubicBezTo>
                <a:cubicBezTo>
                  <a:pt x="533588" y="1776861"/>
                  <a:pt x="545505" y="1816645"/>
                  <a:pt x="557420" y="1844494"/>
                </a:cubicBezTo>
                <a:cubicBezTo>
                  <a:pt x="628917" y="1999651"/>
                  <a:pt x="696442" y="2154809"/>
                  <a:pt x="763967" y="2313945"/>
                </a:cubicBezTo>
                <a:cubicBezTo>
                  <a:pt x="791770" y="2369643"/>
                  <a:pt x="847380" y="2457167"/>
                  <a:pt x="847380" y="2500930"/>
                </a:cubicBezTo>
                <a:cubicBezTo>
                  <a:pt x="851351" y="2544692"/>
                  <a:pt x="803687" y="2616304"/>
                  <a:pt x="863268" y="2624261"/>
                </a:cubicBezTo>
                <a:cubicBezTo>
                  <a:pt x="899016" y="2628240"/>
                  <a:pt x="906960" y="2612325"/>
                  <a:pt x="914904" y="2580498"/>
                </a:cubicBezTo>
                <a:cubicBezTo>
                  <a:pt x="1038037" y="2596412"/>
                  <a:pt x="958597" y="2465125"/>
                  <a:pt x="875183" y="2477059"/>
                </a:cubicBezTo>
                <a:cubicBezTo>
                  <a:pt x="763967" y="2242334"/>
                  <a:pt x="660693" y="1999651"/>
                  <a:pt x="549476" y="1764925"/>
                </a:cubicBezTo>
                <a:cubicBezTo>
                  <a:pt x="565364" y="1764925"/>
                  <a:pt x="581253" y="1784818"/>
                  <a:pt x="589197" y="1796752"/>
                </a:cubicBezTo>
                <a:cubicBezTo>
                  <a:pt x="811631" y="2063306"/>
                  <a:pt x="1030093" y="2345773"/>
                  <a:pt x="1248555" y="2608347"/>
                </a:cubicBezTo>
                <a:lnTo>
                  <a:pt x="1245866" y="2628900"/>
                </a:lnTo>
                <a:lnTo>
                  <a:pt x="1559852" y="2628900"/>
                </a:lnTo>
                <a:lnTo>
                  <a:pt x="1550430" y="2620282"/>
                </a:lnTo>
                <a:cubicBezTo>
                  <a:pt x="1474961" y="2572541"/>
                  <a:pt x="1375660" y="2608347"/>
                  <a:pt x="1288275" y="2576519"/>
                </a:cubicBezTo>
                <a:cubicBezTo>
                  <a:pt x="1260472" y="2568562"/>
                  <a:pt x="1224723" y="2512865"/>
                  <a:pt x="1196918" y="2477059"/>
                </a:cubicBezTo>
                <a:cubicBezTo>
                  <a:pt x="1018176" y="2258247"/>
                  <a:pt x="843407" y="2039434"/>
                  <a:pt x="668637" y="1828579"/>
                </a:cubicBezTo>
                <a:cubicBezTo>
                  <a:pt x="636861" y="1792774"/>
                  <a:pt x="597141" y="1764925"/>
                  <a:pt x="589197" y="1721163"/>
                </a:cubicBezTo>
                <a:cubicBezTo>
                  <a:pt x="803687" y="1860407"/>
                  <a:pt x="1006261" y="2011586"/>
                  <a:pt x="1212806" y="2162766"/>
                </a:cubicBezTo>
                <a:cubicBezTo>
                  <a:pt x="1228694" y="2238355"/>
                  <a:pt x="1204862" y="2361686"/>
                  <a:pt x="1268416" y="2389534"/>
                </a:cubicBezTo>
                <a:cubicBezTo>
                  <a:pt x="1331968" y="2417383"/>
                  <a:pt x="1403464" y="2377600"/>
                  <a:pt x="1387576" y="2286097"/>
                </a:cubicBezTo>
                <a:cubicBezTo>
                  <a:pt x="1494822" y="2294053"/>
                  <a:pt x="1506737" y="2150831"/>
                  <a:pt x="1431268" y="2122982"/>
                </a:cubicBezTo>
                <a:cubicBezTo>
                  <a:pt x="1371688" y="2103089"/>
                  <a:pt x="1292248" y="2142873"/>
                  <a:pt x="1236638" y="2134916"/>
                </a:cubicBezTo>
                <a:cubicBezTo>
                  <a:pt x="1196918" y="2126960"/>
                  <a:pt x="1121450" y="2055349"/>
                  <a:pt x="1077757" y="2027500"/>
                </a:cubicBezTo>
                <a:cubicBezTo>
                  <a:pt x="946680" y="1932018"/>
                  <a:pt x="807660" y="1836537"/>
                  <a:pt x="684525" y="1745033"/>
                </a:cubicBezTo>
                <a:cubicBezTo>
                  <a:pt x="656722" y="1725142"/>
                  <a:pt x="624945" y="1709228"/>
                  <a:pt x="617001" y="1681379"/>
                </a:cubicBezTo>
                <a:cubicBezTo>
                  <a:pt x="962568" y="1816645"/>
                  <a:pt x="1312107" y="1943954"/>
                  <a:pt x="1657675" y="2079219"/>
                </a:cubicBezTo>
                <a:cubicBezTo>
                  <a:pt x="1685479" y="2158788"/>
                  <a:pt x="1685479" y="2294053"/>
                  <a:pt x="1768892" y="2313945"/>
                </a:cubicBezTo>
                <a:cubicBezTo>
                  <a:pt x="1848332" y="2329858"/>
                  <a:pt x="1907913" y="2258247"/>
                  <a:pt x="1876137" y="2170722"/>
                </a:cubicBezTo>
                <a:cubicBezTo>
                  <a:pt x="1979410" y="2166743"/>
                  <a:pt x="1991325" y="2019543"/>
                  <a:pt x="1911885" y="1987716"/>
                </a:cubicBezTo>
                <a:cubicBezTo>
                  <a:pt x="1828473" y="1955888"/>
                  <a:pt x="1733143" y="2035457"/>
                  <a:pt x="1669591" y="2035457"/>
                </a:cubicBezTo>
                <a:cubicBezTo>
                  <a:pt x="1637814" y="2035457"/>
                  <a:pt x="1586179" y="2007609"/>
                  <a:pt x="1538513" y="1987716"/>
                </a:cubicBezTo>
                <a:cubicBezTo>
                  <a:pt x="1280331" y="1896212"/>
                  <a:pt x="1006261" y="1788796"/>
                  <a:pt x="756023" y="1693315"/>
                </a:cubicBezTo>
                <a:cubicBezTo>
                  <a:pt x="712330" y="1677400"/>
                  <a:pt x="660693" y="1665466"/>
                  <a:pt x="628917" y="1637616"/>
                </a:cubicBezTo>
                <a:cubicBezTo>
                  <a:pt x="887100" y="1653530"/>
                  <a:pt x="1173086" y="1689336"/>
                  <a:pt x="1439212" y="1713206"/>
                </a:cubicBezTo>
                <a:cubicBezTo>
                  <a:pt x="1478932" y="1737076"/>
                  <a:pt x="1482905" y="1816645"/>
                  <a:pt x="1542486" y="1812666"/>
                </a:cubicBezTo>
                <a:cubicBezTo>
                  <a:pt x="1578235" y="1812666"/>
                  <a:pt x="1617955" y="1768903"/>
                  <a:pt x="1582206" y="1725142"/>
                </a:cubicBezTo>
                <a:cubicBezTo>
                  <a:pt x="1594123" y="1701270"/>
                  <a:pt x="1625899" y="1693315"/>
                  <a:pt x="1617955" y="1661487"/>
                </a:cubicBezTo>
                <a:cubicBezTo>
                  <a:pt x="1586179" y="1546113"/>
                  <a:pt x="1502766" y="1633637"/>
                  <a:pt x="1439212" y="1681379"/>
                </a:cubicBezTo>
                <a:cubicBezTo>
                  <a:pt x="1173086" y="1653530"/>
                  <a:pt x="902988" y="1629660"/>
                  <a:pt x="636861" y="1597833"/>
                </a:cubicBezTo>
                <a:cubicBezTo>
                  <a:pt x="791770" y="1558048"/>
                  <a:pt x="966541" y="1534178"/>
                  <a:pt x="1165142" y="1502351"/>
                </a:cubicBezTo>
                <a:cubicBezTo>
                  <a:pt x="1296219" y="1478479"/>
                  <a:pt x="1443185" y="1454609"/>
                  <a:pt x="1570291" y="1434718"/>
                </a:cubicBezTo>
                <a:cubicBezTo>
                  <a:pt x="1613982" y="1426761"/>
                  <a:pt x="1681507" y="1406869"/>
                  <a:pt x="1709311" y="1410848"/>
                </a:cubicBezTo>
                <a:cubicBezTo>
                  <a:pt x="1745060" y="1418804"/>
                  <a:pt x="1780807" y="1462567"/>
                  <a:pt x="1812585" y="1478479"/>
                </a:cubicBezTo>
                <a:cubicBezTo>
                  <a:pt x="1903941" y="1534178"/>
                  <a:pt x="2019130" y="1530200"/>
                  <a:pt x="2027074" y="1418804"/>
                </a:cubicBezTo>
                <a:cubicBezTo>
                  <a:pt x="2027074" y="1414826"/>
                  <a:pt x="2027074" y="1414826"/>
                  <a:pt x="2027074" y="1410848"/>
                </a:cubicBezTo>
                <a:cubicBezTo>
                  <a:pt x="2015157" y="1367085"/>
                  <a:pt x="1995298" y="1331279"/>
                  <a:pt x="1947633" y="1319345"/>
                </a:cubicBezTo>
                <a:cubicBezTo>
                  <a:pt x="2011186" y="1247733"/>
                  <a:pt x="1963522" y="1148273"/>
                  <a:pt x="1892025" y="1144294"/>
                </a:cubicBezTo>
                <a:cubicBezTo>
                  <a:pt x="1756975" y="1128381"/>
                  <a:pt x="1737116" y="1299452"/>
                  <a:pt x="1685479" y="1375042"/>
                </a:cubicBezTo>
                <a:cubicBezTo>
                  <a:pt x="1508723" y="1404881"/>
                  <a:pt x="1332961" y="1434718"/>
                  <a:pt x="1156702" y="1463561"/>
                </a:cubicBezTo>
                <a:lnTo>
                  <a:pt x="922627" y="1499900"/>
                </a:lnTo>
                <a:lnTo>
                  <a:pt x="940609" y="1495245"/>
                </a:lnTo>
                <a:lnTo>
                  <a:pt x="629349" y="1543940"/>
                </a:lnTo>
                <a:lnTo>
                  <a:pt x="644187" y="1536618"/>
                </a:lnTo>
                <a:lnTo>
                  <a:pt x="624147" y="1541270"/>
                </a:lnTo>
                <a:lnTo>
                  <a:pt x="979421" y="1373409"/>
                </a:lnTo>
                <a:cubicBezTo>
                  <a:pt x="1104214" y="1318756"/>
                  <a:pt x="1229513" y="1265116"/>
                  <a:pt x="1348749" y="1206414"/>
                </a:cubicBezTo>
                <a:cubicBezTo>
                  <a:pt x="1417461" y="1246898"/>
                  <a:pt x="1587221" y="1299526"/>
                  <a:pt x="1583180" y="1178076"/>
                </a:cubicBezTo>
                <a:cubicBezTo>
                  <a:pt x="1579138" y="1137592"/>
                  <a:pt x="1554886" y="1121399"/>
                  <a:pt x="1514467" y="1109254"/>
                </a:cubicBezTo>
                <a:cubicBezTo>
                  <a:pt x="1542760" y="1044479"/>
                  <a:pt x="1502341" y="995899"/>
                  <a:pt x="1457881" y="991851"/>
                </a:cubicBezTo>
                <a:cubicBezTo>
                  <a:pt x="1364917" y="983753"/>
                  <a:pt x="1356834" y="1109254"/>
                  <a:pt x="1332583" y="1182123"/>
                </a:cubicBezTo>
                <a:cubicBezTo>
                  <a:pt x="1090069" y="1291430"/>
                  <a:pt x="847555" y="1396688"/>
                  <a:pt x="609083" y="1510042"/>
                </a:cubicBezTo>
                <a:cubicBezTo>
                  <a:pt x="605041" y="1489800"/>
                  <a:pt x="633335" y="1477655"/>
                  <a:pt x="645461" y="1469559"/>
                </a:cubicBezTo>
                <a:cubicBezTo>
                  <a:pt x="912226" y="1250946"/>
                  <a:pt x="1195158" y="1012093"/>
                  <a:pt x="1465964" y="797528"/>
                </a:cubicBezTo>
                <a:cubicBezTo>
                  <a:pt x="1599347" y="817771"/>
                  <a:pt x="1785274" y="829916"/>
                  <a:pt x="1765064" y="684174"/>
                </a:cubicBezTo>
                <a:cubicBezTo>
                  <a:pt x="1756981" y="631546"/>
                  <a:pt x="1708478" y="595111"/>
                  <a:pt x="1643807" y="607256"/>
                </a:cubicBezTo>
                <a:cubicBezTo>
                  <a:pt x="1647849" y="534385"/>
                  <a:pt x="1619557" y="485804"/>
                  <a:pt x="1571054" y="473659"/>
                </a:cubicBezTo>
                <a:cubicBezTo>
                  <a:pt x="1437672" y="449369"/>
                  <a:pt x="1417461" y="619401"/>
                  <a:pt x="1437672" y="752997"/>
                </a:cubicBezTo>
                <a:cubicBezTo>
                  <a:pt x="1154738" y="999947"/>
                  <a:pt x="863723" y="1238800"/>
                  <a:pt x="568665" y="1473606"/>
                </a:cubicBezTo>
                <a:cubicBezTo>
                  <a:pt x="568665" y="1441220"/>
                  <a:pt x="596958" y="1416929"/>
                  <a:pt x="613126" y="1388591"/>
                </a:cubicBezTo>
                <a:cubicBezTo>
                  <a:pt x="750549" y="1202366"/>
                  <a:pt x="896058" y="999947"/>
                  <a:pt x="1033483" y="809674"/>
                </a:cubicBezTo>
                <a:cubicBezTo>
                  <a:pt x="1118361" y="805626"/>
                  <a:pt x="1239618" y="813722"/>
                  <a:pt x="1255786" y="740851"/>
                </a:cubicBezTo>
                <a:cubicBezTo>
                  <a:pt x="1263871" y="688223"/>
                  <a:pt x="1231535" y="639643"/>
                  <a:pt x="1154738" y="647739"/>
                </a:cubicBezTo>
                <a:cubicBezTo>
                  <a:pt x="1158781" y="578917"/>
                  <a:pt x="1090069" y="530336"/>
                  <a:pt x="1033483" y="574869"/>
                </a:cubicBezTo>
                <a:cubicBezTo>
                  <a:pt x="1005189" y="595111"/>
                  <a:pt x="1001148" y="623449"/>
                  <a:pt x="1001148" y="659884"/>
                </a:cubicBezTo>
                <a:cubicBezTo>
                  <a:pt x="1001148" y="692272"/>
                  <a:pt x="1017315" y="736804"/>
                  <a:pt x="1009231" y="777287"/>
                </a:cubicBezTo>
                <a:cubicBezTo>
                  <a:pt x="1005189" y="821819"/>
                  <a:pt x="928394" y="898739"/>
                  <a:pt x="896058" y="943270"/>
                </a:cubicBezTo>
                <a:cubicBezTo>
                  <a:pt x="790969" y="1093060"/>
                  <a:pt x="633335" y="1307624"/>
                  <a:pt x="540372" y="1441220"/>
                </a:cubicBezTo>
                <a:cubicBezTo>
                  <a:pt x="653545" y="1093060"/>
                  <a:pt x="803095" y="744900"/>
                  <a:pt x="928394" y="388644"/>
                </a:cubicBezTo>
                <a:cubicBezTo>
                  <a:pt x="1017315" y="344111"/>
                  <a:pt x="1187074" y="336015"/>
                  <a:pt x="1211326" y="230757"/>
                </a:cubicBezTo>
                <a:cubicBezTo>
                  <a:pt x="1235577" y="117403"/>
                  <a:pt x="1122404" y="48581"/>
                  <a:pt x="1021357" y="105258"/>
                </a:cubicBezTo>
                <a:cubicBezTo>
                  <a:pt x="1017315" y="40485"/>
                  <a:pt x="972854" y="16194"/>
                  <a:pt x="92030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ltGray">
          <a:xfrm>
            <a:off x="4286628" y="1838098"/>
            <a:ext cx="4856181" cy="5019902"/>
          </a:xfrm>
          <a:custGeom>
            <a:avLst/>
            <a:gdLst>
              <a:gd name="connsiteX0" fmla="*/ 542719 w 6474908"/>
              <a:gd name="connsiteY0" fmla="*/ 0 h 5019902"/>
              <a:gd name="connsiteX1" fmla="*/ 6474908 w 6474908"/>
              <a:gd name="connsiteY1" fmla="*/ 0 h 5019902"/>
              <a:gd name="connsiteX2" fmla="*/ 6474908 w 6474908"/>
              <a:gd name="connsiteY2" fmla="*/ 5019902 h 5019902"/>
              <a:gd name="connsiteX3" fmla="*/ 526551 w 6474908"/>
              <a:gd name="connsiteY3" fmla="*/ 5019902 h 5019902"/>
              <a:gd name="connsiteX4" fmla="*/ 465204 w 6474908"/>
              <a:gd name="connsiteY4" fmla="*/ 4976523 h 5019902"/>
              <a:gd name="connsiteX5" fmla="*/ 292881 w 6474908"/>
              <a:gd name="connsiteY5" fmla="*/ 4816583 h 5019902"/>
              <a:gd name="connsiteX6" fmla="*/ 103926 w 6474908"/>
              <a:gd name="connsiteY6" fmla="*/ 4003738 h 5019902"/>
              <a:gd name="connsiteX7" fmla="*/ 207851 w 6474908"/>
              <a:gd name="connsiteY7" fmla="*/ 3584713 h 5019902"/>
              <a:gd name="connsiteX8" fmla="*/ 166911 w 6474908"/>
              <a:gd name="connsiteY8" fmla="*/ 2611189 h 5019902"/>
              <a:gd name="connsiteX9" fmla="*/ 0 w 6474908"/>
              <a:gd name="connsiteY9" fmla="*/ 2504070 h 5019902"/>
              <a:gd name="connsiteX10" fmla="*/ 166911 w 6474908"/>
              <a:gd name="connsiteY10" fmla="*/ 2400101 h 5019902"/>
              <a:gd name="connsiteX11" fmla="*/ 207851 w 6474908"/>
              <a:gd name="connsiteY11" fmla="*/ 1426578 h 5019902"/>
              <a:gd name="connsiteX12" fmla="*/ 103926 w 6474908"/>
              <a:gd name="connsiteY12" fmla="*/ 1007553 h 5019902"/>
              <a:gd name="connsiteX13" fmla="*/ 292881 w 6474908"/>
              <a:gd name="connsiteY13" fmla="*/ 194708 h 5019902"/>
              <a:gd name="connsiteX14" fmla="*/ 494107 w 6474908"/>
              <a:gd name="connsiteY14" fmla="*/ 26904 h 50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74908" h="5019902">
                <a:moveTo>
                  <a:pt x="542719" y="0"/>
                </a:moveTo>
                <a:lnTo>
                  <a:pt x="6474908" y="0"/>
                </a:lnTo>
                <a:lnTo>
                  <a:pt x="6474908" y="5019902"/>
                </a:lnTo>
                <a:lnTo>
                  <a:pt x="526551" y="5019902"/>
                </a:lnTo>
                <a:lnTo>
                  <a:pt x="465204" y="4976523"/>
                </a:lnTo>
                <a:cubicBezTo>
                  <a:pt x="406254" y="4930594"/>
                  <a:pt x="348780" y="4877231"/>
                  <a:pt x="292881" y="4816583"/>
                </a:cubicBezTo>
                <a:cubicBezTo>
                  <a:pt x="122821" y="4627549"/>
                  <a:pt x="53538" y="4331396"/>
                  <a:pt x="103926" y="4003738"/>
                </a:cubicBezTo>
                <a:cubicBezTo>
                  <a:pt x="122821" y="3874565"/>
                  <a:pt x="163761" y="3732789"/>
                  <a:pt x="207851" y="3584713"/>
                </a:cubicBezTo>
                <a:cubicBezTo>
                  <a:pt x="346418" y="3118430"/>
                  <a:pt x="425149" y="2775018"/>
                  <a:pt x="166911" y="2611189"/>
                </a:cubicBezTo>
                <a:cubicBezTo>
                  <a:pt x="0" y="2504070"/>
                  <a:pt x="0" y="2504070"/>
                  <a:pt x="0" y="2504070"/>
                </a:cubicBezTo>
                <a:cubicBezTo>
                  <a:pt x="166911" y="2400101"/>
                  <a:pt x="166911" y="2400101"/>
                  <a:pt x="166911" y="2400101"/>
                </a:cubicBezTo>
                <a:cubicBezTo>
                  <a:pt x="425149" y="2236272"/>
                  <a:pt x="346418" y="1892861"/>
                  <a:pt x="207851" y="1426578"/>
                </a:cubicBezTo>
                <a:cubicBezTo>
                  <a:pt x="163761" y="1275351"/>
                  <a:pt x="122821" y="1136726"/>
                  <a:pt x="103926" y="1007553"/>
                </a:cubicBezTo>
                <a:cubicBezTo>
                  <a:pt x="53538" y="679895"/>
                  <a:pt x="122821" y="380591"/>
                  <a:pt x="292881" y="194708"/>
                </a:cubicBezTo>
                <a:cubicBezTo>
                  <a:pt x="355473" y="127365"/>
                  <a:pt x="422050" y="71541"/>
                  <a:pt x="494107" y="2690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4" name="Rectangle 23"/>
          <p:cNvSpPr/>
          <p:nvPr/>
        </p:nvSpPr>
        <p:spPr bwMode="hidden">
          <a:xfrm>
            <a:off x="0" y="0"/>
            <a:ext cx="9141714" cy="1804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bwMode="grayWhite">
          <a:xfrm>
            <a:off x="1143" y="1804086"/>
            <a:ext cx="914171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chor="b">
            <a:normAutofit/>
          </a:bodyPr>
          <a:lstStyle>
            <a:lvl1pPr>
              <a:defRPr sz="3400"/>
            </a:lvl1pPr>
          </a:lstStyle>
          <a:p>
            <a:r>
              <a:rPr lang="en-US" smtClean="0"/>
              <a:t>Click to edit Master title style</a:t>
            </a:r>
            <a:endParaRPr lang="en-US"/>
          </a:p>
        </p:txBody>
      </p:sp>
      <p:sp>
        <p:nvSpPr>
          <p:cNvPr id="4" name="Text Placeholder 3"/>
          <p:cNvSpPr>
            <a:spLocks noGrp="1"/>
          </p:cNvSpPr>
          <p:nvPr>
            <p:ph type="body" sz="half" idx="2"/>
          </p:nvPr>
        </p:nvSpPr>
        <p:spPr>
          <a:xfrm>
            <a:off x="971549" y="2286000"/>
            <a:ext cx="2880360" cy="3886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2" name="Freeform 21"/>
          <p:cNvSpPr/>
          <p:nvPr/>
        </p:nvSpPr>
        <p:spPr bwMode="white">
          <a:xfrm>
            <a:off x="4442128" y="1838098"/>
            <a:ext cx="4700681" cy="5019902"/>
          </a:xfrm>
          <a:custGeom>
            <a:avLst/>
            <a:gdLst>
              <a:gd name="connsiteX0" fmla="*/ 561605 w 6267574"/>
              <a:gd name="connsiteY0" fmla="*/ 0 h 5019902"/>
              <a:gd name="connsiteX1" fmla="*/ 6267574 w 6267574"/>
              <a:gd name="connsiteY1" fmla="*/ 0 h 5019902"/>
              <a:gd name="connsiteX2" fmla="*/ 6267574 w 6267574"/>
              <a:gd name="connsiteY2" fmla="*/ 5019902 h 5019902"/>
              <a:gd name="connsiteX3" fmla="*/ 538499 w 6267574"/>
              <a:gd name="connsiteY3" fmla="*/ 5019902 h 5019902"/>
              <a:gd name="connsiteX4" fmla="*/ 513419 w 6267574"/>
              <a:gd name="connsiteY4" fmla="*/ 5012291 h 5019902"/>
              <a:gd name="connsiteX5" fmla="*/ 162231 w 6267574"/>
              <a:gd name="connsiteY5" fmla="*/ 3473533 h 5019902"/>
              <a:gd name="connsiteX6" fmla="*/ 40426 w 6267574"/>
              <a:gd name="connsiteY6" fmla="*/ 2514684 h 5019902"/>
              <a:gd name="connsiteX7" fmla="*/ 40426 w 6267574"/>
              <a:gd name="connsiteY7" fmla="*/ 2512230 h 5019902"/>
              <a:gd name="connsiteX8" fmla="*/ 162231 w 6267574"/>
              <a:gd name="connsiteY8" fmla="*/ 1553381 h 5019902"/>
              <a:gd name="connsiteX9" fmla="*/ 513420 w 6267574"/>
              <a:gd name="connsiteY9" fmla="*/ 14623 h 50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7574" h="5019902">
                <a:moveTo>
                  <a:pt x="561605" y="0"/>
                </a:moveTo>
                <a:lnTo>
                  <a:pt x="6267574" y="0"/>
                </a:lnTo>
                <a:lnTo>
                  <a:pt x="6267574" y="5019902"/>
                </a:lnTo>
                <a:lnTo>
                  <a:pt x="538499" y="5019902"/>
                </a:lnTo>
                <a:lnTo>
                  <a:pt x="513419" y="5012291"/>
                </a:lnTo>
                <a:cubicBezTo>
                  <a:pt x="-339347" y="4712367"/>
                  <a:pt x="117108" y="3682650"/>
                  <a:pt x="162231" y="3473533"/>
                </a:cubicBezTo>
                <a:cubicBezTo>
                  <a:pt x="213801" y="3234542"/>
                  <a:pt x="387174" y="2828720"/>
                  <a:pt x="40426" y="2514684"/>
                </a:cubicBezTo>
                <a:lnTo>
                  <a:pt x="40426" y="2512230"/>
                </a:lnTo>
                <a:cubicBezTo>
                  <a:pt x="387174" y="2198194"/>
                  <a:pt x="213801" y="1792372"/>
                  <a:pt x="162231" y="1553381"/>
                </a:cubicBezTo>
                <a:cubicBezTo>
                  <a:pt x="117108" y="1344264"/>
                  <a:pt x="-339347" y="314548"/>
                  <a:pt x="513420" y="14623"/>
                </a:cubicBezTo>
                <a:close/>
              </a:path>
            </a:pathLst>
          </a:cu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Picture Placeholder 32"/>
          <p:cNvSpPr>
            <a:spLocks noGrp="1"/>
          </p:cNvSpPr>
          <p:nvPr>
            <p:ph type="pic" idx="1"/>
          </p:nvPr>
        </p:nvSpPr>
        <p:spPr bwMode="gray">
          <a:xfrm>
            <a:off x="4460465" y="1838098"/>
            <a:ext cx="4681250" cy="5019902"/>
          </a:xfrm>
          <a:custGeom>
            <a:avLst/>
            <a:gdLst>
              <a:gd name="connsiteX0" fmla="*/ 561606 w 6241667"/>
              <a:gd name="connsiteY0" fmla="*/ 0 h 5019902"/>
              <a:gd name="connsiteX1" fmla="*/ 6241667 w 6241667"/>
              <a:gd name="connsiteY1" fmla="*/ 0 h 5019902"/>
              <a:gd name="connsiteX2" fmla="*/ 6241667 w 6241667"/>
              <a:gd name="connsiteY2" fmla="*/ 5019902 h 5019902"/>
              <a:gd name="connsiteX3" fmla="*/ 538500 w 6241667"/>
              <a:gd name="connsiteY3" fmla="*/ 5019902 h 5019902"/>
              <a:gd name="connsiteX4" fmla="*/ 513420 w 6241667"/>
              <a:gd name="connsiteY4" fmla="*/ 5012291 h 5019902"/>
              <a:gd name="connsiteX5" fmla="*/ 162232 w 6241667"/>
              <a:gd name="connsiteY5" fmla="*/ 3473533 h 5019902"/>
              <a:gd name="connsiteX6" fmla="*/ 40427 w 6241667"/>
              <a:gd name="connsiteY6" fmla="*/ 2514684 h 5019902"/>
              <a:gd name="connsiteX7" fmla="*/ 40427 w 6241667"/>
              <a:gd name="connsiteY7" fmla="*/ 2512230 h 5019902"/>
              <a:gd name="connsiteX8" fmla="*/ 162232 w 6241667"/>
              <a:gd name="connsiteY8" fmla="*/ 1553381 h 5019902"/>
              <a:gd name="connsiteX9" fmla="*/ 513421 w 6241667"/>
              <a:gd name="connsiteY9" fmla="*/ 14623 h 501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41667" h="5019902">
                <a:moveTo>
                  <a:pt x="561606" y="0"/>
                </a:moveTo>
                <a:lnTo>
                  <a:pt x="6241667" y="0"/>
                </a:lnTo>
                <a:lnTo>
                  <a:pt x="6241667" y="5019902"/>
                </a:lnTo>
                <a:lnTo>
                  <a:pt x="538500" y="5019902"/>
                </a:lnTo>
                <a:lnTo>
                  <a:pt x="513420" y="5012291"/>
                </a:lnTo>
                <a:cubicBezTo>
                  <a:pt x="-339346" y="4712367"/>
                  <a:pt x="117109" y="3682650"/>
                  <a:pt x="162232" y="3473533"/>
                </a:cubicBezTo>
                <a:cubicBezTo>
                  <a:pt x="213802" y="3234542"/>
                  <a:pt x="387175" y="2828720"/>
                  <a:pt x="40427" y="2514684"/>
                </a:cubicBezTo>
                <a:lnTo>
                  <a:pt x="40427" y="2512230"/>
                </a:lnTo>
                <a:cubicBezTo>
                  <a:pt x="387175" y="2198194"/>
                  <a:pt x="213802" y="1792372"/>
                  <a:pt x="162232" y="1553381"/>
                </a:cubicBezTo>
                <a:cubicBezTo>
                  <a:pt x="117109" y="1344264"/>
                  <a:pt x="-339346" y="314548"/>
                  <a:pt x="513421" y="14623"/>
                </a:cubicBezTo>
                <a:close/>
              </a:path>
            </a:pathLst>
          </a:custGeom>
          <a:solidFill>
            <a:schemeClr val="accent1"/>
          </a:solidFill>
        </p:spPr>
        <p:txBody>
          <a:bodyPr wrap="square" tIns="27432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96302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7AF7BB-3980-4FBB-8656-C719E15CFFFC}" type="datetime1">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246957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8"/>
          <p:cNvSpPr>
            <a:spLocks/>
          </p:cNvSpPr>
          <p:nvPr/>
        </p:nvSpPr>
        <p:spPr bwMode="ltGray">
          <a:xfrm rot="5400000" flipH="1" flipV="1">
            <a:off x="6136061" y="5353207"/>
            <a:ext cx="1384300" cy="1625287"/>
          </a:xfrm>
          <a:custGeom>
            <a:avLst/>
            <a:gdLst>
              <a:gd name="connsiteX0" fmla="*/ 17187 w 1384300"/>
              <a:gd name="connsiteY0" fmla="*/ 2167049 h 2167049"/>
              <a:gd name="connsiteX1" fmla="*/ 0 w 1384300"/>
              <a:gd name="connsiteY1" fmla="*/ 2167049 h 2167049"/>
              <a:gd name="connsiteX2" fmla="*/ 0 w 1384300"/>
              <a:gd name="connsiteY2" fmla="*/ 1879736 h 2167049"/>
              <a:gd name="connsiteX3" fmla="*/ 123314 w 1384300"/>
              <a:gd name="connsiteY3" fmla="*/ 1550999 h 2167049"/>
              <a:gd name="connsiteX4" fmla="*/ 250464 w 1384300"/>
              <a:gd name="connsiteY4" fmla="*/ 1199843 h 2167049"/>
              <a:gd name="connsiteX5" fmla="*/ 11762 w 1384300"/>
              <a:gd name="connsiteY5" fmla="*/ 1534018 h 2167049"/>
              <a:gd name="connsiteX6" fmla="*/ 0 w 1384300"/>
              <a:gd name="connsiteY6" fmla="*/ 1548726 h 2167049"/>
              <a:gd name="connsiteX7" fmla="*/ 0 w 1384300"/>
              <a:gd name="connsiteY7" fmla="*/ 1512279 h 2167049"/>
              <a:gd name="connsiteX8" fmla="*/ 60587 w 1384300"/>
              <a:gd name="connsiteY8" fmla="*/ 1428400 h 2167049"/>
              <a:gd name="connsiteX9" fmla="*/ 201639 w 1384300"/>
              <a:gd name="connsiteY9" fmla="*/ 1235162 h 2167049"/>
              <a:gd name="connsiteX10" fmla="*/ 231477 w 1384300"/>
              <a:gd name="connsiteY10" fmla="*/ 1178108 h 2167049"/>
              <a:gd name="connsiteX11" fmla="*/ 0 w 1384300"/>
              <a:gd name="connsiteY11" fmla="*/ 1365667 h 2167049"/>
              <a:gd name="connsiteX12" fmla="*/ 0 w 1384300"/>
              <a:gd name="connsiteY12" fmla="*/ 1329417 h 2167049"/>
              <a:gd name="connsiteX13" fmla="*/ 179939 w 1384300"/>
              <a:gd name="connsiteY13" fmla="*/ 1180824 h 2167049"/>
              <a:gd name="connsiteX14" fmla="*/ 204351 w 1384300"/>
              <a:gd name="connsiteY14" fmla="*/ 1153656 h 2167049"/>
              <a:gd name="connsiteX15" fmla="*/ 0 w 1384300"/>
              <a:gd name="connsiteY15" fmla="*/ 1246276 h 2167049"/>
              <a:gd name="connsiteX16" fmla="*/ 0 w 1384300"/>
              <a:gd name="connsiteY16" fmla="*/ 1224474 h 2167049"/>
              <a:gd name="connsiteX17" fmla="*/ 201639 w 1384300"/>
              <a:gd name="connsiteY17" fmla="*/ 1129204 h 2167049"/>
              <a:gd name="connsiteX18" fmla="*/ 0 w 1384300"/>
              <a:gd name="connsiteY18" fmla="*/ 1160749 h 2167049"/>
              <a:gd name="connsiteX19" fmla="*/ 0 w 1384300"/>
              <a:gd name="connsiteY19" fmla="*/ 1131718 h 2167049"/>
              <a:gd name="connsiteX20" fmla="*/ 9727 w 1384300"/>
              <a:gd name="connsiteY20" fmla="*/ 1130223 h 2167049"/>
              <a:gd name="connsiteX21" fmla="*/ 193501 w 1384300"/>
              <a:gd name="connsiteY21" fmla="*/ 1091168 h 2167049"/>
              <a:gd name="connsiteX22" fmla="*/ 102928 w 1384300"/>
              <a:gd name="connsiteY22" fmla="*/ 1081404 h 2167049"/>
              <a:gd name="connsiteX23" fmla="*/ 0 w 1384300"/>
              <a:gd name="connsiteY23" fmla="*/ 1072159 h 2167049"/>
              <a:gd name="connsiteX24" fmla="*/ 0 w 1384300"/>
              <a:gd name="connsiteY24" fmla="*/ 1052490 h 2167049"/>
              <a:gd name="connsiteX25" fmla="*/ 2946 w 1384300"/>
              <a:gd name="connsiteY25" fmla="*/ 1052792 h 2167049"/>
              <a:gd name="connsiteX26" fmla="*/ 196214 w 1384300"/>
              <a:gd name="connsiteY26" fmla="*/ 1072150 h 2167049"/>
              <a:gd name="connsiteX27" fmla="*/ 19391 w 1384300"/>
              <a:gd name="connsiteY27" fmla="*/ 998200 h 2167049"/>
              <a:gd name="connsiteX28" fmla="*/ 0 w 1384300"/>
              <a:gd name="connsiteY28" fmla="*/ 990806 h 2167049"/>
              <a:gd name="connsiteX29" fmla="*/ 0 w 1384300"/>
              <a:gd name="connsiteY29" fmla="*/ 962359 h 2167049"/>
              <a:gd name="connsiteX30" fmla="*/ 193395 w 1384300"/>
              <a:gd name="connsiteY30" fmla="*/ 1034452 h 2167049"/>
              <a:gd name="connsiteX31" fmla="*/ 176842 w 1384300"/>
              <a:gd name="connsiteY31" fmla="*/ 1012554 h 2167049"/>
              <a:gd name="connsiteX32" fmla="*/ 148204 w 1384300"/>
              <a:gd name="connsiteY32" fmla="*/ 992510 h 2167049"/>
              <a:gd name="connsiteX33" fmla="*/ 13643 w 1384300"/>
              <a:gd name="connsiteY33" fmla="*/ 895402 h 2167049"/>
              <a:gd name="connsiteX34" fmla="*/ 0 w 1384300"/>
              <a:gd name="connsiteY34" fmla="*/ 885646 h 2167049"/>
              <a:gd name="connsiteX35" fmla="*/ 0 w 1384300"/>
              <a:gd name="connsiteY35" fmla="*/ 854420 h 2167049"/>
              <a:gd name="connsiteX36" fmla="*/ 41261 w 1384300"/>
              <a:gd name="connsiteY36" fmla="*/ 884346 h 2167049"/>
              <a:gd name="connsiteX37" fmla="*/ 210792 w 1384300"/>
              <a:gd name="connsiteY37" fmla="*/ 999314 h 2167049"/>
              <a:gd name="connsiteX38" fmla="*/ 206600 w 1384300"/>
              <a:gd name="connsiteY38" fmla="*/ 988104 h 2167049"/>
              <a:gd name="connsiteX39" fmla="*/ 159245 w 1384300"/>
              <a:gd name="connsiteY39" fmla="*/ 934452 h 2167049"/>
              <a:gd name="connsiteX40" fmla="*/ 0 w 1384300"/>
              <a:gd name="connsiteY40" fmla="*/ 738974 h 2167049"/>
              <a:gd name="connsiteX41" fmla="*/ 0 w 1384300"/>
              <a:gd name="connsiteY41" fmla="*/ 692828 h 2167049"/>
              <a:gd name="connsiteX42" fmla="*/ 214450 w 1384300"/>
              <a:gd name="connsiteY42" fmla="*/ 956570 h 2167049"/>
              <a:gd name="connsiteX43" fmla="*/ 242052 w 1384300"/>
              <a:gd name="connsiteY43" fmla="*/ 978687 h 2167049"/>
              <a:gd name="connsiteX44" fmla="*/ 15713 w 1384300"/>
              <a:gd name="connsiteY44" fmla="*/ 483814 h 2167049"/>
              <a:gd name="connsiteX45" fmla="*/ 0 w 1384300"/>
              <a:gd name="connsiteY45" fmla="*/ 482959 h 2167049"/>
              <a:gd name="connsiteX46" fmla="*/ 0 w 1384300"/>
              <a:gd name="connsiteY46" fmla="*/ 387119 h 2167049"/>
              <a:gd name="connsiteX47" fmla="*/ 23994 w 1384300"/>
              <a:gd name="connsiteY47" fmla="*/ 381522 h 2167049"/>
              <a:gd name="connsiteX48" fmla="*/ 35035 w 1384300"/>
              <a:gd name="connsiteY48" fmla="*/ 467226 h 2167049"/>
              <a:gd name="connsiteX49" fmla="*/ 93000 w 1384300"/>
              <a:gd name="connsiteY49" fmla="*/ 597165 h 2167049"/>
              <a:gd name="connsiteX50" fmla="*/ 236532 w 1384300"/>
              <a:gd name="connsiteY50" fmla="*/ 923394 h 2167049"/>
              <a:gd name="connsiteX51" fmla="*/ 272415 w 1384300"/>
              <a:gd name="connsiteY51" fmla="*/ 978687 h 2167049"/>
              <a:gd name="connsiteX52" fmla="*/ 148204 w 1384300"/>
              <a:gd name="connsiteY52" fmla="*/ 201820 h 2167049"/>
              <a:gd name="connsiteX53" fmla="*/ 62637 w 1384300"/>
              <a:gd name="connsiteY53" fmla="*/ 129939 h 2167049"/>
              <a:gd name="connsiteX54" fmla="*/ 128883 w 1384300"/>
              <a:gd name="connsiteY54" fmla="*/ 102292 h 2167049"/>
              <a:gd name="connsiteX55" fmla="*/ 206169 w 1384300"/>
              <a:gd name="connsiteY55" fmla="*/ 99528 h 2167049"/>
              <a:gd name="connsiteX56" fmla="*/ 175807 w 1384300"/>
              <a:gd name="connsiteY56" fmla="*/ 196290 h 2167049"/>
              <a:gd name="connsiteX57" fmla="*/ 192368 w 1384300"/>
              <a:gd name="connsiteY57" fmla="*/ 295818 h 2167049"/>
              <a:gd name="connsiteX58" fmla="*/ 308298 w 1384300"/>
              <a:gd name="connsiteY58" fmla="*/ 967628 h 2167049"/>
              <a:gd name="connsiteX59" fmla="*/ 344181 w 1384300"/>
              <a:gd name="connsiteY59" fmla="*/ 558460 h 2167049"/>
              <a:gd name="connsiteX60" fmla="*/ 357982 w 1384300"/>
              <a:gd name="connsiteY60" fmla="*/ 425756 h 2167049"/>
              <a:gd name="connsiteX61" fmla="*/ 277935 w 1384300"/>
              <a:gd name="connsiteY61" fmla="*/ 306876 h 2167049"/>
              <a:gd name="connsiteX62" fmla="*/ 380064 w 1384300"/>
              <a:gd name="connsiteY62" fmla="*/ 287524 h 2167049"/>
              <a:gd name="connsiteX63" fmla="*/ 473911 w 1384300"/>
              <a:gd name="connsiteY63" fmla="*/ 317935 h 2167049"/>
              <a:gd name="connsiteX64" fmla="*/ 380064 w 1384300"/>
              <a:gd name="connsiteY64" fmla="*/ 425756 h 2167049"/>
              <a:gd name="connsiteX65" fmla="*/ 366262 w 1384300"/>
              <a:gd name="connsiteY65" fmla="*/ 566754 h 2167049"/>
              <a:gd name="connsiteX66" fmla="*/ 333140 w 1384300"/>
              <a:gd name="connsiteY66" fmla="*/ 915100 h 2167049"/>
              <a:gd name="connsiteX67" fmla="*/ 335900 w 1384300"/>
              <a:gd name="connsiteY67" fmla="*/ 973157 h 2167049"/>
              <a:gd name="connsiteX68" fmla="*/ 570519 w 1384300"/>
              <a:gd name="connsiteY68" fmla="*/ 348346 h 2167049"/>
              <a:gd name="connsiteX69" fmla="*/ 603642 w 1384300"/>
              <a:gd name="connsiteY69" fmla="*/ 259877 h 2167049"/>
              <a:gd name="connsiteX70" fmla="*/ 545677 w 1384300"/>
              <a:gd name="connsiteY70" fmla="*/ 49764 h 2167049"/>
              <a:gd name="connsiteX71" fmla="*/ 606402 w 1384300"/>
              <a:gd name="connsiteY71" fmla="*/ 0 h 2167049"/>
              <a:gd name="connsiteX72" fmla="*/ 628484 w 1384300"/>
              <a:gd name="connsiteY72" fmla="*/ 0 h 2167049"/>
              <a:gd name="connsiteX73" fmla="*/ 697490 w 1384300"/>
              <a:gd name="connsiteY73" fmla="*/ 71881 h 2167049"/>
              <a:gd name="connsiteX74" fmla="*/ 827221 w 1384300"/>
              <a:gd name="connsiteY74" fmla="*/ 157585 h 2167049"/>
              <a:gd name="connsiteX75" fmla="*/ 634005 w 1384300"/>
              <a:gd name="connsiteY75" fmla="*/ 265407 h 2167049"/>
              <a:gd name="connsiteX76" fmla="*/ 369023 w 1384300"/>
              <a:gd name="connsiteY76" fmla="*/ 984216 h 2167049"/>
              <a:gd name="connsiteX77" fmla="*/ 611923 w 1384300"/>
              <a:gd name="connsiteY77" fmla="*/ 644164 h 2167049"/>
              <a:gd name="connsiteX78" fmla="*/ 689209 w 1384300"/>
              <a:gd name="connsiteY78" fmla="*/ 530813 h 2167049"/>
              <a:gd name="connsiteX79" fmla="*/ 683689 w 1384300"/>
              <a:gd name="connsiteY79" fmla="*/ 450638 h 2167049"/>
              <a:gd name="connsiteX80" fmla="*/ 705771 w 1384300"/>
              <a:gd name="connsiteY80" fmla="*/ 392581 h 2167049"/>
              <a:gd name="connsiteX81" fmla="*/ 788577 w 1384300"/>
              <a:gd name="connsiteY81" fmla="*/ 442344 h 2167049"/>
              <a:gd name="connsiteX82" fmla="*/ 857583 w 1384300"/>
              <a:gd name="connsiteY82" fmla="*/ 505931 h 2167049"/>
              <a:gd name="connsiteX83" fmla="*/ 705771 w 1384300"/>
              <a:gd name="connsiteY83" fmla="*/ 552930 h 2167049"/>
              <a:gd name="connsiteX84" fmla="*/ 418707 w 1384300"/>
              <a:gd name="connsiteY84" fmla="*/ 948276 h 2167049"/>
              <a:gd name="connsiteX85" fmla="*/ 388344 w 1384300"/>
              <a:gd name="connsiteY85" fmla="*/ 1006333 h 2167049"/>
              <a:gd name="connsiteX86" fmla="*/ 981794 w 1384300"/>
              <a:gd name="connsiteY86" fmla="*/ 514225 h 2167049"/>
              <a:gd name="connsiteX87" fmla="*/ 1072881 w 1384300"/>
              <a:gd name="connsiteY87" fmla="*/ 323464 h 2167049"/>
              <a:gd name="connsiteX88" fmla="*/ 1122565 w 1384300"/>
              <a:gd name="connsiteY88" fmla="*/ 414698 h 2167049"/>
              <a:gd name="connsiteX89" fmla="*/ 1205372 w 1384300"/>
              <a:gd name="connsiteY89" fmla="*/ 467226 h 2167049"/>
              <a:gd name="connsiteX90" fmla="*/ 1001115 w 1384300"/>
              <a:gd name="connsiteY90" fmla="*/ 544636 h 2167049"/>
              <a:gd name="connsiteX91" fmla="*/ 440789 w 1384300"/>
              <a:gd name="connsiteY91" fmla="*/ 1003569 h 2167049"/>
              <a:gd name="connsiteX92" fmla="*/ 415946 w 1384300"/>
              <a:gd name="connsiteY92" fmla="*/ 1031215 h 2167049"/>
              <a:gd name="connsiteX93" fmla="*/ 910028 w 1384300"/>
              <a:gd name="connsiteY93" fmla="*/ 807278 h 2167049"/>
              <a:gd name="connsiteX94" fmla="*/ 995595 w 1384300"/>
              <a:gd name="connsiteY94" fmla="*/ 677340 h 2167049"/>
              <a:gd name="connsiteX95" fmla="*/ 1034238 w 1384300"/>
              <a:gd name="connsiteY95" fmla="*/ 757515 h 2167049"/>
              <a:gd name="connsiteX96" fmla="*/ 1081162 w 1384300"/>
              <a:gd name="connsiteY96" fmla="*/ 804514 h 2167049"/>
              <a:gd name="connsiteX97" fmla="*/ 921068 w 1384300"/>
              <a:gd name="connsiteY97" fmla="*/ 823866 h 2167049"/>
              <a:gd name="connsiteX98" fmla="*/ 668852 w 1384300"/>
              <a:gd name="connsiteY98" fmla="*/ 937908 h 2167049"/>
              <a:gd name="connsiteX99" fmla="*/ 426233 w 1384300"/>
              <a:gd name="connsiteY99" fmla="*/ 1052541 h 2167049"/>
              <a:gd name="connsiteX100" fmla="*/ 439919 w 1384300"/>
              <a:gd name="connsiteY100" fmla="*/ 1049364 h 2167049"/>
              <a:gd name="connsiteX101" fmla="*/ 429786 w 1384300"/>
              <a:gd name="connsiteY101" fmla="*/ 1054364 h 2167049"/>
              <a:gd name="connsiteX102" fmla="*/ 642347 w 1384300"/>
              <a:gd name="connsiteY102" fmla="*/ 1021110 h 2167049"/>
              <a:gd name="connsiteX103" fmla="*/ 630067 w 1384300"/>
              <a:gd name="connsiteY103" fmla="*/ 1024289 h 2167049"/>
              <a:gd name="connsiteX104" fmla="*/ 789918 w 1384300"/>
              <a:gd name="connsiteY104" fmla="*/ 999473 h 2167049"/>
              <a:gd name="connsiteX105" fmla="*/ 1151023 w 1384300"/>
              <a:gd name="connsiteY105" fmla="*/ 939023 h 2167049"/>
              <a:gd name="connsiteX106" fmla="*/ 1292074 w 1384300"/>
              <a:gd name="connsiteY106" fmla="*/ 781444 h 2167049"/>
              <a:gd name="connsiteX107" fmla="*/ 1330049 w 1384300"/>
              <a:gd name="connsiteY107" fmla="*/ 900987 h 2167049"/>
              <a:gd name="connsiteX108" fmla="*/ 1384300 w 1384300"/>
              <a:gd name="connsiteY108" fmla="*/ 963475 h 2167049"/>
              <a:gd name="connsiteX109" fmla="*/ 1384300 w 1384300"/>
              <a:gd name="connsiteY109" fmla="*/ 968908 h 2167049"/>
              <a:gd name="connsiteX110" fmla="*/ 1237824 w 1384300"/>
              <a:gd name="connsiteY110" fmla="*/ 1009661 h 2167049"/>
              <a:gd name="connsiteX111" fmla="*/ 1167298 w 1384300"/>
              <a:gd name="connsiteY111" fmla="*/ 963475 h 2167049"/>
              <a:gd name="connsiteX112" fmla="*/ 1072360 w 1384300"/>
              <a:gd name="connsiteY112" fmla="*/ 979776 h 2167049"/>
              <a:gd name="connsiteX113" fmla="*/ 795682 w 1384300"/>
              <a:gd name="connsiteY113" fmla="*/ 1025963 h 2167049"/>
              <a:gd name="connsiteX114" fmla="*/ 434916 w 1384300"/>
              <a:gd name="connsiteY114" fmla="*/ 1091168 h 2167049"/>
              <a:gd name="connsiteX115" fmla="*/ 982846 w 1384300"/>
              <a:gd name="connsiteY115" fmla="*/ 1148222 h 2167049"/>
              <a:gd name="connsiteX116" fmla="*/ 1104910 w 1384300"/>
              <a:gd name="connsiteY116" fmla="*/ 1134638 h 2167049"/>
              <a:gd name="connsiteX117" fmla="*/ 1080497 w 1384300"/>
              <a:gd name="connsiteY117" fmla="*/ 1178108 h 2167049"/>
              <a:gd name="connsiteX118" fmla="*/ 1053372 w 1384300"/>
              <a:gd name="connsiteY118" fmla="*/ 1237879 h 2167049"/>
              <a:gd name="connsiteX119" fmla="*/ 982846 w 1384300"/>
              <a:gd name="connsiteY119" fmla="*/ 1169957 h 2167049"/>
              <a:gd name="connsiteX120" fmla="*/ 429491 w 1384300"/>
              <a:gd name="connsiteY120" fmla="*/ 1118336 h 2167049"/>
              <a:gd name="connsiteX121" fmla="*/ 516292 w 1384300"/>
              <a:gd name="connsiteY121" fmla="*/ 1156373 h 2167049"/>
              <a:gd name="connsiteX122" fmla="*/ 1050659 w 1384300"/>
              <a:gd name="connsiteY122" fmla="*/ 1357421 h 2167049"/>
              <a:gd name="connsiteX123" fmla="*/ 1140173 w 1384300"/>
              <a:gd name="connsiteY123" fmla="*/ 1390024 h 2167049"/>
              <a:gd name="connsiteX124" fmla="*/ 1305637 w 1384300"/>
              <a:gd name="connsiteY124" fmla="*/ 1357421 h 2167049"/>
              <a:gd name="connsiteX125" fmla="*/ 1281224 w 1384300"/>
              <a:gd name="connsiteY125" fmla="*/ 1482397 h 2167049"/>
              <a:gd name="connsiteX126" fmla="*/ 1207986 w 1384300"/>
              <a:gd name="connsiteY126" fmla="*/ 1580205 h 2167049"/>
              <a:gd name="connsiteX127" fmla="*/ 1132035 w 1384300"/>
              <a:gd name="connsiteY127" fmla="*/ 1419909 h 2167049"/>
              <a:gd name="connsiteX128" fmla="*/ 421353 w 1384300"/>
              <a:gd name="connsiteY128" fmla="*/ 1148222 h 2167049"/>
              <a:gd name="connsiteX129" fmla="*/ 467466 w 1384300"/>
              <a:gd name="connsiteY129" fmla="*/ 1191692 h 2167049"/>
              <a:gd name="connsiteX130" fmla="*/ 736006 w 1384300"/>
              <a:gd name="connsiteY130" fmla="*/ 1384590 h 2167049"/>
              <a:gd name="connsiteX131" fmla="*/ 844507 w 1384300"/>
              <a:gd name="connsiteY131" fmla="*/ 1457945 h 2167049"/>
              <a:gd name="connsiteX132" fmla="*/ 977421 w 1384300"/>
              <a:gd name="connsiteY132" fmla="*/ 1449795 h 2167049"/>
              <a:gd name="connsiteX133" fmla="*/ 947583 w 1384300"/>
              <a:gd name="connsiteY133" fmla="*/ 1561187 h 2167049"/>
              <a:gd name="connsiteX134" fmla="*/ 866208 w 1384300"/>
              <a:gd name="connsiteY134" fmla="*/ 1631825 h 2167049"/>
              <a:gd name="connsiteX135" fmla="*/ 828232 w 1384300"/>
              <a:gd name="connsiteY135" fmla="*/ 1476964 h 2167049"/>
              <a:gd name="connsiteX136" fmla="*/ 402366 w 1384300"/>
              <a:gd name="connsiteY136" fmla="*/ 1175391 h 2167049"/>
              <a:gd name="connsiteX137" fmla="*/ 456616 w 1384300"/>
              <a:gd name="connsiteY137" fmla="*/ 1248746 h 2167049"/>
              <a:gd name="connsiteX138" fmla="*/ 817382 w 1384300"/>
              <a:gd name="connsiteY138" fmla="*/ 1691596 h 2167049"/>
              <a:gd name="connsiteX139" fmla="*/ 879770 w 1384300"/>
              <a:gd name="connsiteY139" fmla="*/ 1759518 h 2167049"/>
              <a:gd name="connsiteX140" fmla="*/ 1058797 w 1384300"/>
              <a:gd name="connsiteY140" fmla="*/ 1789404 h 2167049"/>
              <a:gd name="connsiteX141" fmla="*/ 988271 w 1384300"/>
              <a:gd name="connsiteY141" fmla="*/ 1930681 h 2167049"/>
              <a:gd name="connsiteX142" fmla="*/ 841795 w 1384300"/>
              <a:gd name="connsiteY142" fmla="*/ 1979585 h 2167049"/>
              <a:gd name="connsiteX143" fmla="*/ 852645 w 1384300"/>
              <a:gd name="connsiteY143" fmla="*/ 1781253 h 2167049"/>
              <a:gd name="connsiteX144" fmla="*/ 402366 w 1384300"/>
              <a:gd name="connsiteY144" fmla="*/ 1227011 h 2167049"/>
              <a:gd name="connsiteX145" fmla="*/ 375240 w 1384300"/>
              <a:gd name="connsiteY145" fmla="*/ 1205276 h 2167049"/>
              <a:gd name="connsiteX146" fmla="*/ 597667 w 1384300"/>
              <a:gd name="connsiteY146" fmla="*/ 1691596 h 2167049"/>
              <a:gd name="connsiteX147" fmla="*/ 624793 w 1384300"/>
              <a:gd name="connsiteY147" fmla="*/ 1762235 h 2167049"/>
              <a:gd name="connsiteX148" fmla="*/ 589530 w 1384300"/>
              <a:gd name="connsiteY148" fmla="*/ 1792121 h 2167049"/>
              <a:gd name="connsiteX149" fmla="*/ 578680 w 1384300"/>
              <a:gd name="connsiteY149" fmla="*/ 1707898 h 2167049"/>
              <a:gd name="connsiteX150" fmla="*/ 521717 w 1384300"/>
              <a:gd name="connsiteY150" fmla="*/ 1580205 h 2167049"/>
              <a:gd name="connsiteX151" fmla="*/ 380665 w 1384300"/>
              <a:gd name="connsiteY151" fmla="*/ 1259614 h 2167049"/>
              <a:gd name="connsiteX152" fmla="*/ 345403 w 1384300"/>
              <a:gd name="connsiteY152" fmla="*/ 1205276 h 2167049"/>
              <a:gd name="connsiteX153" fmla="*/ 467466 w 1384300"/>
              <a:gd name="connsiteY153" fmla="*/ 1968717 h 2167049"/>
              <a:gd name="connsiteX154" fmla="*/ 551555 w 1384300"/>
              <a:gd name="connsiteY154" fmla="*/ 2039356 h 2167049"/>
              <a:gd name="connsiteX155" fmla="*/ 486454 w 1384300"/>
              <a:gd name="connsiteY155" fmla="*/ 2066525 h 2167049"/>
              <a:gd name="connsiteX156" fmla="*/ 410503 w 1384300"/>
              <a:gd name="connsiteY156" fmla="*/ 2069242 h 2167049"/>
              <a:gd name="connsiteX157" fmla="*/ 440341 w 1384300"/>
              <a:gd name="connsiteY157" fmla="*/ 1974151 h 2167049"/>
              <a:gd name="connsiteX158" fmla="*/ 424066 w 1384300"/>
              <a:gd name="connsiteY158" fmla="*/ 1876344 h 2167049"/>
              <a:gd name="connsiteX159" fmla="*/ 310140 w 1384300"/>
              <a:gd name="connsiteY159" fmla="*/ 1216144 h 2167049"/>
              <a:gd name="connsiteX160" fmla="*/ 274877 w 1384300"/>
              <a:gd name="connsiteY160" fmla="*/ 1618241 h 2167049"/>
              <a:gd name="connsiteX161" fmla="*/ 261314 w 1384300"/>
              <a:gd name="connsiteY161" fmla="*/ 1748651 h 2167049"/>
              <a:gd name="connsiteX162" fmla="*/ 339977 w 1384300"/>
              <a:gd name="connsiteY162" fmla="*/ 1865476 h 2167049"/>
              <a:gd name="connsiteX163" fmla="*/ 239614 w 1384300"/>
              <a:gd name="connsiteY163" fmla="*/ 1884494 h 2167049"/>
              <a:gd name="connsiteX164" fmla="*/ 147388 w 1384300"/>
              <a:gd name="connsiteY164" fmla="*/ 1854609 h 2167049"/>
              <a:gd name="connsiteX165" fmla="*/ 239614 w 1384300"/>
              <a:gd name="connsiteY165" fmla="*/ 1748651 h 2167049"/>
              <a:gd name="connsiteX166" fmla="*/ 253177 w 1384300"/>
              <a:gd name="connsiteY166" fmla="*/ 1610090 h 2167049"/>
              <a:gd name="connsiteX167" fmla="*/ 285727 w 1384300"/>
              <a:gd name="connsiteY167" fmla="*/ 1267764 h 2167049"/>
              <a:gd name="connsiteX168" fmla="*/ 283015 w 1384300"/>
              <a:gd name="connsiteY168" fmla="*/ 1210710 h 2167049"/>
              <a:gd name="connsiteX169" fmla="*/ 52450 w 1384300"/>
              <a:gd name="connsiteY169" fmla="*/ 1824723 h 2167049"/>
              <a:gd name="connsiteX170" fmla="*/ 19899 w 1384300"/>
              <a:gd name="connsiteY170" fmla="*/ 1911663 h 2167049"/>
              <a:gd name="connsiteX171" fmla="*/ 76863 w 1384300"/>
              <a:gd name="connsiteY171" fmla="*/ 2118145 h 2167049"/>
              <a:gd name="connsiteX172" fmla="*/ 17187 w 1384300"/>
              <a:gd name="connsiteY172" fmla="*/ 2167049 h 216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384300" h="2167049">
                <a:moveTo>
                  <a:pt x="17187" y="2167049"/>
                </a:moveTo>
                <a:lnTo>
                  <a:pt x="0" y="2167049"/>
                </a:lnTo>
                <a:lnTo>
                  <a:pt x="0" y="1879736"/>
                </a:lnTo>
                <a:lnTo>
                  <a:pt x="123314" y="1550999"/>
                </a:lnTo>
                <a:cubicBezTo>
                  <a:pt x="168410" y="1433494"/>
                  <a:pt x="212488" y="1316669"/>
                  <a:pt x="250464" y="1199843"/>
                </a:cubicBezTo>
                <a:cubicBezTo>
                  <a:pt x="188076" y="1289499"/>
                  <a:pt x="82287" y="1433494"/>
                  <a:pt x="11762" y="1534018"/>
                </a:cubicBezTo>
                <a:lnTo>
                  <a:pt x="0" y="1548726"/>
                </a:lnTo>
                <a:lnTo>
                  <a:pt x="0" y="1512279"/>
                </a:lnTo>
                <a:lnTo>
                  <a:pt x="60587" y="1428400"/>
                </a:lnTo>
                <a:cubicBezTo>
                  <a:pt x="108057" y="1362855"/>
                  <a:pt x="155526" y="1297650"/>
                  <a:pt x="201639" y="1235162"/>
                </a:cubicBezTo>
                <a:cubicBezTo>
                  <a:pt x="212489" y="1216144"/>
                  <a:pt x="231477" y="1199843"/>
                  <a:pt x="231477" y="1178108"/>
                </a:cubicBezTo>
                <a:lnTo>
                  <a:pt x="0" y="1365667"/>
                </a:lnTo>
                <a:lnTo>
                  <a:pt x="0" y="1329417"/>
                </a:lnTo>
                <a:lnTo>
                  <a:pt x="179939" y="1180824"/>
                </a:lnTo>
                <a:cubicBezTo>
                  <a:pt x="188076" y="1175391"/>
                  <a:pt x="207064" y="1167240"/>
                  <a:pt x="204351" y="1153656"/>
                </a:cubicBezTo>
                <a:lnTo>
                  <a:pt x="0" y="1246276"/>
                </a:lnTo>
                <a:lnTo>
                  <a:pt x="0" y="1224474"/>
                </a:lnTo>
                <a:lnTo>
                  <a:pt x="201639" y="1129204"/>
                </a:lnTo>
                <a:lnTo>
                  <a:pt x="0" y="1160749"/>
                </a:lnTo>
                <a:lnTo>
                  <a:pt x="0" y="1131718"/>
                </a:lnTo>
                <a:lnTo>
                  <a:pt x="9727" y="1130223"/>
                </a:lnTo>
                <a:cubicBezTo>
                  <a:pt x="72115" y="1119695"/>
                  <a:pt x="133825" y="1107469"/>
                  <a:pt x="193501" y="1091168"/>
                </a:cubicBezTo>
                <a:cubicBezTo>
                  <a:pt x="166376" y="1087772"/>
                  <a:pt x="135690" y="1084545"/>
                  <a:pt x="102928" y="1081404"/>
                </a:cubicBezTo>
                <a:lnTo>
                  <a:pt x="0" y="1072159"/>
                </a:lnTo>
                <a:lnTo>
                  <a:pt x="0" y="1052490"/>
                </a:lnTo>
                <a:lnTo>
                  <a:pt x="2946" y="1052792"/>
                </a:lnTo>
                <a:cubicBezTo>
                  <a:pt x="73472" y="1059924"/>
                  <a:pt x="141963" y="1066716"/>
                  <a:pt x="196214" y="1072150"/>
                </a:cubicBezTo>
                <a:cubicBezTo>
                  <a:pt x="138573" y="1046340"/>
                  <a:pt x="79406" y="1021888"/>
                  <a:pt x="19391" y="998200"/>
                </a:cubicBezTo>
                <a:lnTo>
                  <a:pt x="0" y="990806"/>
                </a:lnTo>
                <a:lnTo>
                  <a:pt x="0" y="962359"/>
                </a:lnTo>
                <a:lnTo>
                  <a:pt x="193395" y="1034452"/>
                </a:lnTo>
                <a:lnTo>
                  <a:pt x="176842" y="1012554"/>
                </a:lnTo>
                <a:cubicBezTo>
                  <a:pt x="168216" y="1005642"/>
                  <a:pt x="157865" y="999422"/>
                  <a:pt x="148204" y="992510"/>
                </a:cubicBezTo>
                <a:cubicBezTo>
                  <a:pt x="105420" y="960716"/>
                  <a:pt x="59877" y="928232"/>
                  <a:pt x="13643" y="895402"/>
                </a:cubicBezTo>
                <a:lnTo>
                  <a:pt x="0" y="885646"/>
                </a:lnTo>
                <a:lnTo>
                  <a:pt x="0" y="854420"/>
                </a:lnTo>
                <a:lnTo>
                  <a:pt x="41261" y="884346"/>
                </a:lnTo>
                <a:lnTo>
                  <a:pt x="210792" y="999314"/>
                </a:lnTo>
                <a:lnTo>
                  <a:pt x="206600" y="988104"/>
                </a:lnTo>
                <a:cubicBezTo>
                  <a:pt x="195473" y="968665"/>
                  <a:pt x="175807" y="953114"/>
                  <a:pt x="159245" y="934452"/>
                </a:cubicBezTo>
                <a:lnTo>
                  <a:pt x="0" y="738974"/>
                </a:lnTo>
                <a:lnTo>
                  <a:pt x="0" y="692828"/>
                </a:lnTo>
                <a:lnTo>
                  <a:pt x="214450" y="956570"/>
                </a:lnTo>
                <a:cubicBezTo>
                  <a:pt x="219970" y="964863"/>
                  <a:pt x="231011" y="978687"/>
                  <a:pt x="242052" y="978687"/>
                </a:cubicBezTo>
                <a:cubicBezTo>
                  <a:pt x="164766" y="815572"/>
                  <a:pt x="93000" y="646929"/>
                  <a:pt x="15713" y="483814"/>
                </a:cubicBezTo>
                <a:lnTo>
                  <a:pt x="0" y="482959"/>
                </a:lnTo>
                <a:lnTo>
                  <a:pt x="0" y="387119"/>
                </a:lnTo>
                <a:lnTo>
                  <a:pt x="23994" y="381522"/>
                </a:lnTo>
                <a:cubicBezTo>
                  <a:pt x="65398" y="387051"/>
                  <a:pt x="32275" y="436815"/>
                  <a:pt x="35035" y="467226"/>
                </a:cubicBezTo>
                <a:cubicBezTo>
                  <a:pt x="35035" y="497637"/>
                  <a:pt x="73678" y="558460"/>
                  <a:pt x="93000" y="597165"/>
                </a:cubicBezTo>
                <a:cubicBezTo>
                  <a:pt x="139924" y="707751"/>
                  <a:pt x="186848" y="815572"/>
                  <a:pt x="236532" y="923394"/>
                </a:cubicBezTo>
                <a:cubicBezTo>
                  <a:pt x="244812" y="942746"/>
                  <a:pt x="253093" y="970393"/>
                  <a:pt x="272415" y="978687"/>
                </a:cubicBezTo>
                <a:cubicBezTo>
                  <a:pt x="242052" y="724339"/>
                  <a:pt x="186848" y="461697"/>
                  <a:pt x="148204" y="201820"/>
                </a:cubicBezTo>
                <a:cubicBezTo>
                  <a:pt x="115082" y="187996"/>
                  <a:pt x="57117" y="176938"/>
                  <a:pt x="62637" y="129939"/>
                </a:cubicBezTo>
                <a:cubicBezTo>
                  <a:pt x="65398" y="107822"/>
                  <a:pt x="95760" y="85704"/>
                  <a:pt x="128883" y="102292"/>
                </a:cubicBezTo>
                <a:cubicBezTo>
                  <a:pt x="134403" y="66352"/>
                  <a:pt x="197888" y="60822"/>
                  <a:pt x="206169" y="99528"/>
                </a:cubicBezTo>
                <a:cubicBezTo>
                  <a:pt x="217210" y="138233"/>
                  <a:pt x="178567" y="160350"/>
                  <a:pt x="175807" y="196290"/>
                </a:cubicBezTo>
                <a:cubicBezTo>
                  <a:pt x="173046" y="221172"/>
                  <a:pt x="186848" y="259877"/>
                  <a:pt x="192368" y="295818"/>
                </a:cubicBezTo>
                <a:cubicBezTo>
                  <a:pt x="228251" y="503167"/>
                  <a:pt x="266894" y="782396"/>
                  <a:pt x="308298" y="967628"/>
                </a:cubicBezTo>
                <a:cubicBezTo>
                  <a:pt x="319338" y="843219"/>
                  <a:pt x="330380" y="699457"/>
                  <a:pt x="344181" y="558460"/>
                </a:cubicBezTo>
                <a:cubicBezTo>
                  <a:pt x="349701" y="514225"/>
                  <a:pt x="366262" y="456168"/>
                  <a:pt x="357982" y="425756"/>
                </a:cubicBezTo>
                <a:cubicBezTo>
                  <a:pt x="346941" y="375993"/>
                  <a:pt x="275175" y="367699"/>
                  <a:pt x="277935" y="306876"/>
                </a:cubicBezTo>
                <a:cubicBezTo>
                  <a:pt x="283456" y="248819"/>
                  <a:pt x="363502" y="246054"/>
                  <a:pt x="380064" y="287524"/>
                </a:cubicBezTo>
                <a:cubicBezTo>
                  <a:pt x="399385" y="246054"/>
                  <a:pt x="476672" y="262642"/>
                  <a:pt x="473911" y="317935"/>
                </a:cubicBezTo>
                <a:cubicBezTo>
                  <a:pt x="471151" y="373228"/>
                  <a:pt x="396625" y="378757"/>
                  <a:pt x="380064" y="425756"/>
                </a:cubicBezTo>
                <a:cubicBezTo>
                  <a:pt x="369023" y="456168"/>
                  <a:pt x="371783" y="519755"/>
                  <a:pt x="366262" y="566754"/>
                </a:cubicBezTo>
                <a:cubicBezTo>
                  <a:pt x="355222" y="680104"/>
                  <a:pt x="344181" y="801749"/>
                  <a:pt x="333140" y="915100"/>
                </a:cubicBezTo>
                <a:cubicBezTo>
                  <a:pt x="330380" y="934452"/>
                  <a:pt x="316578" y="962099"/>
                  <a:pt x="335900" y="973157"/>
                </a:cubicBezTo>
                <a:cubicBezTo>
                  <a:pt x="418707" y="771338"/>
                  <a:pt x="490473" y="561224"/>
                  <a:pt x="570519" y="348346"/>
                </a:cubicBezTo>
                <a:cubicBezTo>
                  <a:pt x="581560" y="320700"/>
                  <a:pt x="603642" y="281995"/>
                  <a:pt x="603642" y="259877"/>
                </a:cubicBezTo>
                <a:cubicBezTo>
                  <a:pt x="600882" y="199055"/>
                  <a:pt x="515315" y="140997"/>
                  <a:pt x="545677" y="49764"/>
                </a:cubicBezTo>
                <a:cubicBezTo>
                  <a:pt x="553958" y="24882"/>
                  <a:pt x="581560" y="13823"/>
                  <a:pt x="606402" y="0"/>
                </a:cubicBezTo>
                <a:cubicBezTo>
                  <a:pt x="614683" y="0"/>
                  <a:pt x="622964" y="0"/>
                  <a:pt x="628484" y="0"/>
                </a:cubicBezTo>
                <a:cubicBezTo>
                  <a:pt x="664367" y="11059"/>
                  <a:pt x="694730" y="27647"/>
                  <a:pt x="697490" y="71881"/>
                </a:cubicBezTo>
                <a:cubicBezTo>
                  <a:pt x="766496" y="33176"/>
                  <a:pt x="843782" y="80175"/>
                  <a:pt x="827221" y="157585"/>
                </a:cubicBezTo>
                <a:cubicBezTo>
                  <a:pt x="810659" y="229466"/>
                  <a:pt x="694730" y="234995"/>
                  <a:pt x="634005" y="265407"/>
                </a:cubicBezTo>
                <a:cubicBezTo>
                  <a:pt x="548438" y="508696"/>
                  <a:pt x="446309" y="746456"/>
                  <a:pt x="369023" y="984216"/>
                </a:cubicBezTo>
                <a:cubicBezTo>
                  <a:pt x="432508" y="892983"/>
                  <a:pt x="540157" y="746456"/>
                  <a:pt x="611923" y="644164"/>
                </a:cubicBezTo>
                <a:cubicBezTo>
                  <a:pt x="634005" y="613753"/>
                  <a:pt x="686449" y="561224"/>
                  <a:pt x="689209" y="530813"/>
                </a:cubicBezTo>
                <a:cubicBezTo>
                  <a:pt x="694730" y="503167"/>
                  <a:pt x="683689" y="472756"/>
                  <a:pt x="683689" y="450638"/>
                </a:cubicBezTo>
                <a:cubicBezTo>
                  <a:pt x="683689" y="425756"/>
                  <a:pt x="686449" y="406404"/>
                  <a:pt x="705771" y="392581"/>
                </a:cubicBezTo>
                <a:cubicBezTo>
                  <a:pt x="744414" y="362169"/>
                  <a:pt x="791338" y="395345"/>
                  <a:pt x="788577" y="442344"/>
                </a:cubicBezTo>
                <a:cubicBezTo>
                  <a:pt x="841022" y="436815"/>
                  <a:pt x="863104" y="469991"/>
                  <a:pt x="857583" y="505931"/>
                </a:cubicBezTo>
                <a:cubicBezTo>
                  <a:pt x="846542" y="555695"/>
                  <a:pt x="763735" y="550166"/>
                  <a:pt x="705771" y="552930"/>
                </a:cubicBezTo>
                <a:cubicBezTo>
                  <a:pt x="611923" y="682869"/>
                  <a:pt x="512554" y="821102"/>
                  <a:pt x="418707" y="948276"/>
                </a:cubicBezTo>
                <a:cubicBezTo>
                  <a:pt x="407666" y="967628"/>
                  <a:pt x="388344" y="984216"/>
                  <a:pt x="388344" y="1006333"/>
                </a:cubicBezTo>
                <a:cubicBezTo>
                  <a:pt x="589841" y="845983"/>
                  <a:pt x="788577" y="682869"/>
                  <a:pt x="981794" y="514225"/>
                </a:cubicBezTo>
                <a:cubicBezTo>
                  <a:pt x="967992" y="422992"/>
                  <a:pt x="981794" y="306876"/>
                  <a:pt x="1072881" y="323464"/>
                </a:cubicBezTo>
                <a:cubicBezTo>
                  <a:pt x="1106004" y="331758"/>
                  <a:pt x="1125325" y="364934"/>
                  <a:pt x="1122565" y="414698"/>
                </a:cubicBezTo>
                <a:cubicBezTo>
                  <a:pt x="1166729" y="406404"/>
                  <a:pt x="1199852" y="431286"/>
                  <a:pt x="1205372" y="467226"/>
                </a:cubicBezTo>
                <a:cubicBezTo>
                  <a:pt x="1219173" y="566754"/>
                  <a:pt x="1092203" y="558460"/>
                  <a:pt x="1001115" y="544636"/>
                </a:cubicBezTo>
                <a:cubicBezTo>
                  <a:pt x="816180" y="691163"/>
                  <a:pt x="622964" y="854277"/>
                  <a:pt x="440789" y="1003569"/>
                </a:cubicBezTo>
                <a:cubicBezTo>
                  <a:pt x="432508" y="1009098"/>
                  <a:pt x="413186" y="1017392"/>
                  <a:pt x="415946" y="1031215"/>
                </a:cubicBezTo>
                <a:cubicBezTo>
                  <a:pt x="578800" y="953805"/>
                  <a:pt x="744414" y="881924"/>
                  <a:pt x="910028" y="807278"/>
                </a:cubicBezTo>
                <a:cubicBezTo>
                  <a:pt x="926589" y="757515"/>
                  <a:pt x="932109" y="671810"/>
                  <a:pt x="995595" y="677340"/>
                </a:cubicBezTo>
                <a:cubicBezTo>
                  <a:pt x="1025957" y="680104"/>
                  <a:pt x="1053559" y="713280"/>
                  <a:pt x="1034238" y="757515"/>
                </a:cubicBezTo>
                <a:cubicBezTo>
                  <a:pt x="1061840" y="765809"/>
                  <a:pt x="1078402" y="776867"/>
                  <a:pt x="1081162" y="804514"/>
                </a:cubicBezTo>
                <a:cubicBezTo>
                  <a:pt x="1083922" y="887453"/>
                  <a:pt x="967992" y="851513"/>
                  <a:pt x="921068" y="823866"/>
                </a:cubicBezTo>
                <a:cubicBezTo>
                  <a:pt x="839641" y="863954"/>
                  <a:pt x="754074" y="900585"/>
                  <a:pt x="668852" y="937908"/>
                </a:cubicBezTo>
                <a:lnTo>
                  <a:pt x="426233" y="1052541"/>
                </a:lnTo>
                <a:lnTo>
                  <a:pt x="439919" y="1049364"/>
                </a:lnTo>
                <a:lnTo>
                  <a:pt x="429786" y="1054364"/>
                </a:lnTo>
                <a:lnTo>
                  <a:pt x="642347" y="1021110"/>
                </a:lnTo>
                <a:lnTo>
                  <a:pt x="630067" y="1024289"/>
                </a:lnTo>
                <a:lnTo>
                  <a:pt x="789918" y="999473"/>
                </a:lnTo>
                <a:cubicBezTo>
                  <a:pt x="910286" y="979776"/>
                  <a:pt x="1030315" y="959400"/>
                  <a:pt x="1151023" y="939023"/>
                </a:cubicBezTo>
                <a:cubicBezTo>
                  <a:pt x="1186286" y="887402"/>
                  <a:pt x="1199848" y="770577"/>
                  <a:pt x="1292074" y="781444"/>
                </a:cubicBezTo>
                <a:cubicBezTo>
                  <a:pt x="1340900" y="784161"/>
                  <a:pt x="1373450" y="852083"/>
                  <a:pt x="1330049" y="900987"/>
                </a:cubicBezTo>
                <a:cubicBezTo>
                  <a:pt x="1362600" y="909137"/>
                  <a:pt x="1376162" y="933589"/>
                  <a:pt x="1384300" y="963475"/>
                </a:cubicBezTo>
                <a:cubicBezTo>
                  <a:pt x="1384300" y="966192"/>
                  <a:pt x="1384300" y="966192"/>
                  <a:pt x="1384300" y="968908"/>
                </a:cubicBezTo>
                <a:cubicBezTo>
                  <a:pt x="1378875" y="1044981"/>
                  <a:pt x="1300212" y="1047698"/>
                  <a:pt x="1237824" y="1009661"/>
                </a:cubicBezTo>
                <a:cubicBezTo>
                  <a:pt x="1216123" y="998794"/>
                  <a:pt x="1191711" y="968908"/>
                  <a:pt x="1167298" y="963475"/>
                </a:cubicBezTo>
                <a:cubicBezTo>
                  <a:pt x="1148310" y="960758"/>
                  <a:pt x="1102197" y="974342"/>
                  <a:pt x="1072360" y="979776"/>
                </a:cubicBezTo>
                <a:cubicBezTo>
                  <a:pt x="985559" y="993360"/>
                  <a:pt x="885195" y="1009661"/>
                  <a:pt x="795682" y="1025963"/>
                </a:cubicBezTo>
                <a:cubicBezTo>
                  <a:pt x="660056" y="1047698"/>
                  <a:pt x="540704" y="1063999"/>
                  <a:pt x="434916" y="1091168"/>
                </a:cubicBezTo>
                <a:cubicBezTo>
                  <a:pt x="616655" y="1112903"/>
                  <a:pt x="801107" y="1129204"/>
                  <a:pt x="982846" y="1148222"/>
                </a:cubicBezTo>
                <a:cubicBezTo>
                  <a:pt x="1026247" y="1115619"/>
                  <a:pt x="1083210" y="1055848"/>
                  <a:pt x="1104910" y="1134638"/>
                </a:cubicBezTo>
                <a:cubicBezTo>
                  <a:pt x="1110335" y="1156373"/>
                  <a:pt x="1088635" y="1161806"/>
                  <a:pt x="1080497" y="1178108"/>
                </a:cubicBezTo>
                <a:cubicBezTo>
                  <a:pt x="1104910" y="1207993"/>
                  <a:pt x="1077785" y="1237879"/>
                  <a:pt x="1053372" y="1237879"/>
                </a:cubicBezTo>
                <a:cubicBezTo>
                  <a:pt x="1012684" y="1240596"/>
                  <a:pt x="1009971" y="1186258"/>
                  <a:pt x="982846" y="1169957"/>
                </a:cubicBezTo>
                <a:cubicBezTo>
                  <a:pt x="801107" y="1153656"/>
                  <a:pt x="605805" y="1129204"/>
                  <a:pt x="429491" y="1118336"/>
                </a:cubicBezTo>
                <a:cubicBezTo>
                  <a:pt x="451191" y="1137355"/>
                  <a:pt x="486454" y="1145505"/>
                  <a:pt x="516292" y="1156373"/>
                </a:cubicBezTo>
                <a:cubicBezTo>
                  <a:pt x="687181" y="1221578"/>
                  <a:pt x="874345" y="1294933"/>
                  <a:pt x="1050659" y="1357421"/>
                </a:cubicBezTo>
                <a:cubicBezTo>
                  <a:pt x="1083210" y="1371006"/>
                  <a:pt x="1118472" y="1390024"/>
                  <a:pt x="1140173" y="1390024"/>
                </a:cubicBezTo>
                <a:cubicBezTo>
                  <a:pt x="1183573" y="1390024"/>
                  <a:pt x="1248674" y="1335686"/>
                  <a:pt x="1305637" y="1357421"/>
                </a:cubicBezTo>
                <a:cubicBezTo>
                  <a:pt x="1359887" y="1379156"/>
                  <a:pt x="1351750" y="1479680"/>
                  <a:pt x="1281224" y="1482397"/>
                </a:cubicBezTo>
                <a:cubicBezTo>
                  <a:pt x="1302924" y="1542168"/>
                  <a:pt x="1262236" y="1591072"/>
                  <a:pt x="1207986" y="1580205"/>
                </a:cubicBezTo>
                <a:cubicBezTo>
                  <a:pt x="1151023" y="1566620"/>
                  <a:pt x="1151023" y="1474247"/>
                  <a:pt x="1132035" y="1419909"/>
                </a:cubicBezTo>
                <a:cubicBezTo>
                  <a:pt x="896045" y="1327536"/>
                  <a:pt x="657343" y="1240596"/>
                  <a:pt x="421353" y="1148222"/>
                </a:cubicBezTo>
                <a:cubicBezTo>
                  <a:pt x="426778" y="1167240"/>
                  <a:pt x="448479" y="1178108"/>
                  <a:pt x="467466" y="1191692"/>
                </a:cubicBezTo>
                <a:cubicBezTo>
                  <a:pt x="551555" y="1254180"/>
                  <a:pt x="646493" y="1319385"/>
                  <a:pt x="736006" y="1384590"/>
                </a:cubicBezTo>
                <a:cubicBezTo>
                  <a:pt x="765844" y="1403608"/>
                  <a:pt x="817382" y="1452512"/>
                  <a:pt x="844507" y="1457945"/>
                </a:cubicBezTo>
                <a:cubicBezTo>
                  <a:pt x="882483" y="1463379"/>
                  <a:pt x="936733" y="1436210"/>
                  <a:pt x="977421" y="1449795"/>
                </a:cubicBezTo>
                <a:cubicBezTo>
                  <a:pt x="1028959" y="1468813"/>
                  <a:pt x="1020822" y="1566620"/>
                  <a:pt x="947583" y="1561187"/>
                </a:cubicBezTo>
                <a:cubicBezTo>
                  <a:pt x="958433" y="1623675"/>
                  <a:pt x="909608" y="1650843"/>
                  <a:pt x="866208" y="1631825"/>
                </a:cubicBezTo>
                <a:cubicBezTo>
                  <a:pt x="822807" y="1612807"/>
                  <a:pt x="839082" y="1528584"/>
                  <a:pt x="828232" y="1476964"/>
                </a:cubicBezTo>
                <a:cubicBezTo>
                  <a:pt x="687181" y="1373722"/>
                  <a:pt x="548842" y="1270481"/>
                  <a:pt x="402366" y="1175391"/>
                </a:cubicBezTo>
                <a:cubicBezTo>
                  <a:pt x="407791" y="1205276"/>
                  <a:pt x="434916" y="1224294"/>
                  <a:pt x="456616" y="1248746"/>
                </a:cubicBezTo>
                <a:cubicBezTo>
                  <a:pt x="575967" y="1392740"/>
                  <a:pt x="695318" y="1542168"/>
                  <a:pt x="817382" y="1691596"/>
                </a:cubicBezTo>
                <a:cubicBezTo>
                  <a:pt x="836370" y="1716048"/>
                  <a:pt x="860783" y="1754084"/>
                  <a:pt x="879770" y="1759518"/>
                </a:cubicBezTo>
                <a:cubicBezTo>
                  <a:pt x="939446" y="1781253"/>
                  <a:pt x="1007259" y="1756801"/>
                  <a:pt x="1058797" y="1789404"/>
                </a:cubicBezTo>
                <a:cubicBezTo>
                  <a:pt x="1126610" y="1830157"/>
                  <a:pt x="1096772" y="1963284"/>
                  <a:pt x="988271" y="1930681"/>
                </a:cubicBezTo>
                <a:cubicBezTo>
                  <a:pt x="999121" y="2031205"/>
                  <a:pt x="871633" y="2044790"/>
                  <a:pt x="841795" y="1979585"/>
                </a:cubicBezTo>
                <a:cubicBezTo>
                  <a:pt x="814670" y="1917097"/>
                  <a:pt x="849932" y="1849175"/>
                  <a:pt x="852645" y="1781253"/>
                </a:cubicBezTo>
                <a:cubicBezTo>
                  <a:pt x="703456" y="1601940"/>
                  <a:pt x="554267" y="1409042"/>
                  <a:pt x="402366" y="1227011"/>
                </a:cubicBezTo>
                <a:cubicBezTo>
                  <a:pt x="396941" y="1218861"/>
                  <a:pt x="386090" y="1205276"/>
                  <a:pt x="375240" y="1205276"/>
                </a:cubicBezTo>
                <a:cubicBezTo>
                  <a:pt x="451191" y="1365572"/>
                  <a:pt x="521717" y="1531301"/>
                  <a:pt x="597667" y="1691596"/>
                </a:cubicBezTo>
                <a:cubicBezTo>
                  <a:pt x="654631" y="1683446"/>
                  <a:pt x="708881" y="1773103"/>
                  <a:pt x="624793" y="1762235"/>
                </a:cubicBezTo>
                <a:cubicBezTo>
                  <a:pt x="619368" y="1783970"/>
                  <a:pt x="613943" y="1794838"/>
                  <a:pt x="589530" y="1792121"/>
                </a:cubicBezTo>
                <a:cubicBezTo>
                  <a:pt x="548842" y="1786687"/>
                  <a:pt x="581392" y="1737783"/>
                  <a:pt x="578680" y="1707898"/>
                </a:cubicBezTo>
                <a:cubicBezTo>
                  <a:pt x="578680" y="1678012"/>
                  <a:pt x="540704" y="1618241"/>
                  <a:pt x="521717" y="1580205"/>
                </a:cubicBezTo>
                <a:cubicBezTo>
                  <a:pt x="475604" y="1471530"/>
                  <a:pt x="429491" y="1365572"/>
                  <a:pt x="380665" y="1259614"/>
                </a:cubicBezTo>
                <a:cubicBezTo>
                  <a:pt x="372528" y="1240596"/>
                  <a:pt x="364390" y="1213427"/>
                  <a:pt x="345403" y="1205276"/>
                </a:cubicBezTo>
                <a:cubicBezTo>
                  <a:pt x="375240" y="1455229"/>
                  <a:pt x="429491" y="1713331"/>
                  <a:pt x="467466" y="1968717"/>
                </a:cubicBezTo>
                <a:cubicBezTo>
                  <a:pt x="500017" y="1982302"/>
                  <a:pt x="556980" y="1993169"/>
                  <a:pt x="551555" y="2039356"/>
                </a:cubicBezTo>
                <a:cubicBezTo>
                  <a:pt x="548842" y="2061091"/>
                  <a:pt x="519004" y="2082826"/>
                  <a:pt x="486454" y="2066525"/>
                </a:cubicBezTo>
                <a:cubicBezTo>
                  <a:pt x="481029" y="2101844"/>
                  <a:pt x="418641" y="2107278"/>
                  <a:pt x="410503" y="2069242"/>
                </a:cubicBezTo>
                <a:cubicBezTo>
                  <a:pt x="399653" y="2031205"/>
                  <a:pt x="437628" y="2009470"/>
                  <a:pt x="440341" y="1974151"/>
                </a:cubicBezTo>
                <a:cubicBezTo>
                  <a:pt x="443053" y="1949699"/>
                  <a:pt x="429491" y="1911663"/>
                  <a:pt x="424066" y="1876344"/>
                </a:cubicBezTo>
                <a:cubicBezTo>
                  <a:pt x="388803" y="1672578"/>
                  <a:pt x="350828" y="1398174"/>
                  <a:pt x="310140" y="1216144"/>
                </a:cubicBezTo>
                <a:cubicBezTo>
                  <a:pt x="299290" y="1338403"/>
                  <a:pt x="288439" y="1479680"/>
                  <a:pt x="274877" y="1618241"/>
                </a:cubicBezTo>
                <a:cubicBezTo>
                  <a:pt x="269452" y="1661711"/>
                  <a:pt x="253177" y="1718765"/>
                  <a:pt x="261314" y="1748651"/>
                </a:cubicBezTo>
                <a:cubicBezTo>
                  <a:pt x="272164" y="1797554"/>
                  <a:pt x="342690" y="1805705"/>
                  <a:pt x="339977" y="1865476"/>
                </a:cubicBezTo>
                <a:cubicBezTo>
                  <a:pt x="334553" y="1922530"/>
                  <a:pt x="255889" y="1925247"/>
                  <a:pt x="239614" y="1884494"/>
                </a:cubicBezTo>
                <a:cubicBezTo>
                  <a:pt x="220626" y="1925247"/>
                  <a:pt x="144676" y="1908946"/>
                  <a:pt x="147388" y="1854609"/>
                </a:cubicBezTo>
                <a:cubicBezTo>
                  <a:pt x="150101" y="1800271"/>
                  <a:pt x="223339" y="1794838"/>
                  <a:pt x="239614" y="1748651"/>
                </a:cubicBezTo>
                <a:cubicBezTo>
                  <a:pt x="250464" y="1718765"/>
                  <a:pt x="247752" y="1656277"/>
                  <a:pt x="253177" y="1610090"/>
                </a:cubicBezTo>
                <a:cubicBezTo>
                  <a:pt x="264027" y="1498698"/>
                  <a:pt x="274877" y="1379156"/>
                  <a:pt x="285727" y="1267764"/>
                </a:cubicBezTo>
                <a:cubicBezTo>
                  <a:pt x="288439" y="1248746"/>
                  <a:pt x="302002" y="1221578"/>
                  <a:pt x="283015" y="1210710"/>
                </a:cubicBezTo>
                <a:cubicBezTo>
                  <a:pt x="201639" y="1409042"/>
                  <a:pt x="131113" y="1615524"/>
                  <a:pt x="52450" y="1824723"/>
                </a:cubicBezTo>
                <a:cubicBezTo>
                  <a:pt x="41600" y="1851892"/>
                  <a:pt x="19899" y="1889928"/>
                  <a:pt x="19899" y="1911663"/>
                </a:cubicBezTo>
                <a:cubicBezTo>
                  <a:pt x="22612" y="1971434"/>
                  <a:pt x="106700" y="2028488"/>
                  <a:pt x="76863" y="2118145"/>
                </a:cubicBezTo>
                <a:cubicBezTo>
                  <a:pt x="68725" y="2142597"/>
                  <a:pt x="41600" y="2153465"/>
                  <a:pt x="17187" y="2167049"/>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9"/>
          <p:cNvSpPr>
            <a:spLocks/>
          </p:cNvSpPr>
          <p:nvPr/>
        </p:nvSpPr>
        <p:spPr bwMode="ltGray">
          <a:xfrm rot="5400000">
            <a:off x="182280" y="-182279"/>
            <a:ext cx="1097279" cy="1461837"/>
          </a:xfrm>
          <a:custGeom>
            <a:avLst/>
            <a:gdLst>
              <a:gd name="connsiteX0" fmla="*/ 0 w 1097279"/>
              <a:gd name="connsiteY0" fmla="*/ 1695815 h 1949116"/>
              <a:gd name="connsiteX1" fmla="*/ 7867 w 1097279"/>
              <a:gd name="connsiteY1" fmla="*/ 1742679 h 1949116"/>
              <a:gd name="connsiteX2" fmla="*/ 42224 w 1097279"/>
              <a:gd name="connsiteY2" fmla="*/ 1949116 h 1949116"/>
              <a:gd name="connsiteX3" fmla="*/ 9113 w 1097279"/>
              <a:gd name="connsiteY3" fmla="*/ 1949116 h 1949116"/>
              <a:gd name="connsiteX4" fmla="*/ 0 w 1097279"/>
              <a:gd name="connsiteY4" fmla="*/ 1890647 h 1949116"/>
              <a:gd name="connsiteX5" fmla="*/ 0 w 1097279"/>
              <a:gd name="connsiteY5" fmla="*/ 1374109 h 1949116"/>
              <a:gd name="connsiteX6" fmla="*/ 92420 w 1097279"/>
              <a:gd name="connsiteY6" fmla="*/ 1572256 h 1949116"/>
              <a:gd name="connsiteX7" fmla="*/ 216054 w 1097279"/>
              <a:gd name="connsiteY7" fmla="*/ 1844576 h 1949116"/>
              <a:gd name="connsiteX8" fmla="*/ 246866 w 1097279"/>
              <a:gd name="connsiteY8" fmla="*/ 1924242 h 1949116"/>
              <a:gd name="connsiteX9" fmla="*/ 233771 w 1097279"/>
              <a:gd name="connsiteY9" fmla="*/ 1948755 h 1949116"/>
              <a:gd name="connsiteX10" fmla="*/ 232182 w 1097279"/>
              <a:gd name="connsiteY10" fmla="*/ 1949116 h 1949116"/>
              <a:gd name="connsiteX11" fmla="*/ 191813 w 1097279"/>
              <a:gd name="connsiteY11" fmla="*/ 1949116 h 1949116"/>
              <a:gd name="connsiteX12" fmla="*/ 185819 w 1097279"/>
              <a:gd name="connsiteY12" fmla="*/ 1942627 h 1949116"/>
              <a:gd name="connsiteX13" fmla="*/ 194485 w 1097279"/>
              <a:gd name="connsiteY13" fmla="*/ 1859896 h 1949116"/>
              <a:gd name="connsiteX14" fmla="*/ 132861 w 1097279"/>
              <a:gd name="connsiteY14" fmla="*/ 1718949 h 1949116"/>
              <a:gd name="connsiteX15" fmla="*/ 52750 w 1097279"/>
              <a:gd name="connsiteY15" fmla="*/ 1540084 h 1949116"/>
              <a:gd name="connsiteX16" fmla="*/ 0 w 1097279"/>
              <a:gd name="connsiteY16" fmla="*/ 1423822 h 1949116"/>
              <a:gd name="connsiteX17" fmla="*/ 0 w 1097279"/>
              <a:gd name="connsiteY17" fmla="*/ 1277040 h 1949116"/>
              <a:gd name="connsiteX18" fmla="*/ 4702 w 1097279"/>
              <a:gd name="connsiteY18" fmla="*/ 1291797 h 1949116"/>
              <a:gd name="connsiteX19" fmla="*/ 55831 w 1097279"/>
              <a:gd name="connsiteY19" fmla="*/ 1351259 h 1949116"/>
              <a:gd name="connsiteX20" fmla="*/ 462550 w 1097279"/>
              <a:gd name="connsiteY20" fmla="*/ 1844576 h 1949116"/>
              <a:gd name="connsiteX21" fmla="*/ 533418 w 1097279"/>
              <a:gd name="connsiteY21" fmla="*/ 1918114 h 1949116"/>
              <a:gd name="connsiteX22" fmla="*/ 685505 w 1097279"/>
              <a:gd name="connsiteY22" fmla="*/ 1935781 h 1949116"/>
              <a:gd name="connsiteX23" fmla="*/ 723012 w 1097279"/>
              <a:gd name="connsiteY23" fmla="*/ 1949116 h 1949116"/>
              <a:gd name="connsiteX24" fmla="*/ 501674 w 1097279"/>
              <a:gd name="connsiteY24" fmla="*/ 1949116 h 1949116"/>
              <a:gd name="connsiteX25" fmla="*/ 502606 w 1097279"/>
              <a:gd name="connsiteY25" fmla="*/ 1942627 h 1949116"/>
              <a:gd name="connsiteX26" fmla="*/ 251102 w 1097279"/>
              <a:gd name="connsiteY26" fmla="*/ 1635836 h 1949116"/>
              <a:gd name="connsiteX27" fmla="*/ 0 w 1097279"/>
              <a:gd name="connsiteY27" fmla="*/ 1330049 h 1949116"/>
              <a:gd name="connsiteX28" fmla="*/ 342383 w 1097279"/>
              <a:gd name="connsiteY28" fmla="*/ 447355 h 1949116"/>
              <a:gd name="connsiteX29" fmla="*/ 394764 w 1097279"/>
              <a:gd name="connsiteY29" fmla="*/ 490252 h 1949116"/>
              <a:gd name="connsiteX30" fmla="*/ 450225 w 1097279"/>
              <a:gd name="connsiteY30" fmla="*/ 523957 h 1949116"/>
              <a:gd name="connsiteX31" fmla="*/ 345464 w 1097279"/>
              <a:gd name="connsiteY31" fmla="*/ 579111 h 1949116"/>
              <a:gd name="connsiteX32" fmla="*/ 28100 w 1097279"/>
              <a:gd name="connsiteY32" fmla="*/ 1014210 h 1949116"/>
              <a:gd name="connsiteX33" fmla="*/ 6532 w 1097279"/>
              <a:gd name="connsiteY33" fmla="*/ 1044085 h 1949116"/>
              <a:gd name="connsiteX34" fmla="*/ 0 w 1097279"/>
              <a:gd name="connsiteY34" fmla="*/ 1056505 h 1949116"/>
              <a:gd name="connsiteX35" fmla="*/ 0 w 1097279"/>
              <a:gd name="connsiteY35" fmla="*/ 1010146 h 1949116"/>
              <a:gd name="connsiteX36" fmla="*/ 144416 w 1097279"/>
              <a:gd name="connsiteY36" fmla="*/ 816960 h 1949116"/>
              <a:gd name="connsiteX37" fmla="*/ 323896 w 1097279"/>
              <a:gd name="connsiteY37" fmla="*/ 563790 h 1949116"/>
              <a:gd name="connsiteX38" fmla="*/ 342383 w 1097279"/>
              <a:gd name="connsiteY38" fmla="*/ 447355 h 1949116"/>
              <a:gd name="connsiteX39" fmla="*/ 770671 w 1097279"/>
              <a:gd name="connsiteY39" fmla="*/ 263511 h 1949116"/>
              <a:gd name="connsiteX40" fmla="*/ 853864 w 1097279"/>
              <a:gd name="connsiteY40" fmla="*/ 401394 h 1949116"/>
              <a:gd name="connsiteX41" fmla="*/ 875432 w 1097279"/>
              <a:gd name="connsiteY41" fmla="*/ 597495 h 1949116"/>
              <a:gd name="connsiteX42" fmla="*/ 659747 w 1097279"/>
              <a:gd name="connsiteY42" fmla="*/ 576047 h 1949116"/>
              <a:gd name="connsiteX43" fmla="*/ 573474 w 1097279"/>
              <a:gd name="connsiteY43" fmla="*/ 640392 h 1949116"/>
              <a:gd name="connsiteX44" fmla="*/ 166754 w 1097279"/>
              <a:gd name="connsiteY44" fmla="*/ 971313 h 1949116"/>
              <a:gd name="connsiteX45" fmla="*/ 12694 w 1097279"/>
              <a:gd name="connsiteY45" fmla="*/ 1109197 h 1949116"/>
              <a:gd name="connsiteX46" fmla="*/ 570392 w 1097279"/>
              <a:gd name="connsiteY46" fmla="*/ 861006 h 1949116"/>
              <a:gd name="connsiteX47" fmla="*/ 659747 w 1097279"/>
              <a:gd name="connsiteY47" fmla="*/ 713930 h 1949116"/>
              <a:gd name="connsiteX48" fmla="*/ 709047 w 1097279"/>
              <a:gd name="connsiteY48" fmla="*/ 805853 h 1949116"/>
              <a:gd name="connsiteX49" fmla="*/ 721372 w 1097279"/>
              <a:gd name="connsiteY49" fmla="*/ 919224 h 1949116"/>
              <a:gd name="connsiteX50" fmla="*/ 576555 w 1097279"/>
              <a:gd name="connsiteY50" fmla="*/ 885519 h 1949116"/>
              <a:gd name="connsiteX51" fmla="*/ 437901 w 1097279"/>
              <a:gd name="connsiteY51" fmla="*/ 946800 h 1949116"/>
              <a:gd name="connsiteX52" fmla="*/ 25019 w 1097279"/>
              <a:gd name="connsiteY52" fmla="*/ 1136773 h 1949116"/>
              <a:gd name="connsiteX53" fmla="*/ 835376 w 1097279"/>
              <a:gd name="connsiteY53" fmla="*/ 1008082 h 1949116"/>
              <a:gd name="connsiteX54" fmla="*/ 992518 w 1097279"/>
              <a:gd name="connsiteY54" fmla="*/ 830365 h 1949116"/>
              <a:gd name="connsiteX55" fmla="*/ 1038736 w 1097279"/>
              <a:gd name="connsiteY55" fmla="*/ 962121 h 1949116"/>
              <a:gd name="connsiteX56" fmla="*/ 1097279 w 1097279"/>
              <a:gd name="connsiteY56" fmla="*/ 1035659 h 1949116"/>
              <a:gd name="connsiteX57" fmla="*/ 1097279 w 1097279"/>
              <a:gd name="connsiteY57" fmla="*/ 1038723 h 1949116"/>
              <a:gd name="connsiteX58" fmla="*/ 933975 w 1097279"/>
              <a:gd name="connsiteY58" fmla="*/ 1084684 h 1949116"/>
              <a:gd name="connsiteX59" fmla="*/ 853864 w 1097279"/>
              <a:gd name="connsiteY59" fmla="*/ 1035659 h 1949116"/>
              <a:gd name="connsiteX60" fmla="*/ 749103 w 1097279"/>
              <a:gd name="connsiteY60" fmla="*/ 1050979 h 1949116"/>
              <a:gd name="connsiteX61" fmla="*/ 437901 w 1097279"/>
              <a:gd name="connsiteY61" fmla="*/ 1103068 h 1949116"/>
              <a:gd name="connsiteX62" fmla="*/ 34262 w 1097279"/>
              <a:gd name="connsiteY62" fmla="*/ 1176606 h 1949116"/>
              <a:gd name="connsiteX63" fmla="*/ 647423 w 1097279"/>
              <a:gd name="connsiteY63" fmla="*/ 1240952 h 1949116"/>
              <a:gd name="connsiteX64" fmla="*/ 782996 w 1097279"/>
              <a:gd name="connsiteY64" fmla="*/ 1225632 h 1949116"/>
              <a:gd name="connsiteX65" fmla="*/ 755265 w 1097279"/>
              <a:gd name="connsiteY65" fmla="*/ 1271593 h 1949116"/>
              <a:gd name="connsiteX66" fmla="*/ 727534 w 1097279"/>
              <a:gd name="connsiteY66" fmla="*/ 1339003 h 1949116"/>
              <a:gd name="connsiteX67" fmla="*/ 647423 w 1097279"/>
              <a:gd name="connsiteY67" fmla="*/ 1262401 h 1949116"/>
              <a:gd name="connsiteX68" fmla="*/ 28100 w 1097279"/>
              <a:gd name="connsiteY68" fmla="*/ 1204183 h 1949116"/>
              <a:gd name="connsiteX69" fmla="*/ 123617 w 1097279"/>
              <a:gd name="connsiteY69" fmla="*/ 1247080 h 1949116"/>
              <a:gd name="connsiteX70" fmla="*/ 724453 w 1097279"/>
              <a:gd name="connsiteY70" fmla="*/ 1473822 h 1949116"/>
              <a:gd name="connsiteX71" fmla="*/ 823052 w 1097279"/>
              <a:gd name="connsiteY71" fmla="*/ 1507527 h 1949116"/>
              <a:gd name="connsiteX72" fmla="*/ 1011005 w 1097279"/>
              <a:gd name="connsiteY72" fmla="*/ 1473822 h 1949116"/>
              <a:gd name="connsiteX73" fmla="*/ 983274 w 1097279"/>
              <a:gd name="connsiteY73" fmla="*/ 1611706 h 1949116"/>
              <a:gd name="connsiteX74" fmla="*/ 900082 w 1097279"/>
              <a:gd name="connsiteY74" fmla="*/ 1718949 h 1949116"/>
              <a:gd name="connsiteX75" fmla="*/ 813808 w 1097279"/>
              <a:gd name="connsiteY75" fmla="*/ 1541232 h 1949116"/>
              <a:gd name="connsiteX76" fmla="*/ 15775 w 1097279"/>
              <a:gd name="connsiteY76" fmla="*/ 1240952 h 1949116"/>
              <a:gd name="connsiteX77" fmla="*/ 68156 w 1097279"/>
              <a:gd name="connsiteY77" fmla="*/ 1286913 h 1949116"/>
              <a:gd name="connsiteX78" fmla="*/ 370114 w 1097279"/>
              <a:gd name="connsiteY78" fmla="*/ 1501399 h 1949116"/>
              <a:gd name="connsiteX79" fmla="*/ 493362 w 1097279"/>
              <a:gd name="connsiteY79" fmla="*/ 1584129 h 1949116"/>
              <a:gd name="connsiteX80" fmla="*/ 641260 w 1097279"/>
              <a:gd name="connsiteY80" fmla="*/ 1574937 h 1949116"/>
              <a:gd name="connsiteX81" fmla="*/ 607367 w 1097279"/>
              <a:gd name="connsiteY81" fmla="*/ 1697500 h 1949116"/>
              <a:gd name="connsiteX82" fmla="*/ 518012 w 1097279"/>
              <a:gd name="connsiteY82" fmla="*/ 1777166 h 1949116"/>
              <a:gd name="connsiteX83" fmla="*/ 474875 w 1097279"/>
              <a:gd name="connsiteY83" fmla="*/ 1602514 h 1949116"/>
              <a:gd name="connsiteX84" fmla="*/ 238392 w 1097279"/>
              <a:gd name="connsiteY84" fmla="*/ 1433223 h 1949116"/>
              <a:gd name="connsiteX85" fmla="*/ 0 w 1097279"/>
              <a:gd name="connsiteY85" fmla="*/ 1270382 h 1949116"/>
              <a:gd name="connsiteX86" fmla="*/ 0 w 1097279"/>
              <a:gd name="connsiteY86" fmla="*/ 1073676 h 1949116"/>
              <a:gd name="connsiteX87" fmla="*/ 128673 w 1097279"/>
              <a:gd name="connsiteY87" fmla="*/ 965281 h 1949116"/>
              <a:gd name="connsiteX88" fmla="*/ 558068 w 1097279"/>
              <a:gd name="connsiteY88" fmla="*/ 612816 h 1949116"/>
              <a:gd name="connsiteX89" fmla="*/ 635098 w 1097279"/>
              <a:gd name="connsiteY89" fmla="*/ 545406 h 1949116"/>
              <a:gd name="connsiteX90" fmla="*/ 641260 w 1097279"/>
              <a:gd name="connsiteY90" fmla="*/ 450419 h 1949116"/>
              <a:gd name="connsiteX91" fmla="*/ 770671 w 1097279"/>
              <a:gd name="connsiteY91" fmla="*/ 263511 h 1949116"/>
              <a:gd name="connsiteX92" fmla="*/ 70777 w 1097279"/>
              <a:gd name="connsiteY92" fmla="*/ 235050 h 1949116"/>
              <a:gd name="connsiteX93" fmla="*/ 122946 w 1097279"/>
              <a:gd name="connsiteY93" fmla="*/ 300437 h 1949116"/>
              <a:gd name="connsiteX94" fmla="*/ 770 w 1097279"/>
              <a:gd name="connsiteY94" fmla="*/ 435317 h 1949116"/>
              <a:gd name="connsiteX95" fmla="*/ 0 w 1097279"/>
              <a:gd name="connsiteY95" fmla="*/ 436584 h 1949116"/>
              <a:gd name="connsiteX96" fmla="*/ 0 w 1097279"/>
              <a:gd name="connsiteY96" fmla="*/ 256689 h 1949116"/>
              <a:gd name="connsiteX97" fmla="*/ 27143 w 1097279"/>
              <a:gd name="connsiteY97" fmla="*/ 235481 h 1949116"/>
              <a:gd name="connsiteX98" fmla="*/ 70777 w 1097279"/>
              <a:gd name="connsiteY98" fmla="*/ 235050 h 1949116"/>
              <a:gd name="connsiteX99" fmla="*/ 200647 w 1097279"/>
              <a:gd name="connsiteY99" fmla="*/ 0 h 1949116"/>
              <a:gd name="connsiteX100" fmla="*/ 222216 w 1097279"/>
              <a:gd name="connsiteY100" fmla="*/ 0 h 1949116"/>
              <a:gd name="connsiteX101" fmla="*/ 222216 w 1097279"/>
              <a:gd name="connsiteY101" fmla="*/ 3064 h 1949116"/>
              <a:gd name="connsiteX102" fmla="*/ 302327 w 1097279"/>
              <a:gd name="connsiteY102" fmla="*/ 64345 h 1949116"/>
              <a:gd name="connsiteX103" fmla="*/ 440982 w 1097279"/>
              <a:gd name="connsiteY103" fmla="*/ 137883 h 1949116"/>
              <a:gd name="connsiteX104" fmla="*/ 246866 w 1097279"/>
              <a:gd name="connsiteY104" fmla="*/ 275767 h 1949116"/>
              <a:gd name="connsiteX105" fmla="*/ 28100 w 1097279"/>
              <a:gd name="connsiteY105" fmla="*/ 870198 h 1949116"/>
              <a:gd name="connsiteX106" fmla="*/ 0 w 1097279"/>
              <a:gd name="connsiteY106" fmla="*/ 937752 h 1949116"/>
              <a:gd name="connsiteX107" fmla="*/ 0 w 1097279"/>
              <a:gd name="connsiteY107" fmla="*/ 849367 h 1949116"/>
              <a:gd name="connsiteX108" fmla="*/ 222216 w 1097279"/>
              <a:gd name="connsiteY108" fmla="*/ 263511 h 1949116"/>
              <a:gd name="connsiteX109" fmla="*/ 200647 w 1097279"/>
              <a:gd name="connsiteY109" fmla="*/ 0 h 194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097279" h="1949116">
                <a:moveTo>
                  <a:pt x="0" y="1695815"/>
                </a:moveTo>
                <a:lnTo>
                  <a:pt x="7867" y="1742679"/>
                </a:lnTo>
                <a:lnTo>
                  <a:pt x="42224" y="1949116"/>
                </a:lnTo>
                <a:lnTo>
                  <a:pt x="9113" y="1949116"/>
                </a:lnTo>
                <a:lnTo>
                  <a:pt x="0" y="1890647"/>
                </a:lnTo>
                <a:close/>
                <a:moveTo>
                  <a:pt x="0" y="1374109"/>
                </a:moveTo>
                <a:lnTo>
                  <a:pt x="92420" y="1572256"/>
                </a:lnTo>
                <a:cubicBezTo>
                  <a:pt x="133631" y="1663029"/>
                  <a:pt x="174458" y="1754186"/>
                  <a:pt x="216054" y="1844576"/>
                </a:cubicBezTo>
                <a:cubicBezTo>
                  <a:pt x="277678" y="1832320"/>
                  <a:pt x="342383" y="1936498"/>
                  <a:pt x="246866" y="1924242"/>
                </a:cubicBezTo>
                <a:cubicBezTo>
                  <a:pt x="243785" y="1934967"/>
                  <a:pt x="239933" y="1943393"/>
                  <a:pt x="233771" y="1948755"/>
                </a:cubicBezTo>
                <a:lnTo>
                  <a:pt x="232182" y="1949116"/>
                </a:lnTo>
                <a:lnTo>
                  <a:pt x="191813" y="1949116"/>
                </a:lnTo>
                <a:lnTo>
                  <a:pt x="185819" y="1942627"/>
                </a:lnTo>
                <a:cubicBezTo>
                  <a:pt x="176576" y="1923668"/>
                  <a:pt x="196796" y="1887473"/>
                  <a:pt x="194485" y="1859896"/>
                </a:cubicBezTo>
                <a:cubicBezTo>
                  <a:pt x="194485" y="1826192"/>
                  <a:pt x="151348" y="1761846"/>
                  <a:pt x="132861" y="1718949"/>
                </a:cubicBezTo>
                <a:cubicBezTo>
                  <a:pt x="105130" y="1659200"/>
                  <a:pt x="78940" y="1599450"/>
                  <a:pt x="52750" y="1540084"/>
                </a:cubicBezTo>
                <a:lnTo>
                  <a:pt x="0" y="1423822"/>
                </a:lnTo>
                <a:close/>
                <a:moveTo>
                  <a:pt x="0" y="1277040"/>
                </a:moveTo>
                <a:lnTo>
                  <a:pt x="4702" y="1291797"/>
                </a:lnTo>
                <a:cubicBezTo>
                  <a:pt x="16545" y="1313341"/>
                  <a:pt x="39654" y="1330577"/>
                  <a:pt x="55831" y="1351259"/>
                </a:cubicBezTo>
                <a:cubicBezTo>
                  <a:pt x="191404" y="1510591"/>
                  <a:pt x="326977" y="1676052"/>
                  <a:pt x="462550" y="1844576"/>
                </a:cubicBezTo>
                <a:cubicBezTo>
                  <a:pt x="484119" y="1872153"/>
                  <a:pt x="511850" y="1911986"/>
                  <a:pt x="533418" y="1918114"/>
                </a:cubicBezTo>
                <a:cubicBezTo>
                  <a:pt x="581947" y="1936499"/>
                  <a:pt x="637409" y="1927307"/>
                  <a:pt x="685505" y="1935781"/>
                </a:cubicBezTo>
                <a:lnTo>
                  <a:pt x="723012" y="1949116"/>
                </a:lnTo>
                <a:lnTo>
                  <a:pt x="501674" y="1949116"/>
                </a:lnTo>
                <a:lnTo>
                  <a:pt x="502606" y="1942627"/>
                </a:lnTo>
                <a:cubicBezTo>
                  <a:pt x="419414" y="1843044"/>
                  <a:pt x="335451" y="1739632"/>
                  <a:pt x="251102" y="1635836"/>
                </a:cubicBezTo>
                <a:lnTo>
                  <a:pt x="0" y="1330049"/>
                </a:lnTo>
                <a:close/>
                <a:moveTo>
                  <a:pt x="342383" y="447355"/>
                </a:moveTo>
                <a:cubicBezTo>
                  <a:pt x="373195" y="444291"/>
                  <a:pt x="382439" y="462676"/>
                  <a:pt x="394764" y="490252"/>
                </a:cubicBezTo>
                <a:cubicBezTo>
                  <a:pt x="431738" y="474932"/>
                  <a:pt x="450225" y="505573"/>
                  <a:pt x="450225" y="523957"/>
                </a:cubicBezTo>
                <a:cubicBezTo>
                  <a:pt x="450225" y="572983"/>
                  <a:pt x="385520" y="569919"/>
                  <a:pt x="345464" y="579111"/>
                </a:cubicBezTo>
                <a:cubicBezTo>
                  <a:pt x="237622" y="720058"/>
                  <a:pt x="132861" y="870198"/>
                  <a:pt x="28100" y="1014210"/>
                </a:cubicBezTo>
                <a:cubicBezTo>
                  <a:pt x="21938" y="1023403"/>
                  <a:pt x="13464" y="1033361"/>
                  <a:pt x="6532" y="1044085"/>
                </a:cubicBezTo>
                <a:lnTo>
                  <a:pt x="0" y="1056505"/>
                </a:lnTo>
                <a:lnTo>
                  <a:pt x="0" y="1010146"/>
                </a:lnTo>
                <a:lnTo>
                  <a:pt x="144416" y="816960"/>
                </a:lnTo>
                <a:cubicBezTo>
                  <a:pt x="204499" y="733081"/>
                  <a:pt x="263813" y="648053"/>
                  <a:pt x="323896" y="563790"/>
                </a:cubicBezTo>
                <a:cubicBezTo>
                  <a:pt x="305409" y="527021"/>
                  <a:pt x="290003" y="450419"/>
                  <a:pt x="342383" y="447355"/>
                </a:cubicBezTo>
                <a:close/>
                <a:moveTo>
                  <a:pt x="770671" y="263511"/>
                </a:moveTo>
                <a:cubicBezTo>
                  <a:pt x="835376" y="272703"/>
                  <a:pt x="860026" y="343177"/>
                  <a:pt x="853864" y="401394"/>
                </a:cubicBezTo>
                <a:cubicBezTo>
                  <a:pt x="989437" y="389138"/>
                  <a:pt x="1001762" y="579111"/>
                  <a:pt x="875432" y="597495"/>
                </a:cubicBezTo>
                <a:cubicBezTo>
                  <a:pt x="804564" y="606688"/>
                  <a:pt x="712128" y="566854"/>
                  <a:pt x="659747" y="576047"/>
                </a:cubicBezTo>
                <a:cubicBezTo>
                  <a:pt x="641260" y="579111"/>
                  <a:pt x="598123" y="618944"/>
                  <a:pt x="573474" y="640392"/>
                </a:cubicBezTo>
                <a:cubicBezTo>
                  <a:pt x="437901" y="750699"/>
                  <a:pt x="305409" y="861006"/>
                  <a:pt x="166754" y="971313"/>
                </a:cubicBezTo>
                <a:cubicBezTo>
                  <a:pt x="111292" y="1017274"/>
                  <a:pt x="55831" y="1060171"/>
                  <a:pt x="12694" y="1109197"/>
                </a:cubicBezTo>
                <a:cubicBezTo>
                  <a:pt x="200647" y="1029530"/>
                  <a:pt x="385520" y="943736"/>
                  <a:pt x="570392" y="861006"/>
                </a:cubicBezTo>
                <a:cubicBezTo>
                  <a:pt x="585798" y="805853"/>
                  <a:pt x="591961" y="716994"/>
                  <a:pt x="659747" y="713930"/>
                </a:cubicBezTo>
                <a:cubicBezTo>
                  <a:pt x="696722" y="713930"/>
                  <a:pt x="733696" y="753763"/>
                  <a:pt x="709047" y="805853"/>
                </a:cubicBezTo>
                <a:cubicBezTo>
                  <a:pt x="770671" y="805853"/>
                  <a:pt x="782996" y="906967"/>
                  <a:pt x="721372" y="919224"/>
                </a:cubicBezTo>
                <a:cubicBezTo>
                  <a:pt x="665910" y="931480"/>
                  <a:pt x="625854" y="882455"/>
                  <a:pt x="576555" y="885519"/>
                </a:cubicBezTo>
                <a:cubicBezTo>
                  <a:pt x="539580" y="885519"/>
                  <a:pt x="481037" y="928416"/>
                  <a:pt x="437901" y="946800"/>
                </a:cubicBezTo>
                <a:cubicBezTo>
                  <a:pt x="302327" y="1008082"/>
                  <a:pt x="145186" y="1072428"/>
                  <a:pt x="25019" y="1136773"/>
                </a:cubicBezTo>
                <a:cubicBezTo>
                  <a:pt x="299246" y="1096940"/>
                  <a:pt x="564230" y="1050979"/>
                  <a:pt x="835376" y="1008082"/>
                </a:cubicBezTo>
                <a:cubicBezTo>
                  <a:pt x="875432" y="949864"/>
                  <a:pt x="890838" y="821173"/>
                  <a:pt x="992518" y="830365"/>
                </a:cubicBezTo>
                <a:cubicBezTo>
                  <a:pt x="1047980" y="833429"/>
                  <a:pt x="1084954" y="910031"/>
                  <a:pt x="1038736" y="962121"/>
                </a:cubicBezTo>
                <a:cubicBezTo>
                  <a:pt x="1072629" y="974377"/>
                  <a:pt x="1088035" y="998890"/>
                  <a:pt x="1097279" y="1035659"/>
                </a:cubicBezTo>
                <a:cubicBezTo>
                  <a:pt x="1097279" y="1035659"/>
                  <a:pt x="1097279" y="1038723"/>
                  <a:pt x="1097279" y="1038723"/>
                </a:cubicBezTo>
                <a:cubicBezTo>
                  <a:pt x="1091117" y="1124517"/>
                  <a:pt x="1004843" y="1124517"/>
                  <a:pt x="933975" y="1084684"/>
                </a:cubicBezTo>
                <a:cubicBezTo>
                  <a:pt x="909325" y="1072428"/>
                  <a:pt x="881594" y="1038723"/>
                  <a:pt x="853864" y="1035659"/>
                </a:cubicBezTo>
                <a:cubicBezTo>
                  <a:pt x="832295" y="1032595"/>
                  <a:pt x="782996" y="1044851"/>
                  <a:pt x="749103" y="1050979"/>
                </a:cubicBezTo>
                <a:cubicBezTo>
                  <a:pt x="650504" y="1066299"/>
                  <a:pt x="539580" y="1084684"/>
                  <a:pt x="437901" y="1103068"/>
                </a:cubicBezTo>
                <a:cubicBezTo>
                  <a:pt x="283840" y="1127581"/>
                  <a:pt x="151348" y="1145966"/>
                  <a:pt x="34262" y="1176606"/>
                </a:cubicBezTo>
                <a:cubicBezTo>
                  <a:pt x="234541" y="1201119"/>
                  <a:pt x="444063" y="1216439"/>
                  <a:pt x="647423" y="1240952"/>
                </a:cubicBezTo>
                <a:cubicBezTo>
                  <a:pt x="696722" y="1204183"/>
                  <a:pt x="761427" y="1136773"/>
                  <a:pt x="782996" y="1225632"/>
                </a:cubicBezTo>
                <a:cubicBezTo>
                  <a:pt x="789158" y="1247080"/>
                  <a:pt x="767590" y="1253208"/>
                  <a:pt x="755265" y="1271593"/>
                </a:cubicBezTo>
                <a:cubicBezTo>
                  <a:pt x="782996" y="1305298"/>
                  <a:pt x="752184" y="1339003"/>
                  <a:pt x="727534" y="1339003"/>
                </a:cubicBezTo>
                <a:cubicBezTo>
                  <a:pt x="681316" y="1342067"/>
                  <a:pt x="678235" y="1280785"/>
                  <a:pt x="647423" y="1262401"/>
                </a:cubicBezTo>
                <a:cubicBezTo>
                  <a:pt x="444063" y="1244016"/>
                  <a:pt x="225297" y="1219503"/>
                  <a:pt x="28100" y="1204183"/>
                </a:cubicBezTo>
                <a:cubicBezTo>
                  <a:pt x="52749" y="1228696"/>
                  <a:pt x="89724" y="1234824"/>
                  <a:pt x="123617" y="1247080"/>
                </a:cubicBezTo>
                <a:cubicBezTo>
                  <a:pt x="317733" y="1320618"/>
                  <a:pt x="527256" y="1400284"/>
                  <a:pt x="724453" y="1473822"/>
                </a:cubicBezTo>
                <a:cubicBezTo>
                  <a:pt x="758346" y="1486079"/>
                  <a:pt x="801483" y="1507527"/>
                  <a:pt x="823052" y="1507527"/>
                </a:cubicBezTo>
                <a:cubicBezTo>
                  <a:pt x="872351" y="1510591"/>
                  <a:pt x="943219" y="1449309"/>
                  <a:pt x="1011005" y="1473822"/>
                </a:cubicBezTo>
                <a:cubicBezTo>
                  <a:pt x="1069548" y="1495271"/>
                  <a:pt x="1060305" y="1605578"/>
                  <a:pt x="983274" y="1611706"/>
                </a:cubicBezTo>
                <a:cubicBezTo>
                  <a:pt x="1007924" y="1679116"/>
                  <a:pt x="961706" y="1731205"/>
                  <a:pt x="900082" y="1718949"/>
                </a:cubicBezTo>
                <a:cubicBezTo>
                  <a:pt x="835376" y="1703628"/>
                  <a:pt x="835376" y="1599450"/>
                  <a:pt x="813808" y="1541232"/>
                </a:cubicBezTo>
                <a:cubicBezTo>
                  <a:pt x="551905" y="1437053"/>
                  <a:pt x="280759" y="1342067"/>
                  <a:pt x="15775" y="1240952"/>
                </a:cubicBezTo>
                <a:cubicBezTo>
                  <a:pt x="25019" y="1259336"/>
                  <a:pt x="49668" y="1274657"/>
                  <a:pt x="68156" y="1286913"/>
                </a:cubicBezTo>
                <a:cubicBezTo>
                  <a:pt x="163673" y="1357387"/>
                  <a:pt x="271515" y="1430925"/>
                  <a:pt x="370114" y="1501399"/>
                </a:cubicBezTo>
                <a:cubicBezTo>
                  <a:pt x="404007" y="1522848"/>
                  <a:pt x="459469" y="1578001"/>
                  <a:pt x="493362" y="1584129"/>
                </a:cubicBezTo>
                <a:cubicBezTo>
                  <a:pt x="533418" y="1590257"/>
                  <a:pt x="595042" y="1559617"/>
                  <a:pt x="641260" y="1574937"/>
                </a:cubicBezTo>
                <a:cubicBezTo>
                  <a:pt x="699803" y="1596386"/>
                  <a:pt x="690560" y="1703628"/>
                  <a:pt x="607367" y="1697500"/>
                </a:cubicBezTo>
                <a:cubicBezTo>
                  <a:pt x="619692" y="1767974"/>
                  <a:pt x="564230" y="1798615"/>
                  <a:pt x="518012" y="1777166"/>
                </a:cubicBezTo>
                <a:cubicBezTo>
                  <a:pt x="468713" y="1755718"/>
                  <a:pt x="484119" y="1663795"/>
                  <a:pt x="474875" y="1602514"/>
                </a:cubicBezTo>
                <a:cubicBezTo>
                  <a:pt x="396304" y="1545829"/>
                  <a:pt x="317733" y="1489143"/>
                  <a:pt x="238392" y="1433223"/>
                </a:cubicBezTo>
                <a:lnTo>
                  <a:pt x="0" y="1270382"/>
                </a:lnTo>
                <a:lnTo>
                  <a:pt x="0" y="1073676"/>
                </a:lnTo>
                <a:lnTo>
                  <a:pt x="128673" y="965281"/>
                </a:lnTo>
                <a:cubicBezTo>
                  <a:pt x="267471" y="849516"/>
                  <a:pt x="417103" y="727719"/>
                  <a:pt x="558068" y="612816"/>
                </a:cubicBezTo>
                <a:cubicBezTo>
                  <a:pt x="582717" y="591367"/>
                  <a:pt x="628935" y="566854"/>
                  <a:pt x="635098" y="545406"/>
                </a:cubicBezTo>
                <a:cubicBezTo>
                  <a:pt x="647423" y="514765"/>
                  <a:pt x="638179" y="477996"/>
                  <a:pt x="641260" y="450419"/>
                </a:cubicBezTo>
                <a:cubicBezTo>
                  <a:pt x="644341" y="364625"/>
                  <a:pt x="665910" y="254318"/>
                  <a:pt x="770671" y="263511"/>
                </a:cubicBezTo>
                <a:close/>
                <a:moveTo>
                  <a:pt x="70777" y="235050"/>
                </a:moveTo>
                <a:cubicBezTo>
                  <a:pt x="99163" y="243080"/>
                  <a:pt x="122946" y="266788"/>
                  <a:pt x="122946" y="300437"/>
                </a:cubicBezTo>
                <a:cubicBezTo>
                  <a:pt x="122946" y="367355"/>
                  <a:pt x="38363" y="389772"/>
                  <a:pt x="770" y="435317"/>
                </a:cubicBezTo>
                <a:lnTo>
                  <a:pt x="0" y="436584"/>
                </a:lnTo>
                <a:lnTo>
                  <a:pt x="0" y="256689"/>
                </a:lnTo>
                <a:lnTo>
                  <a:pt x="27143" y="235481"/>
                </a:lnTo>
                <a:cubicBezTo>
                  <a:pt x="41240" y="230940"/>
                  <a:pt x="56584" y="231035"/>
                  <a:pt x="70777" y="235050"/>
                </a:cubicBezTo>
                <a:close/>
                <a:moveTo>
                  <a:pt x="200647" y="0"/>
                </a:moveTo>
                <a:cubicBezTo>
                  <a:pt x="206810" y="0"/>
                  <a:pt x="216054" y="0"/>
                  <a:pt x="222216" y="0"/>
                </a:cubicBezTo>
                <a:cubicBezTo>
                  <a:pt x="222216" y="0"/>
                  <a:pt x="222216" y="3064"/>
                  <a:pt x="222216" y="3064"/>
                </a:cubicBezTo>
                <a:cubicBezTo>
                  <a:pt x="268434" y="6128"/>
                  <a:pt x="283840" y="33705"/>
                  <a:pt x="302327" y="64345"/>
                </a:cubicBezTo>
                <a:cubicBezTo>
                  <a:pt x="354708" y="12256"/>
                  <a:pt x="456388" y="55153"/>
                  <a:pt x="440982" y="137883"/>
                </a:cubicBezTo>
                <a:cubicBezTo>
                  <a:pt x="428657" y="214485"/>
                  <a:pt x="296165" y="242062"/>
                  <a:pt x="246866" y="275767"/>
                </a:cubicBezTo>
                <a:cubicBezTo>
                  <a:pt x="172917" y="471868"/>
                  <a:pt x="105130" y="671033"/>
                  <a:pt x="28100" y="870198"/>
                </a:cubicBezTo>
                <a:lnTo>
                  <a:pt x="0" y="937752"/>
                </a:lnTo>
                <a:lnTo>
                  <a:pt x="0" y="849367"/>
                </a:lnTo>
                <a:lnTo>
                  <a:pt x="222216" y="263511"/>
                </a:lnTo>
                <a:cubicBezTo>
                  <a:pt x="179079" y="199165"/>
                  <a:pt x="74318" y="52089"/>
                  <a:pt x="20064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7" name="Rectangle 6"/>
          <p:cNvSpPr/>
          <p:nvPr/>
        </p:nvSpPr>
        <p:spPr bwMode="white">
          <a:xfrm>
            <a:off x="7086600" y="0"/>
            <a:ext cx="2057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217228" y="365125"/>
            <a:ext cx="1298122"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6130497"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p:nvPr/>
        </p:nvCxnSpPr>
        <p:spPr bwMode="grayWhite">
          <a:xfrm>
            <a:off x="7086600" y="0"/>
            <a:ext cx="0" cy="68580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376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1"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2"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47" name="Group 146"/>
          <p:cNvGrpSpPr/>
          <p:nvPr/>
        </p:nvGrpSpPr>
        <p:grpSpPr bwMode="hidden">
          <a:xfrm>
            <a:off x="-2381" y="-1587"/>
            <a:ext cx="9147572" cy="6862762"/>
            <a:chOff x="-3175" y="-1587"/>
            <a:chExt cx="12196763" cy="6862762"/>
          </a:xfrm>
        </p:grpSpPr>
        <p:sp>
          <p:nvSpPr>
            <p:cNvPr id="148" name="Freeform 5"/>
            <p:cNvSpPr>
              <a:spLocks noEditPoints="1"/>
            </p:cNvSpPr>
            <p:nvPr/>
          </p:nvSpPr>
          <p:spPr bwMode="hidden">
            <a:xfrm>
              <a:off x="1516063" y="-1587"/>
              <a:ext cx="1025525"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3"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3"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3"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3"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3"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6"/>
            <p:cNvSpPr>
              <a:spLocks/>
            </p:cNvSpPr>
            <p:nvPr/>
          </p:nvSpPr>
          <p:spPr bwMode="hidden">
            <a:xfrm>
              <a:off x="49530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7"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7"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7"/>
            <p:cNvSpPr>
              <a:spLocks noEditPoints="1"/>
            </p:cNvSpPr>
            <p:nvPr/>
          </p:nvSpPr>
          <p:spPr bwMode="hidden">
            <a:xfrm>
              <a:off x="4559300" y="-1587"/>
              <a:ext cx="1025525" cy="6862762"/>
            </a:xfrm>
            <a:custGeom>
              <a:avLst/>
              <a:gdLst>
                <a:gd name="T0" fmla="*/ 131 w 323"/>
                <a:gd name="T1" fmla="*/ 183 h 2159"/>
                <a:gd name="T2" fmla="*/ 20 w 323"/>
                <a:gd name="T3" fmla="*/ 305 h 2159"/>
                <a:gd name="T4" fmla="*/ 12 w 323"/>
                <a:gd name="T5" fmla="*/ 390 h 2159"/>
                <a:gd name="T6" fmla="*/ 124 w 323"/>
                <a:gd name="T7" fmla="*/ 507 h 2159"/>
                <a:gd name="T8" fmla="*/ 122 w 323"/>
                <a:gd name="T9" fmla="*/ 629 h 2159"/>
                <a:gd name="T10" fmla="*/ 15 w 323"/>
                <a:gd name="T11" fmla="*/ 745 h 2159"/>
                <a:gd name="T12" fmla="*/ 15 w 323"/>
                <a:gd name="T13" fmla="*/ 828 h 2159"/>
                <a:gd name="T14" fmla="*/ 143 w 323"/>
                <a:gd name="T15" fmla="*/ 968 h 2159"/>
                <a:gd name="T16" fmla="*/ 36 w 323"/>
                <a:gd name="T17" fmla="*/ 1147 h 2159"/>
                <a:gd name="T18" fmla="*/ 8 w 323"/>
                <a:gd name="T19" fmla="*/ 1245 h 2159"/>
                <a:gd name="T20" fmla="*/ 124 w 323"/>
                <a:gd name="T21" fmla="*/ 1369 h 2159"/>
                <a:gd name="T22" fmla="*/ 113 w 323"/>
                <a:gd name="T23" fmla="*/ 1501 h 2159"/>
                <a:gd name="T24" fmla="*/ 0 w 323"/>
                <a:gd name="T25" fmla="*/ 1656 h 2159"/>
                <a:gd name="T26" fmla="*/ 26 w 323"/>
                <a:gd name="T27" fmla="*/ 1702 h 2159"/>
                <a:gd name="T28" fmla="*/ 150 w 323"/>
                <a:gd name="T29" fmla="*/ 1855 h 2159"/>
                <a:gd name="T30" fmla="*/ 36 w 323"/>
                <a:gd name="T31" fmla="*/ 2009 h 2159"/>
                <a:gd name="T32" fmla="*/ 9 w 323"/>
                <a:gd name="T33" fmla="*/ 2109 h 2159"/>
                <a:gd name="T34" fmla="*/ 68 w 323"/>
                <a:gd name="T35" fmla="*/ 2159 h 2159"/>
                <a:gd name="T36" fmla="*/ 80 w 323"/>
                <a:gd name="T37" fmla="*/ 1981 h 2159"/>
                <a:gd name="T38" fmla="*/ 163 w 323"/>
                <a:gd name="T39" fmla="*/ 1862 h 2159"/>
                <a:gd name="T40" fmla="*/ 263 w 323"/>
                <a:gd name="T41" fmla="*/ 1995 h 2159"/>
                <a:gd name="T42" fmla="*/ 288 w 323"/>
                <a:gd name="T43" fmla="*/ 2131 h 2159"/>
                <a:gd name="T44" fmla="*/ 309 w 323"/>
                <a:gd name="T45" fmla="*/ 2122 h 2159"/>
                <a:gd name="T46" fmla="*/ 322 w 323"/>
                <a:gd name="T47" fmla="*/ 2071 h 2159"/>
                <a:gd name="T48" fmla="*/ 250 w 323"/>
                <a:gd name="T49" fmla="*/ 1966 h 2159"/>
                <a:gd name="T50" fmla="*/ 246 w 323"/>
                <a:gd name="T51" fmla="*/ 1757 h 2159"/>
                <a:gd name="T52" fmla="*/ 322 w 323"/>
                <a:gd name="T53" fmla="*/ 1640 h 2159"/>
                <a:gd name="T54" fmla="*/ 202 w 323"/>
                <a:gd name="T55" fmla="*/ 1486 h 2159"/>
                <a:gd name="T56" fmla="*/ 296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89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6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8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5 w 323"/>
                <a:gd name="T119" fmla="*/ 329 h 2159"/>
                <a:gd name="T120" fmla="*/ 190 w 323"/>
                <a:gd name="T121" fmla="*/ 505 h 2159"/>
                <a:gd name="T122" fmla="*/ 133 w 323"/>
                <a:gd name="T123" fmla="*/ 499 h 2159"/>
                <a:gd name="T124" fmla="*/ 33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4" y="74"/>
                  </a:moveTo>
                  <a:cubicBezTo>
                    <a:pt x="132" y="83"/>
                    <a:pt x="138" y="92"/>
                    <a:pt x="143"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1" y="345"/>
                  </a:cubicBezTo>
                  <a:cubicBezTo>
                    <a:pt x="0" y="351"/>
                    <a:pt x="0" y="357"/>
                    <a:pt x="0"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8" y="525"/>
                    <a:pt x="143"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1" y="778"/>
                  </a:cubicBezTo>
                  <a:cubicBezTo>
                    <a:pt x="0" y="784"/>
                    <a:pt x="0" y="789"/>
                    <a:pt x="0"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9" y="1185"/>
                    <a:pt x="4" y="1195"/>
                    <a:pt x="1" y="1207"/>
                  </a:cubicBezTo>
                  <a:cubicBezTo>
                    <a:pt x="0" y="1213"/>
                    <a:pt x="0" y="1219"/>
                    <a:pt x="0" y="1225"/>
                  </a:cubicBezTo>
                  <a:cubicBezTo>
                    <a:pt x="1" y="1231"/>
                    <a:pt x="3" y="1236"/>
                    <a:pt x="6" y="1242"/>
                  </a:cubicBezTo>
                  <a:cubicBezTo>
                    <a:pt x="6" y="1243"/>
                    <a:pt x="7" y="1244"/>
                    <a:pt x="8" y="1245"/>
                  </a:cubicBezTo>
                  <a:cubicBezTo>
                    <a:pt x="10" y="1251"/>
                    <a:pt x="12" y="1256"/>
                    <a:pt x="15" y="1261"/>
                  </a:cubicBezTo>
                  <a:cubicBezTo>
                    <a:pt x="18" y="1261"/>
                    <a:pt x="18" y="1261"/>
                    <a:pt x="18" y="1261"/>
                  </a:cubicBezTo>
                  <a:cubicBezTo>
                    <a:pt x="21" y="1264"/>
                    <a:pt x="23" y="1267"/>
                    <a:pt x="26" y="1270"/>
                  </a:cubicBezTo>
                  <a:cubicBezTo>
                    <a:pt x="41" y="1288"/>
                    <a:pt x="59" y="1303"/>
                    <a:pt x="76" y="1319"/>
                  </a:cubicBezTo>
                  <a:cubicBezTo>
                    <a:pt x="93" y="1335"/>
                    <a:pt x="110" y="1351"/>
                    <a:pt x="124" y="1369"/>
                  </a:cubicBezTo>
                  <a:cubicBezTo>
                    <a:pt x="132" y="1378"/>
                    <a:pt x="138" y="1387"/>
                    <a:pt x="143" y="1398"/>
                  </a:cubicBezTo>
                  <a:cubicBezTo>
                    <a:pt x="148" y="1406"/>
                    <a:pt x="150" y="1415"/>
                    <a:pt x="151"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3" y="1595"/>
                    <a:pt x="18" y="1600"/>
                    <a:pt x="15" y="1606"/>
                  </a:cubicBezTo>
                  <a:cubicBezTo>
                    <a:pt x="9" y="1616"/>
                    <a:pt x="4" y="1627"/>
                    <a:pt x="1" y="1639"/>
                  </a:cubicBezTo>
                  <a:cubicBezTo>
                    <a:pt x="0" y="1644"/>
                    <a:pt x="0" y="1650"/>
                    <a:pt x="0"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8" y="1819"/>
                    <a:pt x="143"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8" y="2018"/>
                    <a:pt x="21" y="2027"/>
                    <a:pt x="15" y="2037"/>
                  </a:cubicBezTo>
                  <a:cubicBezTo>
                    <a:pt x="9" y="2047"/>
                    <a:pt x="4"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7" y="1965"/>
                    <a:pt x="114" y="1949"/>
                    <a:pt x="130" y="1931"/>
                  </a:cubicBezTo>
                  <a:cubicBezTo>
                    <a:pt x="138" y="1922"/>
                    <a:pt x="145" y="1912"/>
                    <a:pt x="151" y="1900"/>
                  </a:cubicBezTo>
                  <a:cubicBezTo>
                    <a:pt x="157" y="1889"/>
                    <a:pt x="161" y="1877"/>
                    <a:pt x="163" y="1863"/>
                  </a:cubicBezTo>
                  <a:cubicBezTo>
                    <a:pt x="163" y="1862"/>
                    <a:pt x="163" y="1860"/>
                    <a:pt x="163" y="1859"/>
                  </a:cubicBezTo>
                  <a:cubicBezTo>
                    <a:pt x="163" y="1860"/>
                    <a:pt x="163" y="1861"/>
                    <a:pt x="163" y="1862"/>
                  </a:cubicBezTo>
                  <a:cubicBezTo>
                    <a:pt x="164" y="1874"/>
                    <a:pt x="168" y="1886"/>
                    <a:pt x="173" y="1896"/>
                  </a:cubicBezTo>
                  <a:cubicBezTo>
                    <a:pt x="178" y="1907"/>
                    <a:pt x="185" y="1916"/>
                    <a:pt x="193" y="1925"/>
                  </a:cubicBezTo>
                  <a:cubicBezTo>
                    <a:pt x="208" y="1943"/>
                    <a:pt x="225" y="1958"/>
                    <a:pt x="242" y="1974"/>
                  </a:cubicBezTo>
                  <a:cubicBezTo>
                    <a:pt x="242" y="1975"/>
                    <a:pt x="243" y="1975"/>
                    <a:pt x="243" y="1975"/>
                  </a:cubicBezTo>
                  <a:cubicBezTo>
                    <a:pt x="250" y="1982"/>
                    <a:pt x="257" y="1988"/>
                    <a:pt x="263" y="1995"/>
                  </a:cubicBezTo>
                  <a:cubicBezTo>
                    <a:pt x="273" y="2004"/>
                    <a:pt x="282" y="2014"/>
                    <a:pt x="289" y="2025"/>
                  </a:cubicBezTo>
                  <a:cubicBezTo>
                    <a:pt x="296" y="2035"/>
                    <a:pt x="302" y="2045"/>
                    <a:pt x="305" y="2056"/>
                  </a:cubicBezTo>
                  <a:cubicBezTo>
                    <a:pt x="309" y="2067"/>
                    <a:pt x="310" y="2078"/>
                    <a:pt x="309" y="2090"/>
                  </a:cubicBezTo>
                  <a:cubicBezTo>
                    <a:pt x="309" y="2096"/>
                    <a:pt x="307" y="2102"/>
                    <a:pt x="306" y="2108"/>
                  </a:cubicBezTo>
                  <a:cubicBezTo>
                    <a:pt x="301" y="2116"/>
                    <a:pt x="295" y="2124"/>
                    <a:pt x="288" y="2131"/>
                  </a:cubicBezTo>
                  <a:cubicBezTo>
                    <a:pt x="280" y="2141"/>
                    <a:pt x="270" y="2150"/>
                    <a:pt x="261" y="2159"/>
                  </a:cubicBezTo>
                  <a:cubicBezTo>
                    <a:pt x="276" y="2159"/>
                    <a:pt x="276" y="2159"/>
                    <a:pt x="276" y="2159"/>
                  </a:cubicBezTo>
                  <a:cubicBezTo>
                    <a:pt x="283" y="2152"/>
                    <a:pt x="290" y="2145"/>
                    <a:pt x="296" y="2138"/>
                  </a:cubicBezTo>
                  <a:cubicBezTo>
                    <a:pt x="301" y="2133"/>
                    <a:pt x="305" y="2128"/>
                    <a:pt x="309" y="2122"/>
                  </a:cubicBezTo>
                  <a:cubicBezTo>
                    <a:pt x="309" y="2122"/>
                    <a:pt x="309" y="2122"/>
                    <a:pt x="309" y="2122"/>
                  </a:cubicBezTo>
                  <a:cubicBezTo>
                    <a:pt x="309" y="2122"/>
                    <a:pt x="309" y="2121"/>
                    <a:pt x="310" y="2120"/>
                  </a:cubicBezTo>
                  <a:cubicBezTo>
                    <a:pt x="313" y="2116"/>
                    <a:pt x="315" y="2112"/>
                    <a:pt x="317" y="2107"/>
                  </a:cubicBezTo>
                  <a:cubicBezTo>
                    <a:pt x="320" y="2102"/>
                    <a:pt x="322" y="2097"/>
                    <a:pt x="323" y="2092"/>
                  </a:cubicBezTo>
                  <a:cubicBezTo>
                    <a:pt x="322" y="2090"/>
                    <a:pt x="322" y="2088"/>
                    <a:pt x="322" y="2087"/>
                  </a:cubicBezTo>
                  <a:cubicBezTo>
                    <a:pt x="321" y="2081"/>
                    <a:pt x="322" y="2076"/>
                    <a:pt x="322" y="2071"/>
                  </a:cubicBezTo>
                  <a:cubicBezTo>
                    <a:pt x="322" y="2070"/>
                    <a:pt x="322" y="2069"/>
                    <a:pt x="322" y="2068"/>
                  </a:cubicBezTo>
                  <a:cubicBezTo>
                    <a:pt x="319"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6" y="1843"/>
                    <a:pt x="181" y="1833"/>
                  </a:cubicBezTo>
                  <a:cubicBezTo>
                    <a:pt x="185" y="1824"/>
                    <a:pt x="192" y="1815"/>
                    <a:pt x="199" y="1806"/>
                  </a:cubicBezTo>
                  <a:cubicBezTo>
                    <a:pt x="213" y="1789"/>
                    <a:pt x="229" y="1773"/>
                    <a:pt x="246" y="1757"/>
                  </a:cubicBezTo>
                  <a:cubicBezTo>
                    <a:pt x="263" y="1741"/>
                    <a:pt x="280" y="1726"/>
                    <a:pt x="296" y="1708"/>
                  </a:cubicBezTo>
                  <a:cubicBezTo>
                    <a:pt x="304" y="1698"/>
                    <a:pt x="312" y="1689"/>
                    <a:pt x="317" y="1677"/>
                  </a:cubicBezTo>
                  <a:cubicBezTo>
                    <a:pt x="320" y="1672"/>
                    <a:pt x="322" y="1667"/>
                    <a:pt x="323" y="1661"/>
                  </a:cubicBezTo>
                  <a:cubicBezTo>
                    <a:pt x="322" y="1660"/>
                    <a:pt x="322" y="1658"/>
                    <a:pt x="322" y="1656"/>
                  </a:cubicBezTo>
                  <a:cubicBezTo>
                    <a:pt x="321" y="1651"/>
                    <a:pt x="322" y="1646"/>
                    <a:pt x="322" y="1640"/>
                  </a:cubicBezTo>
                  <a:cubicBezTo>
                    <a:pt x="322" y="1639"/>
                    <a:pt x="322" y="1638"/>
                    <a:pt x="322" y="1637"/>
                  </a:cubicBezTo>
                  <a:cubicBezTo>
                    <a:pt x="319" y="1625"/>
                    <a:pt x="314"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6" y="1411"/>
                    <a:pt x="181" y="1402"/>
                  </a:cubicBezTo>
                  <a:cubicBezTo>
                    <a:pt x="185" y="1392"/>
                    <a:pt x="192" y="1383"/>
                    <a:pt x="199" y="1375"/>
                  </a:cubicBezTo>
                  <a:cubicBezTo>
                    <a:pt x="213" y="1357"/>
                    <a:pt x="229" y="1342"/>
                    <a:pt x="246" y="1326"/>
                  </a:cubicBezTo>
                  <a:cubicBezTo>
                    <a:pt x="263" y="1310"/>
                    <a:pt x="280" y="1294"/>
                    <a:pt x="296" y="1276"/>
                  </a:cubicBezTo>
                  <a:cubicBezTo>
                    <a:pt x="300" y="1271"/>
                    <a:pt x="304" y="1266"/>
                    <a:pt x="308" y="1261"/>
                  </a:cubicBezTo>
                  <a:cubicBezTo>
                    <a:pt x="309" y="1261"/>
                    <a:pt x="309" y="1261"/>
                    <a:pt x="309" y="1261"/>
                  </a:cubicBezTo>
                  <a:cubicBezTo>
                    <a:pt x="310" y="1259"/>
                    <a:pt x="311" y="1258"/>
                    <a:pt x="312" y="1256"/>
                  </a:cubicBezTo>
                  <a:cubicBezTo>
                    <a:pt x="314" y="1252"/>
                    <a:pt x="316" y="1249"/>
                    <a:pt x="317" y="1245"/>
                  </a:cubicBezTo>
                  <a:cubicBezTo>
                    <a:pt x="320" y="1240"/>
                    <a:pt x="322" y="1235"/>
                    <a:pt x="323" y="1230"/>
                  </a:cubicBezTo>
                  <a:cubicBezTo>
                    <a:pt x="322" y="1228"/>
                    <a:pt x="322" y="1226"/>
                    <a:pt x="322" y="1225"/>
                  </a:cubicBezTo>
                  <a:cubicBezTo>
                    <a:pt x="321" y="1219"/>
                    <a:pt x="322" y="1214"/>
                    <a:pt x="322" y="1209"/>
                  </a:cubicBezTo>
                  <a:cubicBezTo>
                    <a:pt x="322" y="1208"/>
                    <a:pt x="322" y="1207"/>
                    <a:pt x="322" y="1206"/>
                  </a:cubicBezTo>
                  <a:cubicBezTo>
                    <a:pt x="319"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6" y="982"/>
                    <a:pt x="181" y="972"/>
                  </a:cubicBezTo>
                  <a:cubicBezTo>
                    <a:pt x="185" y="963"/>
                    <a:pt x="192" y="954"/>
                    <a:pt x="199" y="945"/>
                  </a:cubicBezTo>
                  <a:cubicBezTo>
                    <a:pt x="213" y="928"/>
                    <a:pt x="229" y="912"/>
                    <a:pt x="246" y="896"/>
                  </a:cubicBezTo>
                  <a:cubicBezTo>
                    <a:pt x="263" y="880"/>
                    <a:pt x="280" y="865"/>
                    <a:pt x="296" y="847"/>
                  </a:cubicBezTo>
                  <a:cubicBezTo>
                    <a:pt x="304" y="837"/>
                    <a:pt x="312" y="828"/>
                    <a:pt x="317" y="816"/>
                  </a:cubicBezTo>
                  <a:cubicBezTo>
                    <a:pt x="320" y="811"/>
                    <a:pt x="322" y="806"/>
                    <a:pt x="323" y="800"/>
                  </a:cubicBezTo>
                  <a:cubicBezTo>
                    <a:pt x="322" y="799"/>
                    <a:pt x="322" y="797"/>
                    <a:pt x="322" y="795"/>
                  </a:cubicBezTo>
                  <a:cubicBezTo>
                    <a:pt x="321" y="790"/>
                    <a:pt x="322" y="785"/>
                    <a:pt x="322"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6" y="549"/>
                    <a:pt x="181" y="540"/>
                  </a:cubicBezTo>
                  <a:cubicBezTo>
                    <a:pt x="185" y="530"/>
                    <a:pt x="192" y="521"/>
                    <a:pt x="199" y="513"/>
                  </a:cubicBezTo>
                  <a:cubicBezTo>
                    <a:pt x="213" y="495"/>
                    <a:pt x="229" y="480"/>
                    <a:pt x="246" y="464"/>
                  </a:cubicBezTo>
                  <a:cubicBezTo>
                    <a:pt x="263" y="448"/>
                    <a:pt x="280" y="432"/>
                    <a:pt x="296" y="414"/>
                  </a:cubicBezTo>
                  <a:cubicBezTo>
                    <a:pt x="304" y="405"/>
                    <a:pt x="312" y="395"/>
                    <a:pt x="317" y="383"/>
                  </a:cubicBezTo>
                  <a:cubicBezTo>
                    <a:pt x="320" y="378"/>
                    <a:pt x="322" y="373"/>
                    <a:pt x="323" y="367"/>
                  </a:cubicBezTo>
                  <a:cubicBezTo>
                    <a:pt x="322" y="366"/>
                    <a:pt x="322" y="364"/>
                    <a:pt x="322" y="363"/>
                  </a:cubicBezTo>
                  <a:cubicBezTo>
                    <a:pt x="321" y="357"/>
                    <a:pt x="322" y="352"/>
                    <a:pt x="322"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6" y="116"/>
                    <a:pt x="181" y="107"/>
                  </a:cubicBezTo>
                  <a:cubicBezTo>
                    <a:pt x="185" y="97"/>
                    <a:pt x="192" y="88"/>
                    <a:pt x="199" y="80"/>
                  </a:cubicBezTo>
                  <a:cubicBezTo>
                    <a:pt x="213" y="63"/>
                    <a:pt x="229"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5" y="91"/>
                    <a:pt x="170" y="102"/>
                  </a:cubicBezTo>
                  <a:cubicBezTo>
                    <a:pt x="166" y="110"/>
                    <a:pt x="163" y="120"/>
                    <a:pt x="163" y="130"/>
                  </a:cubicBezTo>
                  <a:cubicBezTo>
                    <a:pt x="163" y="125"/>
                    <a:pt x="162" y="121"/>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50" y="0"/>
                    <a:pt x="50" y="0"/>
                    <a:pt x="50" y="0"/>
                  </a:cubicBezTo>
                  <a:cubicBezTo>
                    <a:pt x="58" y="8"/>
                    <a:pt x="67" y="16"/>
                    <a:pt x="76" y="24"/>
                  </a:cubicBezTo>
                  <a:cubicBezTo>
                    <a:pt x="93" y="40"/>
                    <a:pt x="110" y="56"/>
                    <a:pt x="124" y="74"/>
                  </a:cubicBezTo>
                  <a:close/>
                  <a:moveTo>
                    <a:pt x="193" y="1493"/>
                  </a:moveTo>
                  <a:cubicBezTo>
                    <a:pt x="200" y="1502"/>
                    <a:pt x="208" y="1510"/>
                    <a:pt x="216" y="1517"/>
                  </a:cubicBezTo>
                  <a:cubicBezTo>
                    <a:pt x="220" y="1522"/>
                    <a:pt x="224" y="1527"/>
                    <a:pt x="229" y="1531"/>
                  </a:cubicBezTo>
                  <a:cubicBezTo>
                    <a:pt x="245" y="1547"/>
                    <a:pt x="262" y="1563"/>
                    <a:pt x="278" y="1580"/>
                  </a:cubicBezTo>
                  <a:cubicBezTo>
                    <a:pt x="280" y="1582"/>
                    <a:pt x="282" y="1584"/>
                    <a:pt x="283" y="1586"/>
                  </a:cubicBezTo>
                  <a:cubicBezTo>
                    <a:pt x="285" y="1589"/>
                    <a:pt x="287" y="1591"/>
                    <a:pt x="289" y="1594"/>
                  </a:cubicBezTo>
                  <a:cubicBezTo>
                    <a:pt x="296" y="1603"/>
                    <a:pt x="302" y="1613"/>
                    <a:pt x="305" y="1624"/>
                  </a:cubicBezTo>
                  <a:cubicBezTo>
                    <a:pt x="309" y="1635"/>
                    <a:pt x="310" y="1647"/>
                    <a:pt x="309" y="1658"/>
                  </a:cubicBezTo>
                  <a:cubicBezTo>
                    <a:pt x="309" y="1666"/>
                    <a:pt x="307" y="1673"/>
                    <a:pt x="304" y="1680"/>
                  </a:cubicBezTo>
                  <a:cubicBezTo>
                    <a:pt x="300" y="1687"/>
                    <a:pt x="294" y="1694"/>
                    <a:pt x="288" y="1701"/>
                  </a:cubicBezTo>
                  <a:cubicBezTo>
                    <a:pt x="273" y="1718"/>
                    <a:pt x="256" y="1733"/>
                    <a:pt x="239" y="1749"/>
                  </a:cubicBezTo>
                  <a:cubicBezTo>
                    <a:pt x="222" y="1765"/>
                    <a:pt x="205" y="1781"/>
                    <a:pt x="190" y="1799"/>
                  </a:cubicBezTo>
                  <a:cubicBezTo>
                    <a:pt x="182" y="1808"/>
                    <a:pt x="175" y="1818"/>
                    <a:pt x="170" y="1828"/>
                  </a:cubicBezTo>
                  <a:cubicBezTo>
                    <a:pt x="166" y="1837"/>
                    <a:pt x="163" y="1847"/>
                    <a:pt x="163" y="1857"/>
                  </a:cubicBezTo>
                  <a:cubicBezTo>
                    <a:pt x="163" y="1852"/>
                    <a:pt x="162" y="1847"/>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7" y="1534"/>
                    <a:pt x="114" y="1518"/>
                    <a:pt x="130" y="1499"/>
                  </a:cubicBezTo>
                  <a:cubicBezTo>
                    <a:pt x="138" y="1490"/>
                    <a:pt x="145" y="1480"/>
                    <a:pt x="151" y="1469"/>
                  </a:cubicBezTo>
                  <a:cubicBezTo>
                    <a:pt x="157" y="1458"/>
                    <a:pt x="161" y="1445"/>
                    <a:pt x="163" y="1432"/>
                  </a:cubicBezTo>
                  <a:cubicBezTo>
                    <a:pt x="163" y="1430"/>
                    <a:pt x="163" y="1429"/>
                    <a:pt x="163" y="1427"/>
                  </a:cubicBezTo>
                  <a:cubicBezTo>
                    <a:pt x="163" y="1428"/>
                    <a:pt x="163" y="1430"/>
                    <a:pt x="163" y="1431"/>
                  </a:cubicBezTo>
                  <a:cubicBezTo>
                    <a:pt x="164" y="1443"/>
                    <a:pt x="168" y="1454"/>
                    <a:pt x="173" y="1464"/>
                  </a:cubicBezTo>
                  <a:cubicBezTo>
                    <a:pt x="178" y="1475"/>
                    <a:pt x="185" y="1484"/>
                    <a:pt x="193" y="1493"/>
                  </a:cubicBezTo>
                  <a:close/>
                  <a:moveTo>
                    <a:pt x="193" y="1064"/>
                  </a:moveTo>
                  <a:cubicBezTo>
                    <a:pt x="208" y="1082"/>
                    <a:pt x="225" y="1098"/>
                    <a:pt x="242" y="1113"/>
                  </a:cubicBezTo>
                  <a:cubicBezTo>
                    <a:pt x="259" y="1129"/>
                    <a:pt x="276" y="1146"/>
                    <a:pt x="289" y="1164"/>
                  </a:cubicBezTo>
                  <a:cubicBezTo>
                    <a:pt x="296" y="1174"/>
                    <a:pt x="302" y="1184"/>
                    <a:pt x="305" y="1195"/>
                  </a:cubicBezTo>
                  <a:cubicBezTo>
                    <a:pt x="309" y="1206"/>
                    <a:pt x="310" y="1218"/>
                    <a:pt x="309" y="1229"/>
                  </a:cubicBezTo>
                  <a:cubicBezTo>
                    <a:pt x="309" y="1234"/>
                    <a:pt x="308" y="1239"/>
                    <a:pt x="306" y="1244"/>
                  </a:cubicBezTo>
                  <a:cubicBezTo>
                    <a:pt x="301" y="1253"/>
                    <a:pt x="295" y="1261"/>
                    <a:pt x="288" y="1269"/>
                  </a:cubicBezTo>
                  <a:cubicBezTo>
                    <a:pt x="273" y="1286"/>
                    <a:pt x="256" y="1302"/>
                    <a:pt x="239" y="1318"/>
                  </a:cubicBezTo>
                  <a:cubicBezTo>
                    <a:pt x="222" y="1333"/>
                    <a:pt x="205" y="1349"/>
                    <a:pt x="190" y="1367"/>
                  </a:cubicBezTo>
                  <a:cubicBezTo>
                    <a:pt x="182" y="1376"/>
                    <a:pt x="175" y="1386"/>
                    <a:pt x="170" y="1396"/>
                  </a:cubicBezTo>
                  <a:cubicBezTo>
                    <a:pt x="166" y="1405"/>
                    <a:pt x="163" y="1415"/>
                    <a:pt x="163" y="1425"/>
                  </a:cubicBezTo>
                  <a:cubicBezTo>
                    <a:pt x="163" y="1420"/>
                    <a:pt x="162" y="1415"/>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7" y="1255"/>
                    <a:pt x="20" y="1247"/>
                    <a:pt x="15" y="1238"/>
                  </a:cubicBezTo>
                  <a:cubicBezTo>
                    <a:pt x="15" y="1235"/>
                    <a:pt x="14" y="1232"/>
                    <a:pt x="14" y="1228"/>
                  </a:cubicBezTo>
                  <a:cubicBezTo>
                    <a:pt x="12" y="1207"/>
                    <a:pt x="21" y="1187"/>
                    <a:pt x="33" y="1169"/>
                  </a:cubicBezTo>
                  <a:cubicBezTo>
                    <a:pt x="46" y="1152"/>
                    <a:pt x="63" y="1136"/>
                    <a:pt x="80" y="1120"/>
                  </a:cubicBezTo>
                  <a:cubicBezTo>
                    <a:pt x="97" y="1104"/>
                    <a:pt x="114" y="1089"/>
                    <a:pt x="130" y="1070"/>
                  </a:cubicBezTo>
                  <a:cubicBezTo>
                    <a:pt x="138" y="1061"/>
                    <a:pt x="145" y="1051"/>
                    <a:pt x="151" y="1039"/>
                  </a:cubicBezTo>
                  <a:cubicBezTo>
                    <a:pt x="157" y="1028"/>
                    <a:pt x="161" y="1016"/>
                    <a:pt x="163" y="1002"/>
                  </a:cubicBezTo>
                  <a:cubicBezTo>
                    <a:pt x="163" y="1001"/>
                    <a:pt x="163" y="999"/>
                    <a:pt x="163" y="998"/>
                  </a:cubicBezTo>
                  <a:cubicBezTo>
                    <a:pt x="163" y="999"/>
                    <a:pt x="163" y="1000"/>
                    <a:pt x="163" y="1001"/>
                  </a:cubicBezTo>
                  <a:cubicBezTo>
                    <a:pt x="164" y="1013"/>
                    <a:pt x="168" y="1025"/>
                    <a:pt x="173" y="1035"/>
                  </a:cubicBezTo>
                  <a:cubicBezTo>
                    <a:pt x="178" y="1046"/>
                    <a:pt x="185" y="1055"/>
                    <a:pt x="193" y="1064"/>
                  </a:cubicBezTo>
                  <a:close/>
                  <a:moveTo>
                    <a:pt x="193" y="631"/>
                  </a:moveTo>
                  <a:cubicBezTo>
                    <a:pt x="196" y="635"/>
                    <a:pt x="199" y="638"/>
                    <a:pt x="202" y="642"/>
                  </a:cubicBezTo>
                  <a:cubicBezTo>
                    <a:pt x="211" y="652"/>
                    <a:pt x="220" y="661"/>
                    <a:pt x="229" y="670"/>
                  </a:cubicBezTo>
                  <a:cubicBezTo>
                    <a:pt x="245" y="686"/>
                    <a:pt x="262" y="702"/>
                    <a:pt x="278" y="719"/>
                  </a:cubicBezTo>
                  <a:cubicBezTo>
                    <a:pt x="283" y="724"/>
                    <a:pt x="287" y="730"/>
                    <a:pt x="292" y="735"/>
                  </a:cubicBezTo>
                  <a:cubicBezTo>
                    <a:pt x="297" y="744"/>
                    <a:pt x="302" y="753"/>
                    <a:pt x="305" y="762"/>
                  </a:cubicBezTo>
                  <a:cubicBezTo>
                    <a:pt x="309" y="773"/>
                    <a:pt x="310" y="785"/>
                    <a:pt x="309" y="796"/>
                  </a:cubicBezTo>
                  <a:cubicBezTo>
                    <a:pt x="309" y="805"/>
                    <a:pt x="306" y="813"/>
                    <a:pt x="303" y="821"/>
                  </a:cubicBezTo>
                  <a:cubicBezTo>
                    <a:pt x="299" y="827"/>
                    <a:pt x="294" y="834"/>
                    <a:pt x="288" y="840"/>
                  </a:cubicBezTo>
                  <a:cubicBezTo>
                    <a:pt x="273" y="857"/>
                    <a:pt x="256" y="872"/>
                    <a:pt x="239" y="888"/>
                  </a:cubicBezTo>
                  <a:cubicBezTo>
                    <a:pt x="222" y="904"/>
                    <a:pt x="205" y="920"/>
                    <a:pt x="190" y="938"/>
                  </a:cubicBezTo>
                  <a:cubicBezTo>
                    <a:pt x="182" y="947"/>
                    <a:pt x="175" y="957"/>
                    <a:pt x="170" y="967"/>
                  </a:cubicBezTo>
                  <a:cubicBezTo>
                    <a:pt x="166" y="976"/>
                    <a:pt x="163" y="986"/>
                    <a:pt x="163" y="996"/>
                  </a:cubicBezTo>
                  <a:cubicBezTo>
                    <a:pt x="163" y="991"/>
                    <a:pt x="162" y="986"/>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2" y="819"/>
                    <a:pt x="17" y="811"/>
                  </a:cubicBezTo>
                  <a:cubicBezTo>
                    <a:pt x="15" y="806"/>
                    <a:pt x="14" y="801"/>
                    <a:pt x="14" y="795"/>
                  </a:cubicBezTo>
                  <a:cubicBezTo>
                    <a:pt x="12" y="774"/>
                    <a:pt x="21" y="754"/>
                    <a:pt x="33" y="737"/>
                  </a:cubicBezTo>
                  <a:cubicBezTo>
                    <a:pt x="46" y="719"/>
                    <a:pt x="63" y="703"/>
                    <a:pt x="80" y="687"/>
                  </a:cubicBezTo>
                  <a:cubicBezTo>
                    <a:pt x="97" y="671"/>
                    <a:pt x="114" y="656"/>
                    <a:pt x="130" y="637"/>
                  </a:cubicBezTo>
                  <a:cubicBezTo>
                    <a:pt x="138" y="628"/>
                    <a:pt x="145" y="618"/>
                    <a:pt x="151" y="607"/>
                  </a:cubicBezTo>
                  <a:cubicBezTo>
                    <a:pt x="157" y="595"/>
                    <a:pt x="161" y="583"/>
                    <a:pt x="163" y="570"/>
                  </a:cubicBezTo>
                  <a:cubicBezTo>
                    <a:pt x="163" y="568"/>
                    <a:pt x="163" y="567"/>
                    <a:pt x="163" y="565"/>
                  </a:cubicBezTo>
                  <a:cubicBezTo>
                    <a:pt x="163" y="566"/>
                    <a:pt x="163" y="568"/>
                    <a:pt x="163" y="569"/>
                  </a:cubicBezTo>
                  <a:cubicBezTo>
                    <a:pt x="164" y="580"/>
                    <a:pt x="168" y="592"/>
                    <a:pt x="173" y="602"/>
                  </a:cubicBezTo>
                  <a:cubicBezTo>
                    <a:pt x="178" y="613"/>
                    <a:pt x="185"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8" y="180"/>
                    <a:pt x="185" y="190"/>
                    <a:pt x="193" y="198"/>
                  </a:cubicBezTo>
                  <a:cubicBezTo>
                    <a:pt x="196" y="202"/>
                    <a:pt x="199" y="206"/>
                    <a:pt x="202" y="209"/>
                  </a:cubicBezTo>
                  <a:cubicBezTo>
                    <a:pt x="211" y="219"/>
                    <a:pt x="220" y="228"/>
                    <a:pt x="229" y="237"/>
                  </a:cubicBezTo>
                  <a:cubicBezTo>
                    <a:pt x="245" y="254"/>
                    <a:pt x="262" y="269"/>
                    <a:pt x="278" y="286"/>
                  </a:cubicBezTo>
                  <a:cubicBezTo>
                    <a:pt x="283" y="291"/>
                    <a:pt x="287" y="297"/>
                    <a:pt x="292" y="302"/>
                  </a:cubicBezTo>
                  <a:cubicBezTo>
                    <a:pt x="297" y="311"/>
                    <a:pt x="302" y="320"/>
                    <a:pt x="305" y="329"/>
                  </a:cubicBezTo>
                  <a:cubicBezTo>
                    <a:pt x="309" y="340"/>
                    <a:pt x="310" y="352"/>
                    <a:pt x="309" y="363"/>
                  </a:cubicBezTo>
                  <a:cubicBezTo>
                    <a:pt x="309" y="372"/>
                    <a:pt x="306" y="380"/>
                    <a:pt x="303" y="388"/>
                  </a:cubicBezTo>
                  <a:cubicBezTo>
                    <a:pt x="299" y="395"/>
                    <a:pt x="294" y="401"/>
                    <a:pt x="288" y="407"/>
                  </a:cubicBezTo>
                  <a:cubicBezTo>
                    <a:pt x="273" y="424"/>
                    <a:pt x="256" y="440"/>
                    <a:pt x="239" y="455"/>
                  </a:cubicBezTo>
                  <a:cubicBezTo>
                    <a:pt x="222" y="471"/>
                    <a:pt x="205" y="487"/>
                    <a:pt x="190" y="505"/>
                  </a:cubicBezTo>
                  <a:cubicBezTo>
                    <a:pt x="182" y="514"/>
                    <a:pt x="175" y="524"/>
                    <a:pt x="170" y="534"/>
                  </a:cubicBezTo>
                  <a:cubicBezTo>
                    <a:pt x="166" y="543"/>
                    <a:pt x="163" y="553"/>
                    <a:pt x="163" y="563"/>
                  </a:cubicBezTo>
                  <a:cubicBezTo>
                    <a:pt x="163" y="558"/>
                    <a:pt x="162" y="553"/>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2" y="386"/>
                    <a:pt x="17" y="379"/>
                  </a:cubicBezTo>
                  <a:cubicBezTo>
                    <a:pt x="15" y="373"/>
                    <a:pt x="14" y="368"/>
                    <a:pt x="14" y="363"/>
                  </a:cubicBezTo>
                  <a:cubicBezTo>
                    <a:pt x="12" y="342"/>
                    <a:pt x="21" y="322"/>
                    <a:pt x="33" y="304"/>
                  </a:cubicBezTo>
                  <a:cubicBezTo>
                    <a:pt x="46" y="286"/>
                    <a:pt x="63" y="270"/>
                    <a:pt x="80" y="254"/>
                  </a:cubicBezTo>
                  <a:cubicBezTo>
                    <a:pt x="97" y="239"/>
                    <a:pt x="114" y="223"/>
                    <a:pt x="130" y="204"/>
                  </a:cubicBezTo>
                  <a:cubicBezTo>
                    <a:pt x="138" y="195"/>
                    <a:pt x="145" y="185"/>
                    <a:pt x="151" y="174"/>
                  </a:cubicBezTo>
                  <a:cubicBezTo>
                    <a:pt x="157" y="163"/>
                    <a:pt x="161"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
            <p:cNvSpPr>
              <a:spLocks/>
            </p:cNvSpPr>
            <p:nvPr/>
          </p:nvSpPr>
          <p:spPr bwMode="hidden">
            <a:xfrm>
              <a:off x="3540125" y="-1587"/>
              <a:ext cx="514350" cy="6862762"/>
            </a:xfrm>
            <a:custGeom>
              <a:avLst/>
              <a:gdLst>
                <a:gd name="T0" fmla="*/ 150 w 162"/>
                <a:gd name="T1" fmla="*/ 131 h 2159"/>
                <a:gd name="T2" fmla="*/ 122 w 162"/>
                <a:gd name="T3" fmla="*/ 196 h 2159"/>
                <a:gd name="T4" fmla="*/ 25 w 162"/>
                <a:gd name="T5" fmla="*/ 298 h 2159"/>
                <a:gd name="T6" fmla="*/ 1 w 162"/>
                <a:gd name="T7" fmla="*/ 345 h 2159"/>
                <a:gd name="T8" fmla="*/ 12 w 162"/>
                <a:gd name="T9" fmla="*/ 390 h 2159"/>
                <a:gd name="T10" fmla="*/ 26 w 162"/>
                <a:gd name="T11" fmla="*/ 408 h 2159"/>
                <a:gd name="T12" fmla="*/ 143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0 w 162"/>
                <a:gd name="T31" fmla="*/ 1225 h 2159"/>
                <a:gd name="T32" fmla="*/ 15 w 162"/>
                <a:gd name="T33" fmla="*/ 1261 h 2159"/>
                <a:gd name="T34" fmla="*/ 75 w 162"/>
                <a:gd name="T35" fmla="*/ 1319 h 2159"/>
                <a:gd name="T36" fmla="*/ 150 w 162"/>
                <a:gd name="T37" fmla="*/ 1425 h 2159"/>
                <a:gd name="T38" fmla="*/ 113 w 162"/>
                <a:gd name="T39" fmla="*/ 1501 h 2159"/>
                <a:gd name="T40" fmla="*/ 15 w 162"/>
                <a:gd name="T41" fmla="*/ 1606 h 2159"/>
                <a:gd name="T42" fmla="*/ 6 w 162"/>
                <a:gd name="T43" fmla="*/ 1673 h 2159"/>
                <a:gd name="T44" fmla="*/ 16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7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3 w 162"/>
                <a:gd name="T71" fmla="*/ 1599 h 2159"/>
                <a:gd name="T72" fmla="*/ 151 w 162"/>
                <a:gd name="T73" fmla="*/ 1469 h 2159"/>
                <a:gd name="T74" fmla="*/ 162 w 162"/>
                <a:gd name="T75" fmla="*/ 1415 h 2159"/>
                <a:gd name="T76" fmla="*/ 133 w 162"/>
                <a:gd name="T77" fmla="*/ 1361 h 2159"/>
                <a:gd name="T78" fmla="*/ 15 w 162"/>
                <a:gd name="T79" fmla="*/ 1238 h 2159"/>
                <a:gd name="T80" fmla="*/ 80 w 162"/>
                <a:gd name="T81" fmla="*/ 1120 h 2159"/>
                <a:gd name="T82" fmla="*/ 161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3 w 162"/>
                <a:gd name="T99" fmla="*/ 304 h 2159"/>
                <a:gd name="T100" fmla="*/ 151 w 162"/>
                <a:gd name="T101" fmla="*/ 174 h 2159"/>
                <a:gd name="T102" fmla="*/ 162 w 162"/>
                <a:gd name="T103" fmla="*/ 120 h 2159"/>
                <a:gd name="T104" fmla="*/ 133 w 162"/>
                <a:gd name="T105" fmla="*/ 66 h 2159"/>
                <a:gd name="T106" fmla="*/ 49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1" y="83"/>
                    <a:pt x="138" y="92"/>
                    <a:pt x="143" y="103"/>
                  </a:cubicBezTo>
                  <a:cubicBezTo>
                    <a:pt x="148" y="111"/>
                    <a:pt x="150" y="121"/>
                    <a:pt x="150"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6" y="310"/>
                    <a:pt x="15" y="313"/>
                  </a:cubicBezTo>
                  <a:cubicBezTo>
                    <a:pt x="8" y="322"/>
                    <a:pt x="3" y="333"/>
                    <a:pt x="1" y="345"/>
                  </a:cubicBezTo>
                  <a:cubicBezTo>
                    <a:pt x="0" y="351"/>
                    <a:pt x="0" y="357"/>
                    <a:pt x="0" y="363"/>
                  </a:cubicBezTo>
                  <a:cubicBezTo>
                    <a:pt x="1" y="369"/>
                    <a:pt x="3" y="374"/>
                    <a:pt x="6" y="379"/>
                  </a:cubicBezTo>
                  <a:cubicBezTo>
                    <a:pt x="7" y="383"/>
                    <a:pt x="10" y="387"/>
                    <a:pt x="12" y="390"/>
                  </a:cubicBezTo>
                  <a:cubicBezTo>
                    <a:pt x="13" y="392"/>
                    <a:pt x="14" y="394"/>
                    <a:pt x="15" y="396"/>
                  </a:cubicBezTo>
                  <a:cubicBezTo>
                    <a:pt x="16" y="396"/>
                    <a:pt x="16" y="396"/>
                    <a:pt x="16" y="396"/>
                  </a:cubicBezTo>
                  <a:cubicBezTo>
                    <a:pt x="19" y="400"/>
                    <a:pt x="22" y="404"/>
                    <a:pt x="26" y="408"/>
                  </a:cubicBezTo>
                  <a:cubicBezTo>
                    <a:pt x="41" y="426"/>
                    <a:pt x="58" y="441"/>
                    <a:pt x="75" y="457"/>
                  </a:cubicBezTo>
                  <a:cubicBezTo>
                    <a:pt x="92" y="473"/>
                    <a:pt x="109" y="489"/>
                    <a:pt x="124" y="507"/>
                  </a:cubicBezTo>
                  <a:cubicBezTo>
                    <a:pt x="131" y="516"/>
                    <a:pt x="138" y="525"/>
                    <a:pt x="143" y="535"/>
                  </a:cubicBezTo>
                  <a:cubicBezTo>
                    <a:pt x="148" y="544"/>
                    <a:pt x="150" y="554"/>
                    <a:pt x="150"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6" y="743"/>
                    <a:pt x="15" y="745"/>
                  </a:cubicBezTo>
                  <a:cubicBezTo>
                    <a:pt x="8" y="755"/>
                    <a:pt x="3" y="766"/>
                    <a:pt x="1" y="778"/>
                  </a:cubicBezTo>
                  <a:cubicBezTo>
                    <a:pt x="0" y="784"/>
                    <a:pt x="0" y="789"/>
                    <a:pt x="0" y="795"/>
                  </a:cubicBezTo>
                  <a:cubicBezTo>
                    <a:pt x="1" y="801"/>
                    <a:pt x="3" y="807"/>
                    <a:pt x="6" y="812"/>
                  </a:cubicBezTo>
                  <a:cubicBezTo>
                    <a:pt x="7" y="816"/>
                    <a:pt x="10" y="819"/>
                    <a:pt x="12" y="823"/>
                  </a:cubicBezTo>
                  <a:cubicBezTo>
                    <a:pt x="13" y="825"/>
                    <a:pt x="14" y="827"/>
                    <a:pt x="15" y="828"/>
                  </a:cubicBezTo>
                  <a:cubicBezTo>
                    <a:pt x="16" y="828"/>
                    <a:pt x="16" y="828"/>
                    <a:pt x="16" y="828"/>
                  </a:cubicBezTo>
                  <a:cubicBezTo>
                    <a:pt x="19" y="833"/>
                    <a:pt x="22" y="837"/>
                    <a:pt x="26" y="841"/>
                  </a:cubicBezTo>
                  <a:cubicBezTo>
                    <a:pt x="41" y="858"/>
                    <a:pt x="58" y="874"/>
                    <a:pt x="75" y="890"/>
                  </a:cubicBezTo>
                  <a:cubicBezTo>
                    <a:pt x="92" y="906"/>
                    <a:pt x="109" y="922"/>
                    <a:pt x="124" y="939"/>
                  </a:cubicBezTo>
                  <a:cubicBezTo>
                    <a:pt x="131"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8" y="1185"/>
                    <a:pt x="3" y="1195"/>
                    <a:pt x="1" y="1207"/>
                  </a:cubicBezTo>
                  <a:cubicBezTo>
                    <a:pt x="0" y="1213"/>
                    <a:pt x="0" y="1219"/>
                    <a:pt x="0" y="1225"/>
                  </a:cubicBezTo>
                  <a:cubicBezTo>
                    <a:pt x="1" y="1231"/>
                    <a:pt x="3" y="1236"/>
                    <a:pt x="6" y="1242"/>
                  </a:cubicBezTo>
                  <a:cubicBezTo>
                    <a:pt x="6" y="1243"/>
                    <a:pt x="7" y="1244"/>
                    <a:pt x="8" y="1245"/>
                  </a:cubicBezTo>
                  <a:cubicBezTo>
                    <a:pt x="9" y="1251"/>
                    <a:pt x="12" y="1256"/>
                    <a:pt x="15" y="1261"/>
                  </a:cubicBezTo>
                  <a:cubicBezTo>
                    <a:pt x="18" y="1261"/>
                    <a:pt x="18" y="1261"/>
                    <a:pt x="18" y="1261"/>
                  </a:cubicBezTo>
                  <a:cubicBezTo>
                    <a:pt x="21" y="1264"/>
                    <a:pt x="23" y="1267"/>
                    <a:pt x="26" y="1270"/>
                  </a:cubicBezTo>
                  <a:cubicBezTo>
                    <a:pt x="41" y="1288"/>
                    <a:pt x="58" y="1303"/>
                    <a:pt x="75" y="1319"/>
                  </a:cubicBezTo>
                  <a:cubicBezTo>
                    <a:pt x="92" y="1335"/>
                    <a:pt x="109" y="1351"/>
                    <a:pt x="124" y="1369"/>
                  </a:cubicBezTo>
                  <a:cubicBezTo>
                    <a:pt x="131" y="1378"/>
                    <a:pt x="138" y="1387"/>
                    <a:pt x="143" y="1398"/>
                  </a:cubicBezTo>
                  <a:cubicBezTo>
                    <a:pt x="147" y="1406"/>
                    <a:pt x="150" y="1415"/>
                    <a:pt x="150"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2" y="1595"/>
                    <a:pt x="18" y="1600"/>
                    <a:pt x="15" y="1606"/>
                  </a:cubicBezTo>
                  <a:cubicBezTo>
                    <a:pt x="8" y="1616"/>
                    <a:pt x="3" y="1627"/>
                    <a:pt x="1" y="1639"/>
                  </a:cubicBezTo>
                  <a:cubicBezTo>
                    <a:pt x="0" y="1644"/>
                    <a:pt x="0" y="1650"/>
                    <a:pt x="0" y="1656"/>
                  </a:cubicBezTo>
                  <a:cubicBezTo>
                    <a:pt x="1" y="1662"/>
                    <a:pt x="3" y="1668"/>
                    <a:pt x="6" y="1673"/>
                  </a:cubicBezTo>
                  <a:cubicBezTo>
                    <a:pt x="7" y="1676"/>
                    <a:pt x="9" y="1679"/>
                    <a:pt x="10" y="1681"/>
                  </a:cubicBezTo>
                  <a:cubicBezTo>
                    <a:pt x="11" y="1685"/>
                    <a:pt x="13" y="1688"/>
                    <a:pt x="15" y="1691"/>
                  </a:cubicBezTo>
                  <a:cubicBezTo>
                    <a:pt x="16" y="1691"/>
                    <a:pt x="16" y="1691"/>
                    <a:pt x="16" y="1691"/>
                  </a:cubicBezTo>
                  <a:cubicBezTo>
                    <a:pt x="19" y="1694"/>
                    <a:pt x="22" y="1698"/>
                    <a:pt x="26" y="1702"/>
                  </a:cubicBezTo>
                  <a:cubicBezTo>
                    <a:pt x="41" y="1719"/>
                    <a:pt x="58" y="1735"/>
                    <a:pt x="75" y="1751"/>
                  </a:cubicBezTo>
                  <a:cubicBezTo>
                    <a:pt x="92" y="1767"/>
                    <a:pt x="109" y="1783"/>
                    <a:pt x="124" y="1800"/>
                  </a:cubicBezTo>
                  <a:cubicBezTo>
                    <a:pt x="131" y="1809"/>
                    <a:pt x="138" y="1819"/>
                    <a:pt x="143" y="1829"/>
                  </a:cubicBezTo>
                  <a:cubicBezTo>
                    <a:pt x="147" y="1837"/>
                    <a:pt x="150" y="1846"/>
                    <a:pt x="150" y="1855"/>
                  </a:cubicBezTo>
                  <a:cubicBezTo>
                    <a:pt x="150" y="1855"/>
                    <a:pt x="150" y="1855"/>
                    <a:pt x="150" y="1855"/>
                  </a:cubicBezTo>
                  <a:cubicBezTo>
                    <a:pt x="148" y="1874"/>
                    <a:pt x="141" y="1891"/>
                    <a:pt x="131" y="1907"/>
                  </a:cubicBezTo>
                  <a:cubicBezTo>
                    <a:pt x="121" y="1923"/>
                    <a:pt x="108" y="1938"/>
                    <a:pt x="95" y="1951"/>
                  </a:cubicBezTo>
                  <a:cubicBezTo>
                    <a:pt x="87" y="1959"/>
                    <a:pt x="79" y="1966"/>
                    <a:pt x="72" y="1973"/>
                  </a:cubicBezTo>
                  <a:cubicBezTo>
                    <a:pt x="60" y="1984"/>
                    <a:pt x="49" y="1995"/>
                    <a:pt x="38" y="2007"/>
                  </a:cubicBezTo>
                  <a:cubicBezTo>
                    <a:pt x="38" y="2008"/>
                    <a:pt x="37" y="2008"/>
                    <a:pt x="36" y="2009"/>
                  </a:cubicBezTo>
                  <a:cubicBezTo>
                    <a:pt x="28" y="2018"/>
                    <a:pt x="21" y="2027"/>
                    <a:pt x="15" y="2037"/>
                  </a:cubicBezTo>
                  <a:cubicBezTo>
                    <a:pt x="8" y="2047"/>
                    <a:pt x="3"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7" y="2122"/>
                    <a:pt x="17" y="2122"/>
                    <a:pt x="17"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6" y="1965"/>
                    <a:pt x="114" y="1949"/>
                    <a:pt x="130" y="1931"/>
                  </a:cubicBezTo>
                  <a:cubicBezTo>
                    <a:pt x="138" y="1922"/>
                    <a:pt x="145" y="1912"/>
                    <a:pt x="151" y="1900"/>
                  </a:cubicBezTo>
                  <a:cubicBezTo>
                    <a:pt x="156" y="1891"/>
                    <a:pt x="160" y="1881"/>
                    <a:pt x="161" y="1870"/>
                  </a:cubicBezTo>
                  <a:cubicBezTo>
                    <a:pt x="161" y="1867"/>
                    <a:pt x="161" y="1865"/>
                    <a:pt x="161" y="1862"/>
                  </a:cubicBezTo>
                  <a:cubicBezTo>
                    <a:pt x="160" y="1857"/>
                    <a:pt x="160" y="1852"/>
                    <a:pt x="162" y="1846"/>
                  </a:cubicBezTo>
                  <a:cubicBezTo>
                    <a:pt x="161" y="1845"/>
                    <a:pt x="161" y="1844"/>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6" y="1534"/>
                    <a:pt x="114" y="1518"/>
                    <a:pt x="130" y="1499"/>
                  </a:cubicBezTo>
                  <a:cubicBezTo>
                    <a:pt x="138" y="1490"/>
                    <a:pt x="145" y="1480"/>
                    <a:pt x="151" y="1469"/>
                  </a:cubicBezTo>
                  <a:cubicBezTo>
                    <a:pt x="156" y="1459"/>
                    <a:pt x="160" y="1449"/>
                    <a:pt x="161" y="1438"/>
                  </a:cubicBezTo>
                  <a:cubicBezTo>
                    <a:pt x="161" y="1436"/>
                    <a:pt x="161" y="1433"/>
                    <a:pt x="161" y="1431"/>
                  </a:cubicBezTo>
                  <a:cubicBezTo>
                    <a:pt x="160" y="1425"/>
                    <a:pt x="160" y="1420"/>
                    <a:pt x="162" y="1415"/>
                  </a:cubicBezTo>
                  <a:cubicBezTo>
                    <a:pt x="161" y="1413"/>
                    <a:pt x="161" y="1412"/>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6" y="1255"/>
                    <a:pt x="20" y="1247"/>
                    <a:pt x="15" y="1238"/>
                  </a:cubicBezTo>
                  <a:cubicBezTo>
                    <a:pt x="15" y="1235"/>
                    <a:pt x="14" y="1232"/>
                    <a:pt x="14" y="1228"/>
                  </a:cubicBezTo>
                  <a:cubicBezTo>
                    <a:pt x="12" y="1207"/>
                    <a:pt x="21" y="1187"/>
                    <a:pt x="33" y="1169"/>
                  </a:cubicBezTo>
                  <a:cubicBezTo>
                    <a:pt x="46" y="1152"/>
                    <a:pt x="63" y="1136"/>
                    <a:pt x="80" y="1120"/>
                  </a:cubicBezTo>
                  <a:cubicBezTo>
                    <a:pt x="96" y="1104"/>
                    <a:pt x="114" y="1089"/>
                    <a:pt x="130" y="1070"/>
                  </a:cubicBezTo>
                  <a:cubicBezTo>
                    <a:pt x="138" y="1061"/>
                    <a:pt x="145" y="1051"/>
                    <a:pt x="151" y="1039"/>
                  </a:cubicBezTo>
                  <a:cubicBezTo>
                    <a:pt x="156" y="1030"/>
                    <a:pt x="160" y="1020"/>
                    <a:pt x="161" y="1009"/>
                  </a:cubicBezTo>
                  <a:cubicBezTo>
                    <a:pt x="161" y="1006"/>
                    <a:pt x="161" y="1004"/>
                    <a:pt x="161" y="1001"/>
                  </a:cubicBezTo>
                  <a:cubicBezTo>
                    <a:pt x="160" y="996"/>
                    <a:pt x="160" y="991"/>
                    <a:pt x="162" y="985"/>
                  </a:cubicBezTo>
                  <a:cubicBezTo>
                    <a:pt x="161" y="984"/>
                    <a:pt x="161" y="983"/>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1" y="819"/>
                    <a:pt x="17" y="811"/>
                  </a:cubicBezTo>
                  <a:cubicBezTo>
                    <a:pt x="15" y="806"/>
                    <a:pt x="14" y="801"/>
                    <a:pt x="14" y="795"/>
                  </a:cubicBezTo>
                  <a:cubicBezTo>
                    <a:pt x="12" y="774"/>
                    <a:pt x="21" y="754"/>
                    <a:pt x="33" y="737"/>
                  </a:cubicBezTo>
                  <a:cubicBezTo>
                    <a:pt x="46" y="719"/>
                    <a:pt x="63" y="703"/>
                    <a:pt x="80" y="687"/>
                  </a:cubicBezTo>
                  <a:cubicBezTo>
                    <a:pt x="96" y="671"/>
                    <a:pt x="114" y="656"/>
                    <a:pt x="130" y="637"/>
                  </a:cubicBezTo>
                  <a:cubicBezTo>
                    <a:pt x="138" y="628"/>
                    <a:pt x="145" y="618"/>
                    <a:pt x="151" y="607"/>
                  </a:cubicBezTo>
                  <a:cubicBezTo>
                    <a:pt x="156" y="597"/>
                    <a:pt x="160" y="587"/>
                    <a:pt x="161" y="576"/>
                  </a:cubicBezTo>
                  <a:cubicBezTo>
                    <a:pt x="161" y="573"/>
                    <a:pt x="161" y="571"/>
                    <a:pt x="161" y="569"/>
                  </a:cubicBezTo>
                  <a:cubicBezTo>
                    <a:pt x="160" y="563"/>
                    <a:pt x="160" y="558"/>
                    <a:pt x="162" y="553"/>
                  </a:cubicBezTo>
                  <a:cubicBezTo>
                    <a:pt x="161" y="551"/>
                    <a:pt x="161" y="550"/>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1" y="386"/>
                    <a:pt x="17" y="379"/>
                  </a:cubicBezTo>
                  <a:cubicBezTo>
                    <a:pt x="15" y="373"/>
                    <a:pt x="14" y="368"/>
                    <a:pt x="14" y="363"/>
                  </a:cubicBezTo>
                  <a:cubicBezTo>
                    <a:pt x="12" y="342"/>
                    <a:pt x="21" y="322"/>
                    <a:pt x="33" y="304"/>
                  </a:cubicBezTo>
                  <a:cubicBezTo>
                    <a:pt x="46" y="286"/>
                    <a:pt x="63" y="270"/>
                    <a:pt x="80" y="254"/>
                  </a:cubicBezTo>
                  <a:cubicBezTo>
                    <a:pt x="96" y="239"/>
                    <a:pt x="114" y="223"/>
                    <a:pt x="130" y="204"/>
                  </a:cubicBezTo>
                  <a:cubicBezTo>
                    <a:pt x="138" y="195"/>
                    <a:pt x="145" y="185"/>
                    <a:pt x="151" y="174"/>
                  </a:cubicBezTo>
                  <a:cubicBezTo>
                    <a:pt x="156" y="164"/>
                    <a:pt x="160" y="154"/>
                    <a:pt x="161" y="143"/>
                  </a:cubicBezTo>
                  <a:cubicBezTo>
                    <a:pt x="161" y="141"/>
                    <a:pt x="161" y="138"/>
                    <a:pt x="161" y="136"/>
                  </a:cubicBezTo>
                  <a:cubicBezTo>
                    <a:pt x="160" y="130"/>
                    <a:pt x="160" y="125"/>
                    <a:pt x="162" y="120"/>
                  </a:cubicBezTo>
                  <a:cubicBezTo>
                    <a:pt x="161" y="119"/>
                    <a:pt x="161" y="117"/>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49" y="0"/>
                    <a:pt x="49" y="0"/>
                    <a:pt x="49" y="0"/>
                  </a:cubicBezTo>
                  <a:cubicBezTo>
                    <a:pt x="58" y="8"/>
                    <a:pt x="67"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
            <p:cNvSpPr>
              <a:spLocks noEditPoints="1"/>
            </p:cNvSpPr>
            <p:nvPr/>
          </p:nvSpPr>
          <p:spPr bwMode="hidden">
            <a:xfrm>
              <a:off x="7612063"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8"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4"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3" y="2090"/>
                    <a:pt x="322" y="2088"/>
                    <a:pt x="322" y="2087"/>
                  </a:cubicBezTo>
                  <a:cubicBezTo>
                    <a:pt x="321" y="2081"/>
                    <a:pt x="322" y="2076"/>
                    <a:pt x="323" y="2071"/>
                  </a:cubicBezTo>
                  <a:cubicBezTo>
                    <a:pt x="323"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3" y="1660"/>
                    <a:pt x="322" y="1658"/>
                    <a:pt x="322" y="1656"/>
                  </a:cubicBezTo>
                  <a:cubicBezTo>
                    <a:pt x="321" y="1651"/>
                    <a:pt x="322" y="1646"/>
                    <a:pt x="323" y="1640"/>
                  </a:cubicBezTo>
                  <a:cubicBezTo>
                    <a:pt x="323" y="1639"/>
                    <a:pt x="322" y="1638"/>
                    <a:pt x="322" y="1637"/>
                  </a:cubicBezTo>
                  <a:cubicBezTo>
                    <a:pt x="320" y="1625"/>
                    <a:pt x="315" y="1614"/>
                    <a:pt x="308" y="1604"/>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3" y="1228"/>
                    <a:pt x="322" y="1226"/>
                    <a:pt x="322" y="1225"/>
                  </a:cubicBezTo>
                  <a:cubicBezTo>
                    <a:pt x="321" y="1219"/>
                    <a:pt x="322" y="1214"/>
                    <a:pt x="323" y="1209"/>
                  </a:cubicBezTo>
                  <a:cubicBezTo>
                    <a:pt x="323"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3" y="799"/>
                    <a:pt x="322" y="797"/>
                    <a:pt x="322" y="795"/>
                  </a:cubicBezTo>
                  <a:cubicBezTo>
                    <a:pt x="321" y="790"/>
                    <a:pt x="322" y="785"/>
                    <a:pt x="323" y="779"/>
                  </a:cubicBezTo>
                  <a:cubicBezTo>
                    <a:pt x="323"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3" y="366"/>
                    <a:pt x="322" y="364"/>
                    <a:pt x="322" y="363"/>
                  </a:cubicBezTo>
                  <a:cubicBezTo>
                    <a:pt x="321" y="357"/>
                    <a:pt x="322" y="352"/>
                    <a:pt x="323" y="347"/>
                  </a:cubicBezTo>
                  <a:cubicBezTo>
                    <a:pt x="323"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4" y="0"/>
                    <a:pt x="264" y="0"/>
                    <a:pt x="264"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
            <p:cNvSpPr>
              <a:spLocks/>
            </p:cNvSpPr>
            <p:nvPr/>
          </p:nvSpPr>
          <p:spPr bwMode="hidden">
            <a:xfrm>
              <a:off x="6592888"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1"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4"/>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1"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1"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1"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1"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
            <p:cNvSpPr>
              <a:spLocks/>
            </p:cNvSpPr>
            <p:nvPr/>
          </p:nvSpPr>
          <p:spPr bwMode="hidden">
            <a:xfrm>
              <a:off x="-3175" y="-1587"/>
              <a:ext cx="495300" cy="6862762"/>
            </a:xfrm>
            <a:custGeom>
              <a:avLst/>
              <a:gdLst>
                <a:gd name="T0" fmla="*/ 75 w 156"/>
                <a:gd name="T1" fmla="*/ 1975 h 2159"/>
                <a:gd name="T2" fmla="*/ 137 w 156"/>
                <a:gd name="T3" fmla="*/ 2056 h 2159"/>
                <a:gd name="T4" fmla="*/ 120 w 156"/>
                <a:gd name="T5" fmla="*/ 2131 h 2159"/>
                <a:gd name="T6" fmla="*/ 128 w 156"/>
                <a:gd name="T7" fmla="*/ 2138 h 2159"/>
                <a:gd name="T8" fmla="*/ 141 w 156"/>
                <a:gd name="T9" fmla="*/ 2120 h 2159"/>
                <a:gd name="T10" fmla="*/ 154 w 156"/>
                <a:gd name="T11" fmla="*/ 2068 h 2159"/>
                <a:gd name="T12" fmla="*/ 130 w 156"/>
                <a:gd name="T13" fmla="*/ 2019 h 2159"/>
                <a:gd name="T14" fmla="*/ 7 w 156"/>
                <a:gd name="T15" fmla="*/ 1861 h 2159"/>
                <a:gd name="T16" fmla="*/ 78 w 156"/>
                <a:gd name="T17" fmla="*/ 1757 h 2159"/>
                <a:gd name="T18" fmla="*/ 155 w 156"/>
                <a:gd name="T19" fmla="*/ 1657 h 2159"/>
                <a:gd name="T20" fmla="*/ 130 w 156"/>
                <a:gd name="T21" fmla="*/ 1588 h 2159"/>
                <a:gd name="T22" fmla="*/ 7 w 156"/>
                <a:gd name="T23" fmla="*/ 1430 h 2159"/>
                <a:gd name="T24" fmla="*/ 78 w 156"/>
                <a:gd name="T25" fmla="*/ 1326 h 2159"/>
                <a:gd name="T26" fmla="*/ 141 w 156"/>
                <a:gd name="T27" fmla="*/ 1261 h 2159"/>
                <a:gd name="T28" fmla="*/ 155 w 156"/>
                <a:gd name="T29" fmla="*/ 1226 h 2159"/>
                <a:gd name="T30" fmla="*/ 131 w 156"/>
                <a:gd name="T31" fmla="*/ 1161 h 2159"/>
                <a:gd name="T32" fmla="*/ 33 w 156"/>
                <a:gd name="T33" fmla="*/ 1057 h 2159"/>
                <a:gd name="T34" fmla="*/ 30 w 156"/>
                <a:gd name="T35" fmla="*/ 945 h 2159"/>
                <a:gd name="T36" fmla="*/ 149 w 156"/>
                <a:gd name="T37" fmla="*/ 816 h 2159"/>
                <a:gd name="T38" fmla="*/ 142 w 156"/>
                <a:gd name="T39" fmla="*/ 748 h 2159"/>
                <a:gd name="T40" fmla="*/ 33 w 156"/>
                <a:gd name="T41" fmla="*/ 624 h 2159"/>
                <a:gd name="T42" fmla="*/ 30 w 156"/>
                <a:gd name="T43" fmla="*/ 513 h 2159"/>
                <a:gd name="T44" fmla="*/ 149 w 156"/>
                <a:gd name="T45" fmla="*/ 383 h 2159"/>
                <a:gd name="T46" fmla="*/ 142 w 156"/>
                <a:gd name="T47" fmla="*/ 315 h 2159"/>
                <a:gd name="T48" fmla="*/ 33 w 156"/>
                <a:gd name="T49" fmla="*/ 191 h 2159"/>
                <a:gd name="T50" fmla="*/ 30 w 156"/>
                <a:gd name="T51" fmla="*/ 80 h 2159"/>
                <a:gd name="T52" fmla="*/ 95 w 156"/>
                <a:gd name="T53" fmla="*/ 0 h 2159"/>
                <a:gd name="T54" fmla="*/ 2 w 156"/>
                <a:gd name="T55" fmla="*/ 102 h 2159"/>
                <a:gd name="T56" fmla="*/ 5 w 156"/>
                <a:gd name="T57" fmla="*/ 170 h 2159"/>
                <a:gd name="T58" fmla="*/ 60 w 156"/>
                <a:gd name="T59" fmla="*/ 237 h 2159"/>
                <a:gd name="T60" fmla="*/ 137 w 156"/>
                <a:gd name="T61" fmla="*/ 329 h 2159"/>
                <a:gd name="T62" fmla="*/ 120 w 156"/>
                <a:gd name="T63" fmla="*/ 407 h 2159"/>
                <a:gd name="T64" fmla="*/ 2 w 156"/>
                <a:gd name="T65" fmla="*/ 534 h 2159"/>
                <a:gd name="T66" fmla="*/ 5 w 156"/>
                <a:gd name="T67" fmla="*/ 602 h 2159"/>
                <a:gd name="T68" fmla="*/ 60 w 156"/>
                <a:gd name="T69" fmla="*/ 670 h 2159"/>
                <a:gd name="T70" fmla="*/ 137 w 156"/>
                <a:gd name="T71" fmla="*/ 762 h 2159"/>
                <a:gd name="T72" fmla="*/ 120 w 156"/>
                <a:gd name="T73" fmla="*/ 840 h 2159"/>
                <a:gd name="T74" fmla="*/ 2 w 156"/>
                <a:gd name="T75" fmla="*/ 967 h 2159"/>
                <a:gd name="T76" fmla="*/ 5 w 156"/>
                <a:gd name="T77" fmla="*/ 1035 h 2159"/>
                <a:gd name="T78" fmla="*/ 121 w 156"/>
                <a:gd name="T79" fmla="*/ 1164 h 2159"/>
                <a:gd name="T80" fmla="*/ 138 w 156"/>
                <a:gd name="T81" fmla="*/ 1244 h 2159"/>
                <a:gd name="T82" fmla="*/ 21 w 156"/>
                <a:gd name="T83" fmla="*/ 1367 h 2159"/>
                <a:gd name="T84" fmla="*/ 0 w 156"/>
                <a:gd name="T85" fmla="*/ 1454 h 2159"/>
                <a:gd name="T86" fmla="*/ 47 w 156"/>
                <a:gd name="T87" fmla="*/ 1517 h 2159"/>
                <a:gd name="T88" fmla="*/ 115 w 156"/>
                <a:gd name="T89" fmla="*/ 1586 h 2159"/>
                <a:gd name="T90" fmla="*/ 141 w 156"/>
                <a:gd name="T91" fmla="*/ 1658 h 2159"/>
                <a:gd name="T92" fmla="*/ 70 w 156"/>
                <a:gd name="T93" fmla="*/ 1749 h 2159"/>
                <a:gd name="T94" fmla="*/ 0 w 156"/>
                <a:gd name="T95" fmla="*/ 1832 h 2159"/>
                <a:gd name="T96" fmla="*/ 25 w 156"/>
                <a:gd name="T97" fmla="*/ 1925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159">
                  <a:moveTo>
                    <a:pt x="25" y="1925"/>
                  </a:moveTo>
                  <a:cubicBezTo>
                    <a:pt x="40" y="1943"/>
                    <a:pt x="57" y="1958"/>
                    <a:pt x="74" y="1974"/>
                  </a:cubicBezTo>
                  <a:cubicBezTo>
                    <a:pt x="74" y="1975"/>
                    <a:pt x="75" y="1975"/>
                    <a:pt x="75" y="1975"/>
                  </a:cubicBezTo>
                  <a:cubicBezTo>
                    <a:pt x="82" y="1982"/>
                    <a:pt x="88" y="1988"/>
                    <a:pt x="95" y="1995"/>
                  </a:cubicBezTo>
                  <a:cubicBezTo>
                    <a:pt x="104" y="2004"/>
                    <a:pt x="113" y="2014"/>
                    <a:pt x="121" y="2025"/>
                  </a:cubicBezTo>
                  <a:cubicBezTo>
                    <a:pt x="128" y="2035"/>
                    <a:pt x="133" y="2045"/>
                    <a:pt x="137" y="2056"/>
                  </a:cubicBezTo>
                  <a:cubicBezTo>
                    <a:pt x="141" y="2067"/>
                    <a:pt x="142" y="2078"/>
                    <a:pt x="141" y="2090"/>
                  </a:cubicBezTo>
                  <a:cubicBezTo>
                    <a:pt x="140" y="2096"/>
                    <a:pt x="139" y="2102"/>
                    <a:pt x="137" y="2108"/>
                  </a:cubicBezTo>
                  <a:cubicBezTo>
                    <a:pt x="132" y="2116"/>
                    <a:pt x="126" y="2124"/>
                    <a:pt x="120" y="2131"/>
                  </a:cubicBezTo>
                  <a:cubicBezTo>
                    <a:pt x="111" y="2141"/>
                    <a:pt x="102" y="2150"/>
                    <a:pt x="93" y="2159"/>
                  </a:cubicBezTo>
                  <a:cubicBezTo>
                    <a:pt x="108" y="2159"/>
                    <a:pt x="108" y="2159"/>
                    <a:pt x="108" y="2159"/>
                  </a:cubicBezTo>
                  <a:cubicBezTo>
                    <a:pt x="115" y="2152"/>
                    <a:pt x="122" y="2145"/>
                    <a:pt x="128" y="2138"/>
                  </a:cubicBezTo>
                  <a:cubicBezTo>
                    <a:pt x="132" y="2133"/>
                    <a:pt x="136" y="2128"/>
                    <a:pt x="140" y="2122"/>
                  </a:cubicBezTo>
                  <a:cubicBezTo>
                    <a:pt x="141" y="2122"/>
                    <a:pt x="141" y="2122"/>
                    <a:pt x="141" y="2122"/>
                  </a:cubicBezTo>
                  <a:cubicBezTo>
                    <a:pt x="141" y="2122"/>
                    <a:pt x="141" y="2121"/>
                    <a:pt x="141" y="2120"/>
                  </a:cubicBezTo>
                  <a:cubicBezTo>
                    <a:pt x="144" y="2116"/>
                    <a:pt x="147" y="2112"/>
                    <a:pt x="149" y="2107"/>
                  </a:cubicBezTo>
                  <a:cubicBezTo>
                    <a:pt x="152" y="2101"/>
                    <a:pt x="154" y="2095"/>
                    <a:pt x="155" y="2088"/>
                  </a:cubicBezTo>
                  <a:cubicBezTo>
                    <a:pt x="156" y="2080"/>
                    <a:pt x="155" y="2074"/>
                    <a:pt x="154" y="2068"/>
                  </a:cubicBezTo>
                  <a:cubicBezTo>
                    <a:pt x="151" y="2055"/>
                    <a:pt x="145" y="2043"/>
                    <a:pt x="139" y="2033"/>
                  </a:cubicBezTo>
                  <a:cubicBezTo>
                    <a:pt x="138" y="2032"/>
                    <a:pt x="137" y="2030"/>
                    <a:pt x="136" y="2029"/>
                  </a:cubicBezTo>
                  <a:cubicBezTo>
                    <a:pt x="134" y="2026"/>
                    <a:pt x="132" y="2022"/>
                    <a:pt x="130" y="2019"/>
                  </a:cubicBezTo>
                  <a:cubicBezTo>
                    <a:pt x="115" y="1999"/>
                    <a:pt x="98" y="1982"/>
                    <a:pt x="81" y="1966"/>
                  </a:cubicBezTo>
                  <a:cubicBezTo>
                    <a:pt x="65" y="1950"/>
                    <a:pt x="48" y="1935"/>
                    <a:pt x="33" y="1917"/>
                  </a:cubicBezTo>
                  <a:cubicBezTo>
                    <a:pt x="19" y="1901"/>
                    <a:pt x="8" y="1881"/>
                    <a:pt x="7" y="1861"/>
                  </a:cubicBezTo>
                  <a:cubicBezTo>
                    <a:pt x="6" y="1852"/>
                    <a:pt x="8" y="1843"/>
                    <a:pt x="13" y="1833"/>
                  </a:cubicBezTo>
                  <a:cubicBezTo>
                    <a:pt x="17" y="1824"/>
                    <a:pt x="23" y="1815"/>
                    <a:pt x="30" y="1806"/>
                  </a:cubicBezTo>
                  <a:cubicBezTo>
                    <a:pt x="44" y="1789"/>
                    <a:pt x="61" y="1773"/>
                    <a:pt x="78" y="1757"/>
                  </a:cubicBezTo>
                  <a:cubicBezTo>
                    <a:pt x="95" y="1741"/>
                    <a:pt x="112" y="1726"/>
                    <a:pt x="128" y="1708"/>
                  </a:cubicBezTo>
                  <a:cubicBezTo>
                    <a:pt x="136" y="1698"/>
                    <a:pt x="144" y="1689"/>
                    <a:pt x="149" y="1677"/>
                  </a:cubicBezTo>
                  <a:cubicBezTo>
                    <a:pt x="152" y="1671"/>
                    <a:pt x="154" y="1664"/>
                    <a:pt x="155" y="1657"/>
                  </a:cubicBezTo>
                  <a:cubicBezTo>
                    <a:pt x="156" y="1650"/>
                    <a:pt x="155" y="1644"/>
                    <a:pt x="154" y="1637"/>
                  </a:cubicBezTo>
                  <a:cubicBezTo>
                    <a:pt x="151" y="1625"/>
                    <a:pt x="146" y="1614"/>
                    <a:pt x="140" y="1605"/>
                  </a:cubicBezTo>
                  <a:cubicBezTo>
                    <a:pt x="137" y="1599"/>
                    <a:pt x="133" y="1593"/>
                    <a:pt x="130" y="1588"/>
                  </a:cubicBezTo>
                  <a:cubicBezTo>
                    <a:pt x="115" y="1567"/>
                    <a:pt x="98" y="1551"/>
                    <a:pt x="81" y="1535"/>
                  </a:cubicBezTo>
                  <a:cubicBezTo>
                    <a:pt x="65" y="1519"/>
                    <a:pt x="48" y="1503"/>
                    <a:pt x="33" y="1486"/>
                  </a:cubicBezTo>
                  <a:cubicBezTo>
                    <a:pt x="19" y="1469"/>
                    <a:pt x="8" y="1450"/>
                    <a:pt x="7" y="1430"/>
                  </a:cubicBezTo>
                  <a:cubicBezTo>
                    <a:pt x="6" y="1421"/>
                    <a:pt x="8" y="1411"/>
                    <a:pt x="13" y="1402"/>
                  </a:cubicBezTo>
                  <a:cubicBezTo>
                    <a:pt x="17" y="1392"/>
                    <a:pt x="23" y="1383"/>
                    <a:pt x="30" y="1375"/>
                  </a:cubicBezTo>
                  <a:cubicBezTo>
                    <a:pt x="44" y="1357"/>
                    <a:pt x="61" y="1342"/>
                    <a:pt x="78" y="1326"/>
                  </a:cubicBezTo>
                  <a:cubicBezTo>
                    <a:pt x="95" y="1310"/>
                    <a:pt x="112" y="1294"/>
                    <a:pt x="128" y="1276"/>
                  </a:cubicBezTo>
                  <a:cubicBezTo>
                    <a:pt x="132" y="1271"/>
                    <a:pt x="136" y="1266"/>
                    <a:pt x="140" y="1261"/>
                  </a:cubicBezTo>
                  <a:cubicBezTo>
                    <a:pt x="141" y="1261"/>
                    <a:pt x="141" y="1261"/>
                    <a:pt x="141" y="1261"/>
                  </a:cubicBezTo>
                  <a:cubicBezTo>
                    <a:pt x="142" y="1259"/>
                    <a:pt x="142" y="1258"/>
                    <a:pt x="143" y="1256"/>
                  </a:cubicBezTo>
                  <a:cubicBezTo>
                    <a:pt x="145" y="1252"/>
                    <a:pt x="147" y="1249"/>
                    <a:pt x="149" y="1245"/>
                  </a:cubicBezTo>
                  <a:cubicBezTo>
                    <a:pt x="152" y="1239"/>
                    <a:pt x="154" y="1233"/>
                    <a:pt x="155" y="1226"/>
                  </a:cubicBezTo>
                  <a:cubicBezTo>
                    <a:pt x="156" y="1218"/>
                    <a:pt x="155" y="1212"/>
                    <a:pt x="154" y="1206"/>
                  </a:cubicBezTo>
                  <a:cubicBezTo>
                    <a:pt x="151" y="1193"/>
                    <a:pt x="145" y="1181"/>
                    <a:pt x="139" y="1171"/>
                  </a:cubicBezTo>
                  <a:cubicBezTo>
                    <a:pt x="136" y="1168"/>
                    <a:pt x="134" y="1164"/>
                    <a:pt x="131" y="1161"/>
                  </a:cubicBezTo>
                  <a:cubicBezTo>
                    <a:pt x="131" y="1160"/>
                    <a:pt x="130" y="1159"/>
                    <a:pt x="130" y="1158"/>
                  </a:cubicBezTo>
                  <a:cubicBezTo>
                    <a:pt x="115" y="1138"/>
                    <a:pt x="98" y="1122"/>
                    <a:pt x="81" y="1105"/>
                  </a:cubicBezTo>
                  <a:cubicBezTo>
                    <a:pt x="65" y="1089"/>
                    <a:pt x="48" y="1074"/>
                    <a:pt x="33" y="1057"/>
                  </a:cubicBezTo>
                  <a:cubicBezTo>
                    <a:pt x="19" y="1040"/>
                    <a:pt x="8" y="1020"/>
                    <a:pt x="7" y="1000"/>
                  </a:cubicBezTo>
                  <a:cubicBezTo>
                    <a:pt x="6" y="991"/>
                    <a:pt x="8" y="982"/>
                    <a:pt x="13" y="972"/>
                  </a:cubicBezTo>
                  <a:cubicBezTo>
                    <a:pt x="17" y="963"/>
                    <a:pt x="23" y="954"/>
                    <a:pt x="30" y="945"/>
                  </a:cubicBezTo>
                  <a:cubicBezTo>
                    <a:pt x="44" y="928"/>
                    <a:pt x="61" y="912"/>
                    <a:pt x="78" y="896"/>
                  </a:cubicBezTo>
                  <a:cubicBezTo>
                    <a:pt x="95" y="880"/>
                    <a:pt x="112" y="865"/>
                    <a:pt x="128" y="847"/>
                  </a:cubicBezTo>
                  <a:cubicBezTo>
                    <a:pt x="136" y="837"/>
                    <a:pt x="144" y="828"/>
                    <a:pt x="149" y="816"/>
                  </a:cubicBezTo>
                  <a:cubicBezTo>
                    <a:pt x="152" y="810"/>
                    <a:pt x="154" y="803"/>
                    <a:pt x="155" y="796"/>
                  </a:cubicBezTo>
                  <a:cubicBezTo>
                    <a:pt x="156" y="789"/>
                    <a:pt x="155" y="783"/>
                    <a:pt x="154" y="776"/>
                  </a:cubicBezTo>
                  <a:cubicBezTo>
                    <a:pt x="151" y="766"/>
                    <a:pt x="147" y="756"/>
                    <a:pt x="142" y="748"/>
                  </a:cubicBezTo>
                  <a:cubicBezTo>
                    <a:pt x="139" y="740"/>
                    <a:pt x="134" y="732"/>
                    <a:pt x="130" y="726"/>
                  </a:cubicBezTo>
                  <a:cubicBezTo>
                    <a:pt x="115" y="705"/>
                    <a:pt x="98" y="689"/>
                    <a:pt x="81" y="673"/>
                  </a:cubicBezTo>
                  <a:cubicBezTo>
                    <a:pt x="65" y="656"/>
                    <a:pt x="48" y="641"/>
                    <a:pt x="33" y="624"/>
                  </a:cubicBezTo>
                  <a:cubicBezTo>
                    <a:pt x="19" y="607"/>
                    <a:pt x="8" y="588"/>
                    <a:pt x="7" y="568"/>
                  </a:cubicBezTo>
                  <a:cubicBezTo>
                    <a:pt x="6" y="558"/>
                    <a:pt x="8" y="549"/>
                    <a:pt x="13" y="540"/>
                  </a:cubicBezTo>
                  <a:cubicBezTo>
                    <a:pt x="17" y="530"/>
                    <a:pt x="23" y="521"/>
                    <a:pt x="30" y="513"/>
                  </a:cubicBezTo>
                  <a:cubicBezTo>
                    <a:pt x="44" y="495"/>
                    <a:pt x="61" y="480"/>
                    <a:pt x="78" y="464"/>
                  </a:cubicBezTo>
                  <a:cubicBezTo>
                    <a:pt x="95" y="448"/>
                    <a:pt x="112" y="432"/>
                    <a:pt x="128" y="414"/>
                  </a:cubicBezTo>
                  <a:cubicBezTo>
                    <a:pt x="136" y="405"/>
                    <a:pt x="144" y="395"/>
                    <a:pt x="149" y="383"/>
                  </a:cubicBezTo>
                  <a:cubicBezTo>
                    <a:pt x="152" y="377"/>
                    <a:pt x="154" y="371"/>
                    <a:pt x="155" y="364"/>
                  </a:cubicBezTo>
                  <a:cubicBezTo>
                    <a:pt x="156" y="356"/>
                    <a:pt x="155" y="350"/>
                    <a:pt x="154" y="344"/>
                  </a:cubicBezTo>
                  <a:cubicBezTo>
                    <a:pt x="151" y="333"/>
                    <a:pt x="147" y="324"/>
                    <a:pt x="142" y="315"/>
                  </a:cubicBezTo>
                  <a:cubicBezTo>
                    <a:pt x="139" y="307"/>
                    <a:pt x="134" y="300"/>
                    <a:pt x="130" y="293"/>
                  </a:cubicBezTo>
                  <a:cubicBezTo>
                    <a:pt x="115" y="273"/>
                    <a:pt x="98" y="256"/>
                    <a:pt x="81" y="240"/>
                  </a:cubicBezTo>
                  <a:cubicBezTo>
                    <a:pt x="65" y="224"/>
                    <a:pt x="48" y="208"/>
                    <a:pt x="33" y="191"/>
                  </a:cubicBezTo>
                  <a:cubicBezTo>
                    <a:pt x="19" y="174"/>
                    <a:pt x="8" y="155"/>
                    <a:pt x="7" y="135"/>
                  </a:cubicBezTo>
                  <a:cubicBezTo>
                    <a:pt x="6" y="126"/>
                    <a:pt x="8" y="116"/>
                    <a:pt x="13" y="107"/>
                  </a:cubicBezTo>
                  <a:cubicBezTo>
                    <a:pt x="17" y="97"/>
                    <a:pt x="23" y="88"/>
                    <a:pt x="30" y="80"/>
                  </a:cubicBezTo>
                  <a:cubicBezTo>
                    <a:pt x="44" y="63"/>
                    <a:pt x="61" y="47"/>
                    <a:pt x="78" y="31"/>
                  </a:cubicBezTo>
                  <a:cubicBezTo>
                    <a:pt x="89" y="21"/>
                    <a:pt x="100" y="10"/>
                    <a:pt x="110" y="0"/>
                  </a:cubicBezTo>
                  <a:cubicBezTo>
                    <a:pt x="95" y="0"/>
                    <a:pt x="95" y="0"/>
                    <a:pt x="95" y="0"/>
                  </a:cubicBezTo>
                  <a:cubicBezTo>
                    <a:pt x="87" y="7"/>
                    <a:pt x="79" y="15"/>
                    <a:pt x="70" y="23"/>
                  </a:cubicBezTo>
                  <a:cubicBezTo>
                    <a:pt x="53" y="39"/>
                    <a:pt x="36" y="54"/>
                    <a:pt x="21" y="72"/>
                  </a:cubicBezTo>
                  <a:cubicBezTo>
                    <a:pt x="14" y="81"/>
                    <a:pt x="7" y="91"/>
                    <a:pt x="2" y="102"/>
                  </a:cubicBezTo>
                  <a:cubicBezTo>
                    <a:pt x="1" y="103"/>
                    <a:pt x="1" y="104"/>
                    <a:pt x="0" y="106"/>
                  </a:cubicBezTo>
                  <a:cubicBezTo>
                    <a:pt x="0" y="159"/>
                    <a:pt x="0" y="159"/>
                    <a:pt x="0" y="159"/>
                  </a:cubicBezTo>
                  <a:cubicBezTo>
                    <a:pt x="1" y="162"/>
                    <a:pt x="3" y="166"/>
                    <a:pt x="5" y="170"/>
                  </a:cubicBezTo>
                  <a:cubicBezTo>
                    <a:pt x="10" y="180"/>
                    <a:pt x="17" y="190"/>
                    <a:pt x="25" y="198"/>
                  </a:cubicBezTo>
                  <a:cubicBezTo>
                    <a:pt x="28" y="202"/>
                    <a:pt x="31" y="206"/>
                    <a:pt x="34" y="209"/>
                  </a:cubicBezTo>
                  <a:cubicBezTo>
                    <a:pt x="42" y="219"/>
                    <a:pt x="51" y="228"/>
                    <a:pt x="60" y="237"/>
                  </a:cubicBezTo>
                  <a:cubicBezTo>
                    <a:pt x="77" y="254"/>
                    <a:pt x="94" y="269"/>
                    <a:pt x="110" y="286"/>
                  </a:cubicBezTo>
                  <a:cubicBezTo>
                    <a:pt x="115" y="291"/>
                    <a:pt x="119" y="297"/>
                    <a:pt x="123" y="302"/>
                  </a:cubicBezTo>
                  <a:cubicBezTo>
                    <a:pt x="129" y="311"/>
                    <a:pt x="134" y="320"/>
                    <a:pt x="137" y="329"/>
                  </a:cubicBezTo>
                  <a:cubicBezTo>
                    <a:pt x="141" y="340"/>
                    <a:pt x="142" y="352"/>
                    <a:pt x="141" y="363"/>
                  </a:cubicBezTo>
                  <a:cubicBezTo>
                    <a:pt x="140" y="372"/>
                    <a:pt x="138" y="380"/>
                    <a:pt x="134" y="388"/>
                  </a:cubicBezTo>
                  <a:cubicBezTo>
                    <a:pt x="130" y="395"/>
                    <a:pt x="125" y="401"/>
                    <a:pt x="120" y="407"/>
                  </a:cubicBezTo>
                  <a:cubicBezTo>
                    <a:pt x="105" y="424"/>
                    <a:pt x="87" y="440"/>
                    <a:pt x="70" y="455"/>
                  </a:cubicBezTo>
                  <a:cubicBezTo>
                    <a:pt x="53" y="471"/>
                    <a:pt x="36" y="487"/>
                    <a:pt x="21" y="505"/>
                  </a:cubicBezTo>
                  <a:cubicBezTo>
                    <a:pt x="14" y="514"/>
                    <a:pt x="7" y="524"/>
                    <a:pt x="2" y="534"/>
                  </a:cubicBezTo>
                  <a:cubicBezTo>
                    <a:pt x="1" y="536"/>
                    <a:pt x="1" y="537"/>
                    <a:pt x="0" y="538"/>
                  </a:cubicBezTo>
                  <a:cubicBezTo>
                    <a:pt x="0" y="592"/>
                    <a:pt x="0" y="592"/>
                    <a:pt x="0" y="592"/>
                  </a:cubicBezTo>
                  <a:cubicBezTo>
                    <a:pt x="1" y="595"/>
                    <a:pt x="3" y="599"/>
                    <a:pt x="5" y="602"/>
                  </a:cubicBezTo>
                  <a:cubicBezTo>
                    <a:pt x="10" y="613"/>
                    <a:pt x="17" y="622"/>
                    <a:pt x="25" y="631"/>
                  </a:cubicBezTo>
                  <a:cubicBezTo>
                    <a:pt x="28" y="635"/>
                    <a:pt x="31" y="638"/>
                    <a:pt x="34" y="642"/>
                  </a:cubicBezTo>
                  <a:cubicBezTo>
                    <a:pt x="42" y="652"/>
                    <a:pt x="51" y="661"/>
                    <a:pt x="60" y="670"/>
                  </a:cubicBezTo>
                  <a:cubicBezTo>
                    <a:pt x="77" y="686"/>
                    <a:pt x="94" y="702"/>
                    <a:pt x="110" y="719"/>
                  </a:cubicBezTo>
                  <a:cubicBezTo>
                    <a:pt x="115" y="724"/>
                    <a:pt x="119" y="730"/>
                    <a:pt x="123" y="735"/>
                  </a:cubicBezTo>
                  <a:cubicBezTo>
                    <a:pt x="129" y="744"/>
                    <a:pt x="134" y="753"/>
                    <a:pt x="137" y="762"/>
                  </a:cubicBezTo>
                  <a:cubicBezTo>
                    <a:pt x="141" y="773"/>
                    <a:pt x="142" y="785"/>
                    <a:pt x="141" y="796"/>
                  </a:cubicBezTo>
                  <a:cubicBezTo>
                    <a:pt x="140" y="805"/>
                    <a:pt x="138" y="813"/>
                    <a:pt x="134" y="821"/>
                  </a:cubicBezTo>
                  <a:cubicBezTo>
                    <a:pt x="130" y="827"/>
                    <a:pt x="125" y="834"/>
                    <a:pt x="120" y="840"/>
                  </a:cubicBezTo>
                  <a:cubicBezTo>
                    <a:pt x="105" y="857"/>
                    <a:pt x="87" y="872"/>
                    <a:pt x="70" y="888"/>
                  </a:cubicBezTo>
                  <a:cubicBezTo>
                    <a:pt x="53" y="904"/>
                    <a:pt x="36" y="920"/>
                    <a:pt x="21" y="938"/>
                  </a:cubicBezTo>
                  <a:cubicBezTo>
                    <a:pt x="14" y="947"/>
                    <a:pt x="7" y="957"/>
                    <a:pt x="2" y="967"/>
                  </a:cubicBezTo>
                  <a:cubicBezTo>
                    <a:pt x="1" y="968"/>
                    <a:pt x="1" y="970"/>
                    <a:pt x="0" y="971"/>
                  </a:cubicBezTo>
                  <a:cubicBezTo>
                    <a:pt x="0" y="1024"/>
                    <a:pt x="0" y="1024"/>
                    <a:pt x="0" y="1024"/>
                  </a:cubicBezTo>
                  <a:cubicBezTo>
                    <a:pt x="1" y="1028"/>
                    <a:pt x="3" y="1032"/>
                    <a:pt x="5" y="1035"/>
                  </a:cubicBezTo>
                  <a:cubicBezTo>
                    <a:pt x="10" y="1046"/>
                    <a:pt x="17" y="1055"/>
                    <a:pt x="25" y="1064"/>
                  </a:cubicBezTo>
                  <a:cubicBezTo>
                    <a:pt x="40" y="1082"/>
                    <a:pt x="57" y="1098"/>
                    <a:pt x="74" y="1113"/>
                  </a:cubicBezTo>
                  <a:cubicBezTo>
                    <a:pt x="91" y="1129"/>
                    <a:pt x="108" y="1146"/>
                    <a:pt x="121" y="1164"/>
                  </a:cubicBezTo>
                  <a:cubicBezTo>
                    <a:pt x="128" y="1174"/>
                    <a:pt x="133" y="1184"/>
                    <a:pt x="137" y="1195"/>
                  </a:cubicBezTo>
                  <a:cubicBezTo>
                    <a:pt x="141" y="1206"/>
                    <a:pt x="142" y="1218"/>
                    <a:pt x="141" y="1229"/>
                  </a:cubicBezTo>
                  <a:cubicBezTo>
                    <a:pt x="141" y="1234"/>
                    <a:pt x="140" y="1239"/>
                    <a:pt x="138" y="1244"/>
                  </a:cubicBezTo>
                  <a:cubicBezTo>
                    <a:pt x="133" y="1253"/>
                    <a:pt x="127" y="1261"/>
                    <a:pt x="120" y="1269"/>
                  </a:cubicBezTo>
                  <a:cubicBezTo>
                    <a:pt x="105" y="1286"/>
                    <a:pt x="87" y="1302"/>
                    <a:pt x="70" y="1318"/>
                  </a:cubicBezTo>
                  <a:cubicBezTo>
                    <a:pt x="53" y="1333"/>
                    <a:pt x="36" y="1349"/>
                    <a:pt x="21" y="1367"/>
                  </a:cubicBezTo>
                  <a:cubicBezTo>
                    <a:pt x="14" y="1376"/>
                    <a:pt x="7" y="1386"/>
                    <a:pt x="2" y="1396"/>
                  </a:cubicBezTo>
                  <a:cubicBezTo>
                    <a:pt x="1" y="1398"/>
                    <a:pt x="1" y="1399"/>
                    <a:pt x="0" y="1400"/>
                  </a:cubicBezTo>
                  <a:cubicBezTo>
                    <a:pt x="0" y="1454"/>
                    <a:pt x="0" y="1454"/>
                    <a:pt x="0" y="1454"/>
                  </a:cubicBezTo>
                  <a:cubicBezTo>
                    <a:pt x="1" y="1457"/>
                    <a:pt x="3" y="1461"/>
                    <a:pt x="5" y="1464"/>
                  </a:cubicBezTo>
                  <a:cubicBezTo>
                    <a:pt x="10" y="1475"/>
                    <a:pt x="17" y="1484"/>
                    <a:pt x="25" y="1493"/>
                  </a:cubicBezTo>
                  <a:cubicBezTo>
                    <a:pt x="32" y="1502"/>
                    <a:pt x="39" y="1510"/>
                    <a:pt x="47" y="1517"/>
                  </a:cubicBezTo>
                  <a:cubicBezTo>
                    <a:pt x="52" y="1522"/>
                    <a:pt x="56" y="1526"/>
                    <a:pt x="60" y="1531"/>
                  </a:cubicBezTo>
                  <a:cubicBezTo>
                    <a:pt x="77" y="1547"/>
                    <a:pt x="94" y="1563"/>
                    <a:pt x="110" y="1580"/>
                  </a:cubicBezTo>
                  <a:cubicBezTo>
                    <a:pt x="112" y="1582"/>
                    <a:pt x="113" y="1584"/>
                    <a:pt x="115" y="1586"/>
                  </a:cubicBezTo>
                  <a:cubicBezTo>
                    <a:pt x="117" y="1589"/>
                    <a:pt x="119" y="1591"/>
                    <a:pt x="121" y="1594"/>
                  </a:cubicBezTo>
                  <a:cubicBezTo>
                    <a:pt x="128" y="1603"/>
                    <a:pt x="133" y="1613"/>
                    <a:pt x="137" y="1624"/>
                  </a:cubicBezTo>
                  <a:cubicBezTo>
                    <a:pt x="141" y="1635"/>
                    <a:pt x="142" y="1647"/>
                    <a:pt x="141" y="1658"/>
                  </a:cubicBezTo>
                  <a:cubicBezTo>
                    <a:pt x="140" y="1666"/>
                    <a:pt x="139" y="1673"/>
                    <a:pt x="136" y="1680"/>
                  </a:cubicBezTo>
                  <a:cubicBezTo>
                    <a:pt x="131" y="1687"/>
                    <a:pt x="126" y="1694"/>
                    <a:pt x="120" y="1701"/>
                  </a:cubicBezTo>
                  <a:cubicBezTo>
                    <a:pt x="105" y="1718"/>
                    <a:pt x="87" y="1733"/>
                    <a:pt x="70" y="1749"/>
                  </a:cubicBezTo>
                  <a:cubicBezTo>
                    <a:pt x="53" y="1765"/>
                    <a:pt x="36" y="1781"/>
                    <a:pt x="21" y="1799"/>
                  </a:cubicBezTo>
                  <a:cubicBezTo>
                    <a:pt x="14" y="1808"/>
                    <a:pt x="7" y="1818"/>
                    <a:pt x="2" y="1828"/>
                  </a:cubicBezTo>
                  <a:cubicBezTo>
                    <a:pt x="1" y="1829"/>
                    <a:pt x="1" y="1831"/>
                    <a:pt x="0" y="1832"/>
                  </a:cubicBezTo>
                  <a:cubicBezTo>
                    <a:pt x="0" y="1885"/>
                    <a:pt x="0" y="1885"/>
                    <a:pt x="0" y="1885"/>
                  </a:cubicBezTo>
                  <a:cubicBezTo>
                    <a:pt x="1" y="1889"/>
                    <a:pt x="3" y="1893"/>
                    <a:pt x="5" y="1896"/>
                  </a:cubicBezTo>
                  <a:cubicBezTo>
                    <a:pt x="10" y="1907"/>
                    <a:pt x="17" y="1916"/>
                    <a:pt x="25" y="1925"/>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
            <p:cNvSpPr>
              <a:spLocks/>
            </p:cNvSpPr>
            <p:nvPr/>
          </p:nvSpPr>
          <p:spPr bwMode="hidden">
            <a:xfrm>
              <a:off x="1009650" y="-1587"/>
              <a:ext cx="509588"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3"/>
            <p:cNvSpPr>
              <a:spLocks noEditPoints="1"/>
            </p:cNvSpPr>
            <p:nvPr/>
          </p:nvSpPr>
          <p:spPr bwMode="hidden">
            <a:xfrm>
              <a:off x="2541588" y="-1587"/>
              <a:ext cx="992188" cy="6862762"/>
            </a:xfrm>
            <a:custGeom>
              <a:avLst/>
              <a:gdLst>
                <a:gd name="T0" fmla="*/ 129 w 312"/>
                <a:gd name="T1" fmla="*/ 183 h 2159"/>
                <a:gd name="T2" fmla="*/ 19 w 312"/>
                <a:gd name="T3" fmla="*/ 305 h 2159"/>
                <a:gd name="T4" fmla="*/ 0 w 312"/>
                <a:gd name="T5" fmla="*/ 367 h 2159"/>
                <a:gd name="T6" fmla="*/ 24 w 312"/>
                <a:gd name="T7" fmla="*/ 408 h 2159"/>
                <a:gd name="T8" fmla="*/ 149 w 312"/>
                <a:gd name="T9" fmla="*/ 564 h 2159"/>
                <a:gd name="T10" fmla="*/ 23 w 312"/>
                <a:gd name="T11" fmla="*/ 730 h 2159"/>
                <a:gd name="T12" fmla="*/ 0 w 312"/>
                <a:gd name="T13" fmla="*/ 796 h 2159"/>
                <a:gd name="T14" fmla="*/ 14 w 312"/>
                <a:gd name="T15" fmla="*/ 828 h 2159"/>
                <a:gd name="T16" fmla="*/ 149 w 312"/>
                <a:gd name="T17" fmla="*/ 993 h 2159"/>
                <a:gd name="T18" fmla="*/ 13 w 312"/>
                <a:gd name="T19" fmla="*/ 1175 h 2159"/>
                <a:gd name="T20" fmla="*/ 4 w 312"/>
                <a:gd name="T21" fmla="*/ 1242 h 2159"/>
                <a:gd name="T22" fmla="*/ 74 w 312"/>
                <a:gd name="T23" fmla="*/ 1319 h 2159"/>
                <a:gd name="T24" fmla="*/ 129 w 312"/>
                <a:gd name="T25" fmla="*/ 1477 h 2159"/>
                <a:gd name="T26" fmla="*/ 0 w 312"/>
                <a:gd name="T27" fmla="*/ 1639 h 2159"/>
                <a:gd name="T28" fmla="*/ 9 w 312"/>
                <a:gd name="T29" fmla="*/ 1681 h 2159"/>
                <a:gd name="T30" fmla="*/ 123 w 312"/>
                <a:gd name="T31" fmla="*/ 1800 h 2159"/>
                <a:gd name="T32" fmla="*/ 93 w 312"/>
                <a:gd name="T33" fmla="*/ 1951 h 2159"/>
                <a:gd name="T34" fmla="*/ 0 w 312"/>
                <a:gd name="T35" fmla="*/ 2069 h 2159"/>
                <a:gd name="T36" fmla="*/ 7 w 312"/>
                <a:gd name="T37" fmla="*/ 2109 h 2159"/>
                <a:gd name="T38" fmla="*/ 66 w 312"/>
                <a:gd name="T39" fmla="*/ 2159 h 2159"/>
                <a:gd name="T40" fmla="*/ 78 w 312"/>
                <a:gd name="T41" fmla="*/ 1981 h 2159"/>
                <a:gd name="T42" fmla="*/ 181 w 312"/>
                <a:gd name="T43" fmla="*/ 1925 h 2159"/>
                <a:gd name="T44" fmla="*/ 294 w 312"/>
                <a:gd name="T45" fmla="*/ 2056 h 2159"/>
                <a:gd name="T46" fmla="*/ 265 w 312"/>
                <a:gd name="T47" fmla="*/ 2159 h 2159"/>
                <a:gd name="T48" fmla="*/ 306 w 312"/>
                <a:gd name="T49" fmla="*/ 2107 h 2159"/>
                <a:gd name="T50" fmla="*/ 286 w 312"/>
                <a:gd name="T51" fmla="*/ 2019 h 2159"/>
                <a:gd name="T52" fmla="*/ 187 w 312"/>
                <a:gd name="T53" fmla="*/ 1806 h 2159"/>
                <a:gd name="T54" fmla="*/ 310 w 312"/>
                <a:gd name="T55" fmla="*/ 1637 h 2159"/>
                <a:gd name="T56" fmla="*/ 163 w 312"/>
                <a:gd name="T57" fmla="*/ 1430 h 2159"/>
                <a:gd name="T58" fmla="*/ 296 w 312"/>
                <a:gd name="T59" fmla="*/ 1261 h 2159"/>
                <a:gd name="T60" fmla="*/ 310 w 312"/>
                <a:gd name="T61" fmla="*/ 1206 h 2159"/>
                <a:gd name="T62" fmla="*/ 190 w 312"/>
                <a:gd name="T63" fmla="*/ 1057 h 2159"/>
                <a:gd name="T64" fmla="*/ 285 w 312"/>
                <a:gd name="T65" fmla="*/ 847 h 2159"/>
                <a:gd name="T66" fmla="*/ 286 w 312"/>
                <a:gd name="T67" fmla="*/ 726 h 2159"/>
                <a:gd name="T68" fmla="*/ 187 w 312"/>
                <a:gd name="T69" fmla="*/ 513 h 2159"/>
                <a:gd name="T70" fmla="*/ 310 w 312"/>
                <a:gd name="T71" fmla="*/ 344 h 2159"/>
                <a:gd name="T72" fmla="*/ 163 w 312"/>
                <a:gd name="T73" fmla="*/ 135 h 2159"/>
                <a:gd name="T74" fmla="*/ 252 w 312"/>
                <a:gd name="T75" fmla="*/ 0 h 2159"/>
                <a:gd name="T76" fmla="*/ 153 w 312"/>
                <a:gd name="T77" fmla="*/ 97 h 2159"/>
                <a:gd name="T78" fmla="*/ 74 w 312"/>
                <a:gd name="T79" fmla="*/ 24 h 2159"/>
                <a:gd name="T80" fmla="*/ 267 w 312"/>
                <a:gd name="T81" fmla="*/ 1580 h 2159"/>
                <a:gd name="T82" fmla="*/ 293 w 312"/>
                <a:gd name="T83" fmla="*/ 1680 h 2159"/>
                <a:gd name="T84" fmla="*/ 156 w 312"/>
                <a:gd name="T85" fmla="*/ 1833 h 2159"/>
                <a:gd name="T86" fmla="*/ 15 w 312"/>
                <a:gd name="T87" fmla="*/ 1671 h 2159"/>
                <a:gd name="T88" fmla="*/ 150 w 312"/>
                <a:gd name="T89" fmla="*/ 1469 h 2159"/>
                <a:gd name="T90" fmla="*/ 231 w 312"/>
                <a:gd name="T91" fmla="*/ 1113 h 2159"/>
                <a:gd name="T92" fmla="*/ 277 w 312"/>
                <a:gd name="T93" fmla="*/ 1269 h 2159"/>
                <a:gd name="T94" fmla="*/ 153 w 312"/>
                <a:gd name="T95" fmla="*/ 1392 h 2159"/>
                <a:gd name="T96" fmla="*/ 13 w 312"/>
                <a:gd name="T97" fmla="*/ 1228 h 2159"/>
                <a:gd name="T98" fmla="*/ 156 w 312"/>
                <a:gd name="T99" fmla="*/ 1024 h 2159"/>
                <a:gd name="T100" fmla="*/ 217 w 312"/>
                <a:gd name="T101" fmla="*/ 670 h 2159"/>
                <a:gd name="T102" fmla="*/ 291 w 312"/>
                <a:gd name="T103" fmla="*/ 821 h 2159"/>
                <a:gd name="T104" fmla="*/ 156 w 312"/>
                <a:gd name="T105" fmla="*/ 972 h 2159"/>
                <a:gd name="T106" fmla="*/ 16 w 312"/>
                <a:gd name="T107" fmla="*/ 811 h 2159"/>
                <a:gd name="T108" fmla="*/ 150 w 312"/>
                <a:gd name="T109" fmla="*/ 607 h 2159"/>
                <a:gd name="T110" fmla="*/ 161 w 312"/>
                <a:gd name="T111" fmla="*/ 170 h 2159"/>
                <a:gd name="T112" fmla="*/ 280 w 312"/>
                <a:gd name="T113" fmla="*/ 302 h 2159"/>
                <a:gd name="T114" fmla="*/ 227 w 312"/>
                <a:gd name="T115" fmla="*/ 455 h 2159"/>
                <a:gd name="T116" fmla="*/ 132 w 312"/>
                <a:gd name="T117" fmla="*/ 499 h 2159"/>
                <a:gd name="T118" fmla="*/ 32 w 312"/>
                <a:gd name="T119"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8" y="1888"/>
                    <a:pt x="160" y="1892"/>
                    <a:pt x="161" y="1896"/>
                  </a:cubicBezTo>
                  <a:cubicBezTo>
                    <a:pt x="167" y="1907"/>
                    <a:pt x="174" y="1916"/>
                    <a:pt x="181" y="1925"/>
                  </a:cubicBezTo>
                  <a:cubicBezTo>
                    <a:pt x="196" y="1943"/>
                    <a:pt x="214" y="1958"/>
                    <a:pt x="231" y="1974"/>
                  </a:cubicBezTo>
                  <a:cubicBezTo>
                    <a:pt x="231" y="1975"/>
                    <a:pt x="231" y="1975"/>
                    <a:pt x="232" y="1975"/>
                  </a:cubicBezTo>
                  <a:cubicBezTo>
                    <a:pt x="238" y="1982"/>
                    <a:pt x="245" y="1988"/>
                    <a:pt x="252" y="1995"/>
                  </a:cubicBezTo>
                  <a:cubicBezTo>
                    <a:pt x="261" y="2004"/>
                    <a:pt x="270" y="2014"/>
                    <a:pt x="278" y="2025"/>
                  </a:cubicBezTo>
                  <a:cubicBezTo>
                    <a:pt x="284" y="2035"/>
                    <a:pt x="290" y="2045"/>
                    <a:pt x="294" y="2056"/>
                  </a:cubicBezTo>
                  <a:cubicBezTo>
                    <a:pt x="297" y="2067"/>
                    <a:pt x="299" y="2078"/>
                    <a:pt x="298" y="2090"/>
                  </a:cubicBezTo>
                  <a:cubicBezTo>
                    <a:pt x="297" y="2096"/>
                    <a:pt x="296" y="2102"/>
                    <a:pt x="294" y="2108"/>
                  </a:cubicBezTo>
                  <a:cubicBezTo>
                    <a:pt x="289" y="2116"/>
                    <a:pt x="283" y="2124"/>
                    <a:pt x="277" y="2131"/>
                  </a:cubicBezTo>
                  <a:cubicBezTo>
                    <a:pt x="268" y="2141"/>
                    <a:pt x="259" y="2150"/>
                    <a:pt x="249" y="2159"/>
                  </a:cubicBezTo>
                  <a:cubicBezTo>
                    <a:pt x="265" y="2159"/>
                    <a:pt x="265" y="2159"/>
                    <a:pt x="265" y="2159"/>
                  </a:cubicBezTo>
                  <a:cubicBezTo>
                    <a:pt x="272" y="2152"/>
                    <a:pt x="278" y="2145"/>
                    <a:pt x="285" y="2138"/>
                  </a:cubicBezTo>
                  <a:cubicBezTo>
                    <a:pt x="289" y="2133"/>
                    <a:pt x="293" y="2128"/>
                    <a:pt x="297" y="2122"/>
                  </a:cubicBezTo>
                  <a:cubicBezTo>
                    <a:pt x="297" y="2122"/>
                    <a:pt x="297" y="2122"/>
                    <a:pt x="297" y="2122"/>
                  </a:cubicBezTo>
                  <a:cubicBezTo>
                    <a:pt x="298" y="2122"/>
                    <a:pt x="298" y="2121"/>
                    <a:pt x="298" y="2120"/>
                  </a:cubicBezTo>
                  <a:cubicBezTo>
                    <a:pt x="301" y="2116"/>
                    <a:pt x="304" y="2112"/>
                    <a:pt x="306" y="2107"/>
                  </a:cubicBezTo>
                  <a:cubicBezTo>
                    <a:pt x="309" y="2101"/>
                    <a:pt x="311" y="2095"/>
                    <a:pt x="312" y="2088"/>
                  </a:cubicBezTo>
                  <a:cubicBezTo>
                    <a:pt x="312" y="2080"/>
                    <a:pt x="311" y="2074"/>
                    <a:pt x="310" y="2068"/>
                  </a:cubicBezTo>
                  <a:cubicBezTo>
                    <a:pt x="308" y="2055"/>
                    <a:pt x="302" y="2043"/>
                    <a:pt x="295" y="2033"/>
                  </a:cubicBezTo>
                  <a:cubicBezTo>
                    <a:pt x="294" y="2032"/>
                    <a:pt x="293" y="2030"/>
                    <a:pt x="293" y="2029"/>
                  </a:cubicBezTo>
                  <a:cubicBezTo>
                    <a:pt x="291" y="2026"/>
                    <a:pt x="289" y="2022"/>
                    <a:pt x="286" y="2019"/>
                  </a:cubicBezTo>
                  <a:cubicBezTo>
                    <a:pt x="272" y="1999"/>
                    <a:pt x="255" y="1982"/>
                    <a:pt x="238" y="1966"/>
                  </a:cubicBezTo>
                  <a:cubicBezTo>
                    <a:pt x="221" y="1950"/>
                    <a:pt x="204" y="1935"/>
                    <a:pt x="190" y="1917"/>
                  </a:cubicBezTo>
                  <a:cubicBezTo>
                    <a:pt x="176" y="1901"/>
                    <a:pt x="165" y="1881"/>
                    <a:pt x="163" y="1861"/>
                  </a:cubicBezTo>
                  <a:cubicBezTo>
                    <a:pt x="163" y="1852"/>
                    <a:pt x="165" y="1843"/>
                    <a:pt x="169" y="1833"/>
                  </a:cubicBezTo>
                  <a:cubicBezTo>
                    <a:pt x="174" y="1824"/>
                    <a:pt x="180" y="1815"/>
                    <a:pt x="187" y="1806"/>
                  </a:cubicBezTo>
                  <a:cubicBezTo>
                    <a:pt x="201" y="1789"/>
                    <a:pt x="218" y="1773"/>
                    <a:pt x="235" y="1757"/>
                  </a:cubicBezTo>
                  <a:cubicBezTo>
                    <a:pt x="251" y="1741"/>
                    <a:pt x="269" y="1726"/>
                    <a:pt x="285" y="1708"/>
                  </a:cubicBezTo>
                  <a:cubicBezTo>
                    <a:pt x="293" y="1698"/>
                    <a:pt x="300" y="1689"/>
                    <a:pt x="306" y="1677"/>
                  </a:cubicBezTo>
                  <a:cubicBezTo>
                    <a:pt x="309" y="1671"/>
                    <a:pt x="311" y="1664"/>
                    <a:pt x="312" y="1657"/>
                  </a:cubicBezTo>
                  <a:cubicBezTo>
                    <a:pt x="312" y="1650"/>
                    <a:pt x="311" y="1644"/>
                    <a:pt x="310" y="1637"/>
                  </a:cubicBezTo>
                  <a:cubicBezTo>
                    <a:pt x="308" y="1625"/>
                    <a:pt x="303" y="1614"/>
                    <a:pt x="296" y="1605"/>
                  </a:cubicBezTo>
                  <a:cubicBezTo>
                    <a:pt x="293" y="1599"/>
                    <a:pt x="290" y="1593"/>
                    <a:pt x="286" y="1588"/>
                  </a:cubicBezTo>
                  <a:cubicBezTo>
                    <a:pt x="272" y="1567"/>
                    <a:pt x="255" y="1551"/>
                    <a:pt x="238" y="1535"/>
                  </a:cubicBezTo>
                  <a:cubicBezTo>
                    <a:pt x="221" y="1519"/>
                    <a:pt x="204" y="1503"/>
                    <a:pt x="190" y="1486"/>
                  </a:cubicBezTo>
                  <a:cubicBezTo>
                    <a:pt x="176" y="1469"/>
                    <a:pt x="165" y="1450"/>
                    <a:pt x="163" y="1430"/>
                  </a:cubicBezTo>
                  <a:cubicBezTo>
                    <a:pt x="163" y="1421"/>
                    <a:pt x="165" y="1411"/>
                    <a:pt x="169" y="1402"/>
                  </a:cubicBezTo>
                  <a:cubicBezTo>
                    <a:pt x="174" y="1392"/>
                    <a:pt x="180" y="1383"/>
                    <a:pt x="187" y="1375"/>
                  </a:cubicBezTo>
                  <a:cubicBezTo>
                    <a:pt x="201" y="1357"/>
                    <a:pt x="218" y="1342"/>
                    <a:pt x="235" y="1326"/>
                  </a:cubicBezTo>
                  <a:cubicBezTo>
                    <a:pt x="251" y="1310"/>
                    <a:pt x="269" y="1294"/>
                    <a:pt x="285" y="1276"/>
                  </a:cubicBezTo>
                  <a:cubicBezTo>
                    <a:pt x="289" y="1271"/>
                    <a:pt x="293" y="1266"/>
                    <a:pt x="296" y="1261"/>
                  </a:cubicBezTo>
                  <a:cubicBezTo>
                    <a:pt x="297" y="1261"/>
                    <a:pt x="297" y="1261"/>
                    <a:pt x="297" y="1261"/>
                  </a:cubicBezTo>
                  <a:cubicBezTo>
                    <a:pt x="298" y="1259"/>
                    <a:pt x="299" y="1258"/>
                    <a:pt x="300" y="1256"/>
                  </a:cubicBezTo>
                  <a:cubicBezTo>
                    <a:pt x="302" y="1252"/>
                    <a:pt x="304" y="1249"/>
                    <a:pt x="306" y="1245"/>
                  </a:cubicBezTo>
                  <a:cubicBezTo>
                    <a:pt x="309" y="1239"/>
                    <a:pt x="311" y="1233"/>
                    <a:pt x="312" y="1226"/>
                  </a:cubicBezTo>
                  <a:cubicBezTo>
                    <a:pt x="312" y="1218"/>
                    <a:pt x="311" y="1212"/>
                    <a:pt x="310" y="1206"/>
                  </a:cubicBezTo>
                  <a:cubicBezTo>
                    <a:pt x="308" y="1193"/>
                    <a:pt x="302" y="1181"/>
                    <a:pt x="295" y="1171"/>
                  </a:cubicBezTo>
                  <a:cubicBezTo>
                    <a:pt x="293" y="1168"/>
                    <a:pt x="291" y="1164"/>
                    <a:pt x="288" y="1161"/>
                  </a:cubicBezTo>
                  <a:cubicBezTo>
                    <a:pt x="287" y="1160"/>
                    <a:pt x="287" y="1159"/>
                    <a:pt x="286" y="1158"/>
                  </a:cubicBezTo>
                  <a:cubicBezTo>
                    <a:pt x="272" y="1138"/>
                    <a:pt x="255" y="1122"/>
                    <a:pt x="238" y="1105"/>
                  </a:cubicBezTo>
                  <a:cubicBezTo>
                    <a:pt x="221" y="1089"/>
                    <a:pt x="204" y="1074"/>
                    <a:pt x="190" y="1057"/>
                  </a:cubicBezTo>
                  <a:cubicBezTo>
                    <a:pt x="176" y="1040"/>
                    <a:pt x="165" y="1020"/>
                    <a:pt x="163" y="1000"/>
                  </a:cubicBezTo>
                  <a:cubicBezTo>
                    <a:pt x="163" y="991"/>
                    <a:pt x="165" y="982"/>
                    <a:pt x="169" y="972"/>
                  </a:cubicBezTo>
                  <a:cubicBezTo>
                    <a:pt x="174" y="963"/>
                    <a:pt x="180" y="954"/>
                    <a:pt x="187" y="945"/>
                  </a:cubicBezTo>
                  <a:cubicBezTo>
                    <a:pt x="201" y="928"/>
                    <a:pt x="218" y="912"/>
                    <a:pt x="235" y="896"/>
                  </a:cubicBezTo>
                  <a:cubicBezTo>
                    <a:pt x="251" y="880"/>
                    <a:pt x="269" y="865"/>
                    <a:pt x="285" y="847"/>
                  </a:cubicBezTo>
                  <a:cubicBezTo>
                    <a:pt x="293" y="837"/>
                    <a:pt x="300" y="828"/>
                    <a:pt x="306" y="816"/>
                  </a:cubicBezTo>
                  <a:cubicBezTo>
                    <a:pt x="309" y="810"/>
                    <a:pt x="311" y="803"/>
                    <a:pt x="312" y="796"/>
                  </a:cubicBezTo>
                  <a:cubicBezTo>
                    <a:pt x="312" y="789"/>
                    <a:pt x="311" y="783"/>
                    <a:pt x="310" y="776"/>
                  </a:cubicBezTo>
                  <a:cubicBezTo>
                    <a:pt x="308" y="766"/>
                    <a:pt x="304" y="756"/>
                    <a:pt x="299" y="748"/>
                  </a:cubicBezTo>
                  <a:cubicBezTo>
                    <a:pt x="295" y="740"/>
                    <a:pt x="291" y="732"/>
                    <a:pt x="286" y="726"/>
                  </a:cubicBezTo>
                  <a:cubicBezTo>
                    <a:pt x="272" y="705"/>
                    <a:pt x="255" y="689"/>
                    <a:pt x="238" y="673"/>
                  </a:cubicBezTo>
                  <a:cubicBezTo>
                    <a:pt x="221" y="656"/>
                    <a:pt x="204" y="641"/>
                    <a:pt x="190" y="624"/>
                  </a:cubicBezTo>
                  <a:cubicBezTo>
                    <a:pt x="176" y="607"/>
                    <a:pt x="165" y="588"/>
                    <a:pt x="163" y="568"/>
                  </a:cubicBezTo>
                  <a:cubicBezTo>
                    <a:pt x="163" y="558"/>
                    <a:pt x="165" y="549"/>
                    <a:pt x="169" y="540"/>
                  </a:cubicBezTo>
                  <a:cubicBezTo>
                    <a:pt x="174" y="530"/>
                    <a:pt x="180" y="521"/>
                    <a:pt x="187" y="513"/>
                  </a:cubicBezTo>
                  <a:cubicBezTo>
                    <a:pt x="201" y="495"/>
                    <a:pt x="218" y="480"/>
                    <a:pt x="235" y="464"/>
                  </a:cubicBezTo>
                  <a:cubicBezTo>
                    <a:pt x="251" y="448"/>
                    <a:pt x="269" y="432"/>
                    <a:pt x="285" y="414"/>
                  </a:cubicBezTo>
                  <a:cubicBezTo>
                    <a:pt x="293" y="405"/>
                    <a:pt x="300" y="395"/>
                    <a:pt x="306" y="383"/>
                  </a:cubicBezTo>
                  <a:cubicBezTo>
                    <a:pt x="309" y="377"/>
                    <a:pt x="311" y="371"/>
                    <a:pt x="312" y="364"/>
                  </a:cubicBezTo>
                  <a:cubicBezTo>
                    <a:pt x="312" y="356"/>
                    <a:pt x="311" y="350"/>
                    <a:pt x="310" y="344"/>
                  </a:cubicBezTo>
                  <a:cubicBezTo>
                    <a:pt x="308" y="333"/>
                    <a:pt x="304" y="324"/>
                    <a:pt x="299" y="315"/>
                  </a:cubicBezTo>
                  <a:cubicBezTo>
                    <a:pt x="295" y="307"/>
                    <a:pt x="291" y="300"/>
                    <a:pt x="286" y="293"/>
                  </a:cubicBezTo>
                  <a:cubicBezTo>
                    <a:pt x="272" y="273"/>
                    <a:pt x="255" y="256"/>
                    <a:pt x="238" y="240"/>
                  </a:cubicBezTo>
                  <a:cubicBezTo>
                    <a:pt x="221" y="224"/>
                    <a:pt x="204" y="208"/>
                    <a:pt x="190" y="191"/>
                  </a:cubicBezTo>
                  <a:cubicBezTo>
                    <a:pt x="176" y="174"/>
                    <a:pt x="165" y="155"/>
                    <a:pt x="163" y="135"/>
                  </a:cubicBezTo>
                  <a:cubicBezTo>
                    <a:pt x="163" y="126"/>
                    <a:pt x="165" y="116"/>
                    <a:pt x="169" y="107"/>
                  </a:cubicBezTo>
                  <a:cubicBezTo>
                    <a:pt x="174" y="97"/>
                    <a:pt x="180" y="88"/>
                    <a:pt x="187" y="80"/>
                  </a:cubicBezTo>
                  <a:cubicBezTo>
                    <a:pt x="201" y="63"/>
                    <a:pt x="218" y="47"/>
                    <a:pt x="235" y="31"/>
                  </a:cubicBezTo>
                  <a:cubicBezTo>
                    <a:pt x="245" y="21"/>
                    <a:pt x="256" y="10"/>
                    <a:pt x="267" y="0"/>
                  </a:cubicBezTo>
                  <a:cubicBezTo>
                    <a:pt x="252" y="0"/>
                    <a:pt x="252" y="0"/>
                    <a:pt x="252" y="0"/>
                  </a:cubicBezTo>
                  <a:cubicBezTo>
                    <a:pt x="243" y="7"/>
                    <a:pt x="235" y="15"/>
                    <a:pt x="227" y="23"/>
                  </a:cubicBezTo>
                  <a:cubicBezTo>
                    <a:pt x="210" y="39"/>
                    <a:pt x="193" y="54"/>
                    <a:pt x="178" y="72"/>
                  </a:cubicBezTo>
                  <a:cubicBezTo>
                    <a:pt x="171" y="81"/>
                    <a:pt x="164" y="91"/>
                    <a:pt x="159" y="102"/>
                  </a:cubicBezTo>
                  <a:cubicBezTo>
                    <a:pt x="158" y="103"/>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1" y="1493"/>
                  </a:moveTo>
                  <a:cubicBezTo>
                    <a:pt x="188" y="1502"/>
                    <a:pt x="196" y="1510"/>
                    <a:pt x="204" y="1517"/>
                  </a:cubicBezTo>
                  <a:cubicBezTo>
                    <a:pt x="208" y="1522"/>
                    <a:pt x="213" y="1526"/>
                    <a:pt x="217" y="1531"/>
                  </a:cubicBezTo>
                  <a:cubicBezTo>
                    <a:pt x="234" y="1547"/>
                    <a:pt x="251" y="1563"/>
                    <a:pt x="267" y="1580"/>
                  </a:cubicBezTo>
                  <a:cubicBezTo>
                    <a:pt x="268" y="1582"/>
                    <a:pt x="270" y="1584"/>
                    <a:pt x="272" y="1586"/>
                  </a:cubicBezTo>
                  <a:cubicBezTo>
                    <a:pt x="274" y="1589"/>
                    <a:pt x="276" y="1591"/>
                    <a:pt x="278" y="1594"/>
                  </a:cubicBezTo>
                  <a:cubicBezTo>
                    <a:pt x="284" y="1603"/>
                    <a:pt x="290" y="1613"/>
                    <a:pt x="294" y="1624"/>
                  </a:cubicBezTo>
                  <a:cubicBezTo>
                    <a:pt x="297" y="1635"/>
                    <a:pt x="299" y="1647"/>
                    <a:pt x="298" y="1658"/>
                  </a:cubicBezTo>
                  <a:cubicBezTo>
                    <a:pt x="297" y="1666"/>
                    <a:pt x="295" y="1673"/>
                    <a:pt x="293" y="1680"/>
                  </a:cubicBezTo>
                  <a:cubicBezTo>
                    <a:pt x="288" y="1687"/>
                    <a:pt x="282" y="1694"/>
                    <a:pt x="277" y="1701"/>
                  </a:cubicBezTo>
                  <a:cubicBezTo>
                    <a:pt x="261" y="1718"/>
                    <a:pt x="244" y="1733"/>
                    <a:pt x="227" y="1749"/>
                  </a:cubicBezTo>
                  <a:cubicBezTo>
                    <a:pt x="210" y="1765"/>
                    <a:pt x="193" y="1781"/>
                    <a:pt x="178" y="1799"/>
                  </a:cubicBezTo>
                  <a:cubicBezTo>
                    <a:pt x="171" y="1808"/>
                    <a:pt x="164" y="1818"/>
                    <a:pt x="159" y="1828"/>
                  </a:cubicBezTo>
                  <a:cubicBezTo>
                    <a:pt x="158" y="1830"/>
                    <a:pt x="157" y="1831"/>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8" y="1457"/>
                    <a:pt x="160" y="1461"/>
                    <a:pt x="161" y="1464"/>
                  </a:cubicBezTo>
                  <a:cubicBezTo>
                    <a:pt x="167" y="1475"/>
                    <a:pt x="174" y="1484"/>
                    <a:pt x="181" y="1493"/>
                  </a:cubicBezTo>
                  <a:close/>
                  <a:moveTo>
                    <a:pt x="181" y="1064"/>
                  </a:moveTo>
                  <a:cubicBezTo>
                    <a:pt x="196" y="1082"/>
                    <a:pt x="214" y="1098"/>
                    <a:pt x="231" y="1113"/>
                  </a:cubicBezTo>
                  <a:cubicBezTo>
                    <a:pt x="247" y="1129"/>
                    <a:pt x="264" y="1146"/>
                    <a:pt x="278" y="1164"/>
                  </a:cubicBezTo>
                  <a:cubicBezTo>
                    <a:pt x="284" y="1174"/>
                    <a:pt x="290" y="1184"/>
                    <a:pt x="294" y="1195"/>
                  </a:cubicBezTo>
                  <a:cubicBezTo>
                    <a:pt x="297" y="1206"/>
                    <a:pt x="299" y="1218"/>
                    <a:pt x="298" y="1229"/>
                  </a:cubicBezTo>
                  <a:cubicBezTo>
                    <a:pt x="297" y="1234"/>
                    <a:pt x="296" y="1239"/>
                    <a:pt x="295" y="1244"/>
                  </a:cubicBezTo>
                  <a:cubicBezTo>
                    <a:pt x="290" y="1253"/>
                    <a:pt x="283" y="1261"/>
                    <a:pt x="277" y="1269"/>
                  </a:cubicBezTo>
                  <a:cubicBezTo>
                    <a:pt x="261" y="1286"/>
                    <a:pt x="244" y="1302"/>
                    <a:pt x="227" y="1318"/>
                  </a:cubicBezTo>
                  <a:cubicBezTo>
                    <a:pt x="210" y="1333"/>
                    <a:pt x="193" y="1349"/>
                    <a:pt x="178" y="1367"/>
                  </a:cubicBezTo>
                  <a:cubicBezTo>
                    <a:pt x="171" y="1376"/>
                    <a:pt x="164" y="1386"/>
                    <a:pt x="159" y="1396"/>
                  </a:cubicBezTo>
                  <a:cubicBezTo>
                    <a:pt x="158" y="1398"/>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8" y="1027"/>
                    <a:pt x="160" y="1031"/>
                    <a:pt x="161" y="1035"/>
                  </a:cubicBezTo>
                  <a:cubicBezTo>
                    <a:pt x="167" y="1046"/>
                    <a:pt x="174" y="1055"/>
                    <a:pt x="181" y="1064"/>
                  </a:cubicBezTo>
                  <a:close/>
                  <a:moveTo>
                    <a:pt x="181" y="631"/>
                  </a:moveTo>
                  <a:cubicBezTo>
                    <a:pt x="184" y="635"/>
                    <a:pt x="188" y="638"/>
                    <a:pt x="191" y="642"/>
                  </a:cubicBezTo>
                  <a:cubicBezTo>
                    <a:pt x="199" y="652"/>
                    <a:pt x="208" y="661"/>
                    <a:pt x="217" y="670"/>
                  </a:cubicBezTo>
                  <a:cubicBezTo>
                    <a:pt x="234" y="686"/>
                    <a:pt x="251" y="702"/>
                    <a:pt x="267" y="719"/>
                  </a:cubicBezTo>
                  <a:cubicBezTo>
                    <a:pt x="271" y="724"/>
                    <a:pt x="276" y="730"/>
                    <a:pt x="280" y="735"/>
                  </a:cubicBezTo>
                  <a:cubicBezTo>
                    <a:pt x="286" y="744"/>
                    <a:pt x="290" y="753"/>
                    <a:pt x="294" y="762"/>
                  </a:cubicBezTo>
                  <a:cubicBezTo>
                    <a:pt x="297" y="773"/>
                    <a:pt x="299" y="785"/>
                    <a:pt x="298" y="796"/>
                  </a:cubicBezTo>
                  <a:cubicBezTo>
                    <a:pt x="297" y="805"/>
                    <a:pt x="295" y="813"/>
                    <a:pt x="291" y="821"/>
                  </a:cubicBezTo>
                  <a:cubicBezTo>
                    <a:pt x="287" y="827"/>
                    <a:pt x="282" y="834"/>
                    <a:pt x="277" y="840"/>
                  </a:cubicBezTo>
                  <a:cubicBezTo>
                    <a:pt x="261" y="857"/>
                    <a:pt x="244" y="872"/>
                    <a:pt x="227" y="888"/>
                  </a:cubicBezTo>
                  <a:cubicBezTo>
                    <a:pt x="210" y="904"/>
                    <a:pt x="193" y="920"/>
                    <a:pt x="178" y="938"/>
                  </a:cubicBezTo>
                  <a:cubicBezTo>
                    <a:pt x="171" y="947"/>
                    <a:pt x="164" y="957"/>
                    <a:pt x="159" y="967"/>
                  </a:cubicBezTo>
                  <a:cubicBezTo>
                    <a:pt x="158" y="969"/>
                    <a:pt x="157" y="970"/>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8" y="595"/>
                    <a:pt x="160" y="599"/>
                    <a:pt x="161" y="602"/>
                  </a:cubicBezTo>
                  <a:cubicBezTo>
                    <a:pt x="167" y="613"/>
                    <a:pt x="174" y="622"/>
                    <a:pt x="181" y="631"/>
                  </a:cubicBezTo>
                  <a:close/>
                  <a:moveTo>
                    <a:pt x="156" y="158"/>
                  </a:moveTo>
                  <a:cubicBezTo>
                    <a:pt x="158" y="162"/>
                    <a:pt x="160" y="166"/>
                    <a:pt x="161" y="170"/>
                  </a:cubicBezTo>
                  <a:cubicBezTo>
                    <a:pt x="167" y="180"/>
                    <a:pt x="174" y="190"/>
                    <a:pt x="181" y="198"/>
                  </a:cubicBezTo>
                  <a:cubicBezTo>
                    <a:pt x="184" y="202"/>
                    <a:pt x="188" y="206"/>
                    <a:pt x="191" y="209"/>
                  </a:cubicBezTo>
                  <a:cubicBezTo>
                    <a:pt x="199" y="219"/>
                    <a:pt x="208" y="228"/>
                    <a:pt x="217" y="237"/>
                  </a:cubicBezTo>
                  <a:cubicBezTo>
                    <a:pt x="234" y="254"/>
                    <a:pt x="251" y="269"/>
                    <a:pt x="267" y="286"/>
                  </a:cubicBezTo>
                  <a:cubicBezTo>
                    <a:pt x="271" y="291"/>
                    <a:pt x="276" y="297"/>
                    <a:pt x="280" y="302"/>
                  </a:cubicBezTo>
                  <a:cubicBezTo>
                    <a:pt x="286" y="311"/>
                    <a:pt x="290" y="320"/>
                    <a:pt x="294" y="329"/>
                  </a:cubicBezTo>
                  <a:cubicBezTo>
                    <a:pt x="297" y="340"/>
                    <a:pt x="299" y="352"/>
                    <a:pt x="298" y="363"/>
                  </a:cubicBezTo>
                  <a:cubicBezTo>
                    <a:pt x="297" y="372"/>
                    <a:pt x="295" y="380"/>
                    <a:pt x="291" y="388"/>
                  </a:cubicBezTo>
                  <a:cubicBezTo>
                    <a:pt x="287" y="395"/>
                    <a:pt x="282" y="401"/>
                    <a:pt x="277" y="407"/>
                  </a:cubicBezTo>
                  <a:cubicBezTo>
                    <a:pt x="261" y="424"/>
                    <a:pt x="244" y="440"/>
                    <a:pt x="227" y="455"/>
                  </a:cubicBezTo>
                  <a:cubicBezTo>
                    <a:pt x="210" y="471"/>
                    <a:pt x="193" y="487"/>
                    <a:pt x="178" y="505"/>
                  </a:cubicBezTo>
                  <a:cubicBezTo>
                    <a:pt x="171" y="514"/>
                    <a:pt x="164" y="524"/>
                    <a:pt x="159" y="534"/>
                  </a:cubicBezTo>
                  <a:cubicBezTo>
                    <a:pt x="158" y="536"/>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4"/>
            <p:cNvSpPr>
              <a:spLocks/>
            </p:cNvSpPr>
            <p:nvPr/>
          </p:nvSpPr>
          <p:spPr bwMode="hidden">
            <a:xfrm>
              <a:off x="4051300" y="-1587"/>
              <a:ext cx="508000" cy="6862762"/>
            </a:xfrm>
            <a:custGeom>
              <a:avLst/>
              <a:gdLst>
                <a:gd name="T0" fmla="*/ 1 w 160"/>
                <a:gd name="T1" fmla="*/ 120 h 2159"/>
                <a:gd name="T2" fmla="*/ 1 w 160"/>
                <a:gd name="T3" fmla="*/ 135 h 2159"/>
                <a:gd name="T4" fmla="*/ 10 w 160"/>
                <a:gd name="T5" fmla="*/ 170 h 2159"/>
                <a:gd name="T6" fmla="*/ 65 w 160"/>
                <a:gd name="T7" fmla="*/ 237 h 2159"/>
                <a:gd name="T8" fmla="*/ 142 w 160"/>
                <a:gd name="T9" fmla="*/ 329 h 2159"/>
                <a:gd name="T10" fmla="*/ 125 w 160"/>
                <a:gd name="T11" fmla="*/ 407 h 2159"/>
                <a:gd name="T12" fmla="*/ 7 w 160"/>
                <a:gd name="T13" fmla="*/ 534 h 2159"/>
                <a:gd name="T14" fmla="*/ 1 w 160"/>
                <a:gd name="T15" fmla="*/ 564 h 2159"/>
                <a:gd name="T16" fmla="*/ 0 w 160"/>
                <a:gd name="T17" fmla="*/ 576 h 2159"/>
                <a:gd name="T18" fmla="*/ 39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2 w 160"/>
                <a:gd name="T33" fmla="*/ 1195 h 2159"/>
                <a:gd name="T34" fmla="*/ 125 w 160"/>
                <a:gd name="T35" fmla="*/ 1269 h 2159"/>
                <a:gd name="T36" fmla="*/ 7 w 160"/>
                <a:gd name="T37" fmla="*/ 1396 h 2159"/>
                <a:gd name="T38" fmla="*/ 1 w 160"/>
                <a:gd name="T39" fmla="*/ 1425 h 2159"/>
                <a:gd name="T40" fmla="*/ 0 w 160"/>
                <a:gd name="T41" fmla="*/ 1438 h 2159"/>
                <a:gd name="T42" fmla="*/ 52 w 160"/>
                <a:gd name="T43" fmla="*/ 1517 h 2159"/>
                <a:gd name="T44" fmla="*/ 120 w 160"/>
                <a:gd name="T45" fmla="*/ 1586 h 2159"/>
                <a:gd name="T46" fmla="*/ 146 w 160"/>
                <a:gd name="T47" fmla="*/ 1658 h 2159"/>
                <a:gd name="T48" fmla="*/ 75 w 160"/>
                <a:gd name="T49" fmla="*/ 1749 h 2159"/>
                <a:gd name="T50" fmla="*/ 1 w 160"/>
                <a:gd name="T51" fmla="*/ 1846 h 2159"/>
                <a:gd name="T52" fmla="*/ 2 w 160"/>
                <a:gd name="T53" fmla="*/ 1859 h 2159"/>
                <a:gd name="T54" fmla="*/ 10 w 160"/>
                <a:gd name="T55" fmla="*/ 1896 h 2159"/>
                <a:gd name="T56" fmla="*/ 80 w 160"/>
                <a:gd name="T57" fmla="*/ 1975 h 2159"/>
                <a:gd name="T58" fmla="*/ 142 w 160"/>
                <a:gd name="T59" fmla="*/ 2056 h 2159"/>
                <a:gd name="T60" fmla="*/ 125 w 160"/>
                <a:gd name="T61" fmla="*/ 2131 h 2159"/>
                <a:gd name="T62" fmla="*/ 133 w 160"/>
                <a:gd name="T63" fmla="*/ 2138 h 2159"/>
                <a:gd name="T64" fmla="*/ 146 w 160"/>
                <a:gd name="T65" fmla="*/ 2120 h 2159"/>
                <a:gd name="T66" fmla="*/ 158 w 160"/>
                <a:gd name="T67" fmla="*/ 2068 h 2159"/>
                <a:gd name="T68" fmla="*/ 135 w 160"/>
                <a:gd name="T69" fmla="*/ 2019 h 2159"/>
                <a:gd name="T70" fmla="*/ 12 w 160"/>
                <a:gd name="T71" fmla="*/ 1861 h 2159"/>
                <a:gd name="T72" fmla="*/ 83 w 160"/>
                <a:gd name="T73" fmla="*/ 1757 h 2159"/>
                <a:gd name="T74" fmla="*/ 160 w 160"/>
                <a:gd name="T75" fmla="*/ 1657 h 2159"/>
                <a:gd name="T76" fmla="*/ 135 w 160"/>
                <a:gd name="T77" fmla="*/ 1588 h 2159"/>
                <a:gd name="T78" fmla="*/ 12 w 160"/>
                <a:gd name="T79" fmla="*/ 1430 h 2159"/>
                <a:gd name="T80" fmla="*/ 83 w 160"/>
                <a:gd name="T81" fmla="*/ 1326 h 2159"/>
                <a:gd name="T82" fmla="*/ 146 w 160"/>
                <a:gd name="T83" fmla="*/ 1261 h 2159"/>
                <a:gd name="T84" fmla="*/ 160 w 160"/>
                <a:gd name="T85" fmla="*/ 1226 h 2159"/>
                <a:gd name="T86" fmla="*/ 136 w 160"/>
                <a:gd name="T87" fmla="*/ 1161 h 2159"/>
                <a:gd name="T88" fmla="*/ 38 w 160"/>
                <a:gd name="T89" fmla="*/ 1057 h 2159"/>
                <a:gd name="T90" fmla="*/ 35 w 160"/>
                <a:gd name="T91" fmla="*/ 945 h 2159"/>
                <a:gd name="T92" fmla="*/ 154 w 160"/>
                <a:gd name="T93" fmla="*/ 816 h 2159"/>
                <a:gd name="T94" fmla="*/ 147 w 160"/>
                <a:gd name="T95" fmla="*/ 748 h 2159"/>
                <a:gd name="T96" fmla="*/ 38 w 160"/>
                <a:gd name="T97" fmla="*/ 624 h 2159"/>
                <a:gd name="T98" fmla="*/ 35 w 160"/>
                <a:gd name="T99" fmla="*/ 513 h 2159"/>
                <a:gd name="T100" fmla="*/ 154 w 160"/>
                <a:gd name="T101" fmla="*/ 383 h 2159"/>
                <a:gd name="T102" fmla="*/ 147 w 160"/>
                <a:gd name="T103" fmla="*/ 315 h 2159"/>
                <a:gd name="T104" fmla="*/ 38 w 160"/>
                <a:gd name="T105" fmla="*/ 191 h 2159"/>
                <a:gd name="T106" fmla="*/ 35 w 160"/>
                <a:gd name="T107" fmla="*/ 80 h 2159"/>
                <a:gd name="T108" fmla="*/ 100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9" y="81"/>
                    <a:pt x="12" y="91"/>
                    <a:pt x="7" y="102"/>
                  </a:cubicBezTo>
                  <a:cubicBezTo>
                    <a:pt x="4" y="107"/>
                    <a:pt x="2" y="113"/>
                    <a:pt x="1" y="120"/>
                  </a:cubicBezTo>
                  <a:cubicBezTo>
                    <a:pt x="1" y="123"/>
                    <a:pt x="1" y="127"/>
                    <a:pt x="2" y="131"/>
                  </a:cubicBezTo>
                  <a:cubicBezTo>
                    <a:pt x="1" y="131"/>
                    <a:pt x="1" y="131"/>
                    <a:pt x="1" y="131"/>
                  </a:cubicBezTo>
                  <a:cubicBezTo>
                    <a:pt x="1" y="132"/>
                    <a:pt x="1" y="133"/>
                    <a:pt x="1" y="135"/>
                  </a:cubicBezTo>
                  <a:cubicBezTo>
                    <a:pt x="1" y="135"/>
                    <a:pt x="1" y="136"/>
                    <a:pt x="1" y="137"/>
                  </a:cubicBezTo>
                  <a:cubicBezTo>
                    <a:pt x="1" y="139"/>
                    <a:pt x="1" y="141"/>
                    <a:pt x="0" y="143"/>
                  </a:cubicBezTo>
                  <a:cubicBezTo>
                    <a:pt x="2" y="152"/>
                    <a:pt x="5" y="161"/>
                    <a:pt x="10" y="170"/>
                  </a:cubicBezTo>
                  <a:cubicBezTo>
                    <a:pt x="15" y="180"/>
                    <a:pt x="22" y="190"/>
                    <a:pt x="29" y="198"/>
                  </a:cubicBezTo>
                  <a:cubicBezTo>
                    <a:pt x="33" y="202"/>
                    <a:pt x="36" y="206"/>
                    <a:pt x="39" y="209"/>
                  </a:cubicBezTo>
                  <a:cubicBezTo>
                    <a:pt x="47" y="219"/>
                    <a:pt x="56" y="228"/>
                    <a:pt x="65" y="237"/>
                  </a:cubicBezTo>
                  <a:cubicBezTo>
                    <a:pt x="82" y="254"/>
                    <a:pt x="99" y="269"/>
                    <a:pt x="115" y="286"/>
                  </a:cubicBezTo>
                  <a:cubicBezTo>
                    <a:pt x="120" y="291"/>
                    <a:pt x="124" y="297"/>
                    <a:pt x="128" y="303"/>
                  </a:cubicBezTo>
                  <a:cubicBezTo>
                    <a:pt x="134" y="311"/>
                    <a:pt x="139" y="320"/>
                    <a:pt x="142" y="329"/>
                  </a:cubicBezTo>
                  <a:cubicBezTo>
                    <a:pt x="146" y="340"/>
                    <a:pt x="147" y="352"/>
                    <a:pt x="146" y="363"/>
                  </a:cubicBezTo>
                  <a:cubicBezTo>
                    <a:pt x="145" y="372"/>
                    <a:pt x="143" y="380"/>
                    <a:pt x="139" y="388"/>
                  </a:cubicBezTo>
                  <a:cubicBezTo>
                    <a:pt x="135" y="395"/>
                    <a:pt x="130" y="401"/>
                    <a:pt x="125" y="407"/>
                  </a:cubicBezTo>
                  <a:cubicBezTo>
                    <a:pt x="110" y="424"/>
                    <a:pt x="92" y="440"/>
                    <a:pt x="75" y="455"/>
                  </a:cubicBezTo>
                  <a:cubicBezTo>
                    <a:pt x="58" y="471"/>
                    <a:pt x="41" y="487"/>
                    <a:pt x="26" y="505"/>
                  </a:cubicBezTo>
                  <a:cubicBezTo>
                    <a:pt x="19" y="514"/>
                    <a:pt x="12" y="524"/>
                    <a:pt x="7" y="534"/>
                  </a:cubicBezTo>
                  <a:cubicBezTo>
                    <a:pt x="4" y="540"/>
                    <a:pt x="2" y="546"/>
                    <a:pt x="1" y="553"/>
                  </a:cubicBezTo>
                  <a:cubicBezTo>
                    <a:pt x="1" y="556"/>
                    <a:pt x="1" y="560"/>
                    <a:pt x="2" y="564"/>
                  </a:cubicBezTo>
                  <a:cubicBezTo>
                    <a:pt x="1" y="564"/>
                    <a:pt x="1" y="564"/>
                    <a:pt x="1" y="564"/>
                  </a:cubicBezTo>
                  <a:cubicBezTo>
                    <a:pt x="1" y="565"/>
                    <a:pt x="1" y="566"/>
                    <a:pt x="1" y="567"/>
                  </a:cubicBezTo>
                  <a:cubicBezTo>
                    <a:pt x="1" y="568"/>
                    <a:pt x="1" y="569"/>
                    <a:pt x="1" y="570"/>
                  </a:cubicBezTo>
                  <a:cubicBezTo>
                    <a:pt x="1" y="572"/>
                    <a:pt x="1" y="574"/>
                    <a:pt x="0" y="576"/>
                  </a:cubicBezTo>
                  <a:cubicBezTo>
                    <a:pt x="2" y="585"/>
                    <a:pt x="5" y="594"/>
                    <a:pt x="10" y="602"/>
                  </a:cubicBezTo>
                  <a:cubicBezTo>
                    <a:pt x="15" y="613"/>
                    <a:pt x="22" y="622"/>
                    <a:pt x="29" y="631"/>
                  </a:cubicBezTo>
                  <a:cubicBezTo>
                    <a:pt x="33" y="635"/>
                    <a:pt x="36" y="638"/>
                    <a:pt x="39" y="642"/>
                  </a:cubicBezTo>
                  <a:cubicBezTo>
                    <a:pt x="47" y="652"/>
                    <a:pt x="56" y="661"/>
                    <a:pt x="65" y="670"/>
                  </a:cubicBezTo>
                  <a:cubicBezTo>
                    <a:pt x="82" y="686"/>
                    <a:pt x="99" y="702"/>
                    <a:pt x="115" y="719"/>
                  </a:cubicBezTo>
                  <a:cubicBezTo>
                    <a:pt x="120" y="724"/>
                    <a:pt x="124" y="730"/>
                    <a:pt x="128" y="735"/>
                  </a:cubicBezTo>
                  <a:cubicBezTo>
                    <a:pt x="134" y="744"/>
                    <a:pt x="139" y="753"/>
                    <a:pt x="142" y="762"/>
                  </a:cubicBezTo>
                  <a:cubicBezTo>
                    <a:pt x="146" y="773"/>
                    <a:pt x="147" y="785"/>
                    <a:pt x="146" y="796"/>
                  </a:cubicBezTo>
                  <a:cubicBezTo>
                    <a:pt x="145" y="805"/>
                    <a:pt x="143" y="813"/>
                    <a:pt x="139" y="821"/>
                  </a:cubicBezTo>
                  <a:cubicBezTo>
                    <a:pt x="135" y="827"/>
                    <a:pt x="130" y="834"/>
                    <a:pt x="125" y="840"/>
                  </a:cubicBezTo>
                  <a:cubicBezTo>
                    <a:pt x="110" y="857"/>
                    <a:pt x="92" y="872"/>
                    <a:pt x="75" y="888"/>
                  </a:cubicBezTo>
                  <a:cubicBezTo>
                    <a:pt x="58" y="904"/>
                    <a:pt x="41" y="920"/>
                    <a:pt x="26" y="938"/>
                  </a:cubicBezTo>
                  <a:cubicBezTo>
                    <a:pt x="19" y="947"/>
                    <a:pt x="12" y="957"/>
                    <a:pt x="7" y="967"/>
                  </a:cubicBezTo>
                  <a:cubicBezTo>
                    <a:pt x="4" y="973"/>
                    <a:pt x="2" y="979"/>
                    <a:pt x="1" y="985"/>
                  </a:cubicBezTo>
                  <a:cubicBezTo>
                    <a:pt x="1" y="988"/>
                    <a:pt x="1" y="990"/>
                    <a:pt x="1" y="993"/>
                  </a:cubicBezTo>
                  <a:cubicBezTo>
                    <a:pt x="1" y="993"/>
                    <a:pt x="1" y="993"/>
                    <a:pt x="1" y="993"/>
                  </a:cubicBezTo>
                  <a:cubicBezTo>
                    <a:pt x="1" y="994"/>
                    <a:pt x="1" y="996"/>
                    <a:pt x="2" y="998"/>
                  </a:cubicBezTo>
                  <a:cubicBezTo>
                    <a:pt x="2" y="999"/>
                    <a:pt x="1" y="1001"/>
                    <a:pt x="1" y="1002"/>
                  </a:cubicBezTo>
                  <a:cubicBezTo>
                    <a:pt x="1" y="1004"/>
                    <a:pt x="1" y="1007"/>
                    <a:pt x="0" y="1009"/>
                  </a:cubicBezTo>
                  <a:cubicBezTo>
                    <a:pt x="2" y="1018"/>
                    <a:pt x="5" y="1027"/>
                    <a:pt x="10" y="1035"/>
                  </a:cubicBezTo>
                  <a:cubicBezTo>
                    <a:pt x="15" y="1046"/>
                    <a:pt x="22" y="1055"/>
                    <a:pt x="29" y="1064"/>
                  </a:cubicBezTo>
                  <a:cubicBezTo>
                    <a:pt x="45" y="1082"/>
                    <a:pt x="62" y="1098"/>
                    <a:pt x="79" y="1113"/>
                  </a:cubicBezTo>
                  <a:cubicBezTo>
                    <a:pt x="96" y="1129"/>
                    <a:pt x="112" y="1146"/>
                    <a:pt x="126" y="1164"/>
                  </a:cubicBezTo>
                  <a:cubicBezTo>
                    <a:pt x="133" y="1174"/>
                    <a:pt x="138" y="1184"/>
                    <a:pt x="142" y="1195"/>
                  </a:cubicBezTo>
                  <a:cubicBezTo>
                    <a:pt x="146" y="1206"/>
                    <a:pt x="147" y="1218"/>
                    <a:pt x="146" y="1229"/>
                  </a:cubicBezTo>
                  <a:cubicBezTo>
                    <a:pt x="145" y="1234"/>
                    <a:pt x="144" y="1239"/>
                    <a:pt x="143" y="1244"/>
                  </a:cubicBezTo>
                  <a:cubicBezTo>
                    <a:pt x="138" y="1253"/>
                    <a:pt x="132" y="1261"/>
                    <a:pt x="125" y="1269"/>
                  </a:cubicBezTo>
                  <a:cubicBezTo>
                    <a:pt x="110" y="1286"/>
                    <a:pt x="92" y="1302"/>
                    <a:pt x="75" y="1318"/>
                  </a:cubicBezTo>
                  <a:cubicBezTo>
                    <a:pt x="58" y="1333"/>
                    <a:pt x="41" y="1349"/>
                    <a:pt x="26" y="1367"/>
                  </a:cubicBezTo>
                  <a:cubicBezTo>
                    <a:pt x="19" y="1376"/>
                    <a:pt x="12" y="1386"/>
                    <a:pt x="7" y="1396"/>
                  </a:cubicBezTo>
                  <a:cubicBezTo>
                    <a:pt x="4" y="1402"/>
                    <a:pt x="2" y="1408"/>
                    <a:pt x="1" y="1415"/>
                  </a:cubicBezTo>
                  <a:cubicBezTo>
                    <a:pt x="1" y="1418"/>
                    <a:pt x="1" y="1421"/>
                    <a:pt x="2" y="1425"/>
                  </a:cubicBezTo>
                  <a:cubicBezTo>
                    <a:pt x="1" y="1425"/>
                    <a:pt x="1" y="1425"/>
                    <a:pt x="1" y="1425"/>
                  </a:cubicBezTo>
                  <a:cubicBezTo>
                    <a:pt x="1" y="1426"/>
                    <a:pt x="1" y="1427"/>
                    <a:pt x="1" y="1429"/>
                  </a:cubicBezTo>
                  <a:cubicBezTo>
                    <a:pt x="1" y="1430"/>
                    <a:pt x="1" y="1431"/>
                    <a:pt x="1" y="1432"/>
                  </a:cubicBezTo>
                  <a:cubicBezTo>
                    <a:pt x="1" y="1434"/>
                    <a:pt x="1" y="1436"/>
                    <a:pt x="0" y="1438"/>
                  </a:cubicBezTo>
                  <a:cubicBezTo>
                    <a:pt x="2" y="1447"/>
                    <a:pt x="5" y="1456"/>
                    <a:pt x="10" y="1464"/>
                  </a:cubicBezTo>
                  <a:cubicBezTo>
                    <a:pt x="15" y="1475"/>
                    <a:pt x="22" y="1484"/>
                    <a:pt x="29" y="1493"/>
                  </a:cubicBezTo>
                  <a:cubicBezTo>
                    <a:pt x="37" y="1502"/>
                    <a:pt x="44" y="1510"/>
                    <a:pt x="52" y="1517"/>
                  </a:cubicBezTo>
                  <a:cubicBezTo>
                    <a:pt x="56" y="1522"/>
                    <a:pt x="61" y="1526"/>
                    <a:pt x="65" y="1531"/>
                  </a:cubicBezTo>
                  <a:cubicBezTo>
                    <a:pt x="82" y="1547"/>
                    <a:pt x="99" y="1563"/>
                    <a:pt x="115" y="1580"/>
                  </a:cubicBezTo>
                  <a:cubicBezTo>
                    <a:pt x="117" y="1582"/>
                    <a:pt x="118" y="1584"/>
                    <a:pt x="120" y="1586"/>
                  </a:cubicBezTo>
                  <a:cubicBezTo>
                    <a:pt x="122" y="1589"/>
                    <a:pt x="124" y="1591"/>
                    <a:pt x="126" y="1594"/>
                  </a:cubicBezTo>
                  <a:cubicBezTo>
                    <a:pt x="133" y="1603"/>
                    <a:pt x="138" y="1613"/>
                    <a:pt x="142" y="1624"/>
                  </a:cubicBezTo>
                  <a:cubicBezTo>
                    <a:pt x="146" y="1635"/>
                    <a:pt x="147" y="1647"/>
                    <a:pt x="146" y="1658"/>
                  </a:cubicBezTo>
                  <a:cubicBezTo>
                    <a:pt x="145" y="1666"/>
                    <a:pt x="143" y="1673"/>
                    <a:pt x="141" y="1680"/>
                  </a:cubicBezTo>
                  <a:cubicBezTo>
                    <a:pt x="136" y="1687"/>
                    <a:pt x="131" y="1694"/>
                    <a:pt x="125" y="1701"/>
                  </a:cubicBezTo>
                  <a:cubicBezTo>
                    <a:pt x="110" y="1718"/>
                    <a:pt x="92" y="1733"/>
                    <a:pt x="75" y="1749"/>
                  </a:cubicBezTo>
                  <a:cubicBezTo>
                    <a:pt x="58" y="1765"/>
                    <a:pt x="41" y="1781"/>
                    <a:pt x="26" y="1799"/>
                  </a:cubicBezTo>
                  <a:cubicBezTo>
                    <a:pt x="19" y="1808"/>
                    <a:pt x="12" y="1818"/>
                    <a:pt x="7" y="1828"/>
                  </a:cubicBezTo>
                  <a:cubicBezTo>
                    <a:pt x="4" y="1834"/>
                    <a:pt x="2" y="1840"/>
                    <a:pt x="1" y="1846"/>
                  </a:cubicBezTo>
                  <a:cubicBezTo>
                    <a:pt x="1" y="1849"/>
                    <a:pt x="1" y="1852"/>
                    <a:pt x="1" y="1855"/>
                  </a:cubicBezTo>
                  <a:cubicBezTo>
                    <a:pt x="1" y="1855"/>
                    <a:pt x="1" y="1855"/>
                    <a:pt x="1" y="1855"/>
                  </a:cubicBezTo>
                  <a:cubicBezTo>
                    <a:pt x="1" y="1856"/>
                    <a:pt x="1" y="1858"/>
                    <a:pt x="2" y="1859"/>
                  </a:cubicBezTo>
                  <a:cubicBezTo>
                    <a:pt x="2" y="1861"/>
                    <a:pt x="1" y="1862"/>
                    <a:pt x="1" y="1863"/>
                  </a:cubicBezTo>
                  <a:cubicBezTo>
                    <a:pt x="1" y="1865"/>
                    <a:pt x="1" y="1867"/>
                    <a:pt x="0" y="1870"/>
                  </a:cubicBezTo>
                  <a:cubicBezTo>
                    <a:pt x="2" y="1879"/>
                    <a:pt x="5" y="1888"/>
                    <a:pt x="10" y="1896"/>
                  </a:cubicBezTo>
                  <a:cubicBezTo>
                    <a:pt x="15" y="1907"/>
                    <a:pt x="22" y="1916"/>
                    <a:pt x="29" y="1925"/>
                  </a:cubicBezTo>
                  <a:cubicBezTo>
                    <a:pt x="45" y="1943"/>
                    <a:pt x="62" y="1958"/>
                    <a:pt x="79" y="1974"/>
                  </a:cubicBezTo>
                  <a:cubicBezTo>
                    <a:pt x="79" y="1975"/>
                    <a:pt x="79" y="1975"/>
                    <a:pt x="80" y="1975"/>
                  </a:cubicBezTo>
                  <a:cubicBezTo>
                    <a:pt x="86" y="1982"/>
                    <a:pt x="93" y="1988"/>
                    <a:pt x="100" y="1995"/>
                  </a:cubicBezTo>
                  <a:cubicBezTo>
                    <a:pt x="109" y="2005"/>
                    <a:pt x="118" y="2014"/>
                    <a:pt x="126" y="2025"/>
                  </a:cubicBezTo>
                  <a:cubicBezTo>
                    <a:pt x="133" y="2035"/>
                    <a:pt x="138" y="2045"/>
                    <a:pt x="142" y="2056"/>
                  </a:cubicBezTo>
                  <a:cubicBezTo>
                    <a:pt x="146" y="2067"/>
                    <a:pt x="147" y="2078"/>
                    <a:pt x="146" y="2090"/>
                  </a:cubicBezTo>
                  <a:cubicBezTo>
                    <a:pt x="145" y="2096"/>
                    <a:pt x="144" y="2102"/>
                    <a:pt x="142" y="2108"/>
                  </a:cubicBezTo>
                  <a:cubicBezTo>
                    <a:pt x="137" y="2116"/>
                    <a:pt x="131" y="2124"/>
                    <a:pt x="125" y="2131"/>
                  </a:cubicBezTo>
                  <a:cubicBezTo>
                    <a:pt x="116" y="2141"/>
                    <a:pt x="107" y="2150"/>
                    <a:pt x="97" y="2159"/>
                  </a:cubicBezTo>
                  <a:cubicBezTo>
                    <a:pt x="113" y="2159"/>
                    <a:pt x="113" y="2159"/>
                    <a:pt x="113" y="2159"/>
                  </a:cubicBezTo>
                  <a:cubicBezTo>
                    <a:pt x="120" y="2152"/>
                    <a:pt x="127" y="2145"/>
                    <a:pt x="133" y="2138"/>
                  </a:cubicBezTo>
                  <a:cubicBezTo>
                    <a:pt x="137" y="2133"/>
                    <a:pt x="141" y="2128"/>
                    <a:pt x="145" y="2122"/>
                  </a:cubicBezTo>
                  <a:cubicBezTo>
                    <a:pt x="146" y="2122"/>
                    <a:pt x="146" y="2122"/>
                    <a:pt x="146" y="2122"/>
                  </a:cubicBezTo>
                  <a:cubicBezTo>
                    <a:pt x="146" y="2122"/>
                    <a:pt x="146" y="2121"/>
                    <a:pt x="146" y="2120"/>
                  </a:cubicBezTo>
                  <a:cubicBezTo>
                    <a:pt x="149" y="2116"/>
                    <a:pt x="152" y="2112"/>
                    <a:pt x="154" y="2107"/>
                  </a:cubicBezTo>
                  <a:cubicBezTo>
                    <a:pt x="157" y="2101"/>
                    <a:pt x="159" y="2095"/>
                    <a:pt x="160" y="2088"/>
                  </a:cubicBezTo>
                  <a:cubicBezTo>
                    <a:pt x="160" y="2080"/>
                    <a:pt x="160" y="2074"/>
                    <a:pt x="158" y="2068"/>
                  </a:cubicBezTo>
                  <a:cubicBezTo>
                    <a:pt x="156" y="2055"/>
                    <a:pt x="150" y="2043"/>
                    <a:pt x="143" y="2033"/>
                  </a:cubicBezTo>
                  <a:cubicBezTo>
                    <a:pt x="143" y="2032"/>
                    <a:pt x="142" y="2030"/>
                    <a:pt x="141" y="2029"/>
                  </a:cubicBezTo>
                  <a:cubicBezTo>
                    <a:pt x="139" y="2026"/>
                    <a:pt x="137" y="2022"/>
                    <a:pt x="135" y="2019"/>
                  </a:cubicBezTo>
                  <a:cubicBezTo>
                    <a:pt x="120" y="1999"/>
                    <a:pt x="103" y="1982"/>
                    <a:pt x="86" y="1966"/>
                  </a:cubicBezTo>
                  <a:cubicBezTo>
                    <a:pt x="70" y="1950"/>
                    <a:pt x="53" y="1935"/>
                    <a:pt x="38" y="1917"/>
                  </a:cubicBezTo>
                  <a:cubicBezTo>
                    <a:pt x="24" y="1901"/>
                    <a:pt x="13" y="1881"/>
                    <a:pt x="12" y="1861"/>
                  </a:cubicBezTo>
                  <a:cubicBezTo>
                    <a:pt x="11" y="1852"/>
                    <a:pt x="13" y="1843"/>
                    <a:pt x="18" y="1833"/>
                  </a:cubicBezTo>
                  <a:cubicBezTo>
                    <a:pt x="22" y="1824"/>
                    <a:pt x="28" y="1815"/>
                    <a:pt x="35" y="1806"/>
                  </a:cubicBezTo>
                  <a:cubicBezTo>
                    <a:pt x="49" y="1789"/>
                    <a:pt x="66" y="1773"/>
                    <a:pt x="83" y="1757"/>
                  </a:cubicBezTo>
                  <a:cubicBezTo>
                    <a:pt x="100" y="1741"/>
                    <a:pt x="117" y="1726"/>
                    <a:pt x="133" y="1708"/>
                  </a:cubicBezTo>
                  <a:cubicBezTo>
                    <a:pt x="141" y="1698"/>
                    <a:pt x="148" y="1689"/>
                    <a:pt x="154" y="1677"/>
                  </a:cubicBezTo>
                  <a:cubicBezTo>
                    <a:pt x="157" y="1671"/>
                    <a:pt x="159" y="1664"/>
                    <a:pt x="160" y="1657"/>
                  </a:cubicBezTo>
                  <a:cubicBezTo>
                    <a:pt x="160" y="1650"/>
                    <a:pt x="160" y="1644"/>
                    <a:pt x="158" y="1637"/>
                  </a:cubicBezTo>
                  <a:cubicBezTo>
                    <a:pt x="156" y="1625"/>
                    <a:pt x="151" y="1614"/>
                    <a:pt x="145" y="1605"/>
                  </a:cubicBezTo>
                  <a:cubicBezTo>
                    <a:pt x="142" y="1599"/>
                    <a:pt x="138" y="1593"/>
                    <a:pt x="135" y="1588"/>
                  </a:cubicBezTo>
                  <a:cubicBezTo>
                    <a:pt x="120" y="1567"/>
                    <a:pt x="103" y="1551"/>
                    <a:pt x="86" y="1535"/>
                  </a:cubicBezTo>
                  <a:cubicBezTo>
                    <a:pt x="70" y="1519"/>
                    <a:pt x="53" y="1503"/>
                    <a:pt x="38" y="1486"/>
                  </a:cubicBezTo>
                  <a:cubicBezTo>
                    <a:pt x="24" y="1469"/>
                    <a:pt x="13" y="1450"/>
                    <a:pt x="12" y="1430"/>
                  </a:cubicBezTo>
                  <a:cubicBezTo>
                    <a:pt x="11" y="1421"/>
                    <a:pt x="13" y="1411"/>
                    <a:pt x="18" y="1402"/>
                  </a:cubicBezTo>
                  <a:cubicBezTo>
                    <a:pt x="22" y="1392"/>
                    <a:pt x="28" y="1383"/>
                    <a:pt x="35" y="1375"/>
                  </a:cubicBezTo>
                  <a:cubicBezTo>
                    <a:pt x="49" y="1357"/>
                    <a:pt x="66" y="1342"/>
                    <a:pt x="83" y="1326"/>
                  </a:cubicBezTo>
                  <a:cubicBezTo>
                    <a:pt x="100" y="1310"/>
                    <a:pt x="117" y="1294"/>
                    <a:pt x="133" y="1276"/>
                  </a:cubicBezTo>
                  <a:cubicBezTo>
                    <a:pt x="137" y="1271"/>
                    <a:pt x="141" y="1266"/>
                    <a:pt x="145" y="1261"/>
                  </a:cubicBezTo>
                  <a:cubicBezTo>
                    <a:pt x="146" y="1261"/>
                    <a:pt x="146" y="1261"/>
                    <a:pt x="146" y="1261"/>
                  </a:cubicBezTo>
                  <a:cubicBezTo>
                    <a:pt x="147" y="1259"/>
                    <a:pt x="147" y="1258"/>
                    <a:pt x="148" y="1256"/>
                  </a:cubicBezTo>
                  <a:cubicBezTo>
                    <a:pt x="150" y="1252"/>
                    <a:pt x="152" y="1249"/>
                    <a:pt x="154" y="1245"/>
                  </a:cubicBezTo>
                  <a:cubicBezTo>
                    <a:pt x="157" y="1239"/>
                    <a:pt x="159" y="1233"/>
                    <a:pt x="160" y="1226"/>
                  </a:cubicBezTo>
                  <a:cubicBezTo>
                    <a:pt x="160" y="1218"/>
                    <a:pt x="160" y="1212"/>
                    <a:pt x="158" y="1206"/>
                  </a:cubicBezTo>
                  <a:cubicBezTo>
                    <a:pt x="156" y="1193"/>
                    <a:pt x="150" y="1181"/>
                    <a:pt x="143" y="1171"/>
                  </a:cubicBezTo>
                  <a:cubicBezTo>
                    <a:pt x="141" y="1168"/>
                    <a:pt x="139" y="1164"/>
                    <a:pt x="136" y="1161"/>
                  </a:cubicBezTo>
                  <a:cubicBezTo>
                    <a:pt x="136" y="1160"/>
                    <a:pt x="135" y="1159"/>
                    <a:pt x="135" y="1158"/>
                  </a:cubicBezTo>
                  <a:cubicBezTo>
                    <a:pt x="120" y="1138"/>
                    <a:pt x="103" y="1122"/>
                    <a:pt x="86" y="1105"/>
                  </a:cubicBezTo>
                  <a:cubicBezTo>
                    <a:pt x="70" y="1089"/>
                    <a:pt x="53" y="1074"/>
                    <a:pt x="38" y="1057"/>
                  </a:cubicBezTo>
                  <a:cubicBezTo>
                    <a:pt x="24" y="1040"/>
                    <a:pt x="13" y="1020"/>
                    <a:pt x="12" y="1000"/>
                  </a:cubicBezTo>
                  <a:cubicBezTo>
                    <a:pt x="11" y="991"/>
                    <a:pt x="13" y="982"/>
                    <a:pt x="18" y="972"/>
                  </a:cubicBezTo>
                  <a:cubicBezTo>
                    <a:pt x="22" y="963"/>
                    <a:pt x="28" y="954"/>
                    <a:pt x="35" y="945"/>
                  </a:cubicBezTo>
                  <a:cubicBezTo>
                    <a:pt x="49" y="928"/>
                    <a:pt x="66" y="912"/>
                    <a:pt x="83" y="896"/>
                  </a:cubicBezTo>
                  <a:cubicBezTo>
                    <a:pt x="100" y="880"/>
                    <a:pt x="117" y="865"/>
                    <a:pt x="133" y="847"/>
                  </a:cubicBezTo>
                  <a:cubicBezTo>
                    <a:pt x="141" y="837"/>
                    <a:pt x="148" y="828"/>
                    <a:pt x="154" y="816"/>
                  </a:cubicBezTo>
                  <a:cubicBezTo>
                    <a:pt x="157" y="810"/>
                    <a:pt x="159" y="803"/>
                    <a:pt x="160" y="796"/>
                  </a:cubicBezTo>
                  <a:cubicBezTo>
                    <a:pt x="160" y="789"/>
                    <a:pt x="160" y="783"/>
                    <a:pt x="158" y="776"/>
                  </a:cubicBezTo>
                  <a:cubicBezTo>
                    <a:pt x="156" y="766"/>
                    <a:pt x="152" y="756"/>
                    <a:pt x="147" y="748"/>
                  </a:cubicBezTo>
                  <a:cubicBezTo>
                    <a:pt x="144" y="740"/>
                    <a:pt x="139" y="732"/>
                    <a:pt x="135" y="726"/>
                  </a:cubicBezTo>
                  <a:cubicBezTo>
                    <a:pt x="120" y="705"/>
                    <a:pt x="103" y="689"/>
                    <a:pt x="86" y="673"/>
                  </a:cubicBezTo>
                  <a:cubicBezTo>
                    <a:pt x="70" y="656"/>
                    <a:pt x="53" y="641"/>
                    <a:pt x="38" y="624"/>
                  </a:cubicBezTo>
                  <a:cubicBezTo>
                    <a:pt x="24" y="607"/>
                    <a:pt x="13" y="588"/>
                    <a:pt x="12" y="568"/>
                  </a:cubicBezTo>
                  <a:cubicBezTo>
                    <a:pt x="11" y="558"/>
                    <a:pt x="13" y="549"/>
                    <a:pt x="18" y="540"/>
                  </a:cubicBezTo>
                  <a:cubicBezTo>
                    <a:pt x="22" y="530"/>
                    <a:pt x="28" y="521"/>
                    <a:pt x="35" y="513"/>
                  </a:cubicBezTo>
                  <a:cubicBezTo>
                    <a:pt x="49" y="495"/>
                    <a:pt x="66" y="480"/>
                    <a:pt x="83" y="464"/>
                  </a:cubicBezTo>
                  <a:cubicBezTo>
                    <a:pt x="100" y="448"/>
                    <a:pt x="117" y="432"/>
                    <a:pt x="133" y="414"/>
                  </a:cubicBezTo>
                  <a:cubicBezTo>
                    <a:pt x="141" y="405"/>
                    <a:pt x="148" y="395"/>
                    <a:pt x="154" y="383"/>
                  </a:cubicBezTo>
                  <a:cubicBezTo>
                    <a:pt x="157" y="377"/>
                    <a:pt x="159" y="371"/>
                    <a:pt x="160" y="364"/>
                  </a:cubicBezTo>
                  <a:cubicBezTo>
                    <a:pt x="160" y="356"/>
                    <a:pt x="160" y="350"/>
                    <a:pt x="158" y="344"/>
                  </a:cubicBezTo>
                  <a:cubicBezTo>
                    <a:pt x="156" y="333"/>
                    <a:pt x="152" y="324"/>
                    <a:pt x="147" y="315"/>
                  </a:cubicBezTo>
                  <a:cubicBezTo>
                    <a:pt x="144" y="307"/>
                    <a:pt x="139" y="300"/>
                    <a:pt x="135" y="293"/>
                  </a:cubicBezTo>
                  <a:cubicBezTo>
                    <a:pt x="120" y="273"/>
                    <a:pt x="103" y="256"/>
                    <a:pt x="86" y="240"/>
                  </a:cubicBezTo>
                  <a:cubicBezTo>
                    <a:pt x="70" y="224"/>
                    <a:pt x="53" y="208"/>
                    <a:pt x="38" y="191"/>
                  </a:cubicBezTo>
                  <a:cubicBezTo>
                    <a:pt x="24" y="174"/>
                    <a:pt x="13" y="155"/>
                    <a:pt x="12" y="135"/>
                  </a:cubicBezTo>
                  <a:cubicBezTo>
                    <a:pt x="11" y="126"/>
                    <a:pt x="13" y="116"/>
                    <a:pt x="18" y="107"/>
                  </a:cubicBezTo>
                  <a:cubicBezTo>
                    <a:pt x="22" y="97"/>
                    <a:pt x="28" y="88"/>
                    <a:pt x="35" y="80"/>
                  </a:cubicBezTo>
                  <a:cubicBezTo>
                    <a:pt x="49" y="63"/>
                    <a:pt x="66" y="47"/>
                    <a:pt x="83" y="31"/>
                  </a:cubicBezTo>
                  <a:cubicBezTo>
                    <a:pt x="94" y="21"/>
                    <a:pt x="105" y="10"/>
                    <a:pt x="115" y="0"/>
                  </a:cubicBezTo>
                  <a:cubicBezTo>
                    <a:pt x="100" y="0"/>
                    <a:pt x="100" y="0"/>
                    <a:pt x="100" y="0"/>
                  </a:cubicBezTo>
                  <a:cubicBezTo>
                    <a:pt x="92" y="7"/>
                    <a:pt x="83" y="15"/>
                    <a:pt x="75" y="23"/>
                  </a:cubicBezTo>
                  <a:cubicBezTo>
                    <a:pt x="58" y="39"/>
                    <a:pt x="41"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5"/>
            <p:cNvSpPr>
              <a:spLocks/>
            </p:cNvSpPr>
            <p:nvPr/>
          </p:nvSpPr>
          <p:spPr bwMode="hidden">
            <a:xfrm>
              <a:off x="5581650" y="-1587"/>
              <a:ext cx="506413" cy="6862762"/>
            </a:xfrm>
            <a:custGeom>
              <a:avLst/>
              <a:gdLst>
                <a:gd name="T0" fmla="*/ 150 w 159"/>
                <a:gd name="T1" fmla="*/ 131 h 2159"/>
                <a:gd name="T2" fmla="*/ 121 w 159"/>
                <a:gd name="T3" fmla="*/ 196 h 2159"/>
                <a:gd name="T4" fmla="*/ 24 w 159"/>
                <a:gd name="T5" fmla="*/ 298 h 2159"/>
                <a:gd name="T6" fmla="*/ 1 w 159"/>
                <a:gd name="T7" fmla="*/ 345 h 2159"/>
                <a:gd name="T8" fmla="*/ 1 w 159"/>
                <a:gd name="T9" fmla="*/ 367 h 2159"/>
                <a:gd name="T10" fmla="*/ 14 w 159"/>
                <a:gd name="T11" fmla="*/ 396 h 2159"/>
                <a:gd name="T12" fmla="*/ 75 w 159"/>
                <a:gd name="T13" fmla="*/ 457 h 2159"/>
                <a:gd name="T14" fmla="*/ 150 w 159"/>
                <a:gd name="T15" fmla="*/ 564 h 2159"/>
                <a:gd name="T16" fmla="*/ 121 w 159"/>
                <a:gd name="T17" fmla="*/ 629 h 2159"/>
                <a:gd name="T18" fmla="*/ 24 w 159"/>
                <a:gd name="T19" fmla="*/ 730 h 2159"/>
                <a:gd name="T20" fmla="*/ 1 w 159"/>
                <a:gd name="T21" fmla="*/ 778 h 2159"/>
                <a:gd name="T22" fmla="*/ 1 w 159"/>
                <a:gd name="T23" fmla="*/ 800 h 2159"/>
                <a:gd name="T24" fmla="*/ 14 w 159"/>
                <a:gd name="T25" fmla="*/ 828 h 2159"/>
                <a:gd name="T26" fmla="*/ 75 w 159"/>
                <a:gd name="T27" fmla="*/ 890 h 2159"/>
                <a:gd name="T28" fmla="*/ 150 w 159"/>
                <a:gd name="T29" fmla="*/ 993 h 2159"/>
                <a:gd name="T30" fmla="*/ 85 w 159"/>
                <a:gd name="T31" fmla="*/ 1098 h 2159"/>
                <a:gd name="T32" fmla="*/ 1 w 159"/>
                <a:gd name="T33" fmla="*/ 1207 h 2159"/>
                <a:gd name="T34" fmla="*/ 1 w 159"/>
                <a:gd name="T35" fmla="*/ 1230 h 2159"/>
                <a:gd name="T36" fmla="*/ 14 w 159"/>
                <a:gd name="T37" fmla="*/ 1261 h 2159"/>
                <a:gd name="T38" fmla="*/ 75 w 159"/>
                <a:gd name="T39" fmla="*/ 1319 h 2159"/>
                <a:gd name="T40" fmla="*/ 150 w 159"/>
                <a:gd name="T41" fmla="*/ 1425 h 2159"/>
                <a:gd name="T42" fmla="*/ 112 w 159"/>
                <a:gd name="T43" fmla="*/ 1501 h 2159"/>
                <a:gd name="T44" fmla="*/ 14 w 159"/>
                <a:gd name="T45" fmla="*/ 1606 h 2159"/>
                <a:gd name="T46" fmla="*/ 1 w 159"/>
                <a:gd name="T47" fmla="*/ 1657 h 2159"/>
                <a:gd name="T48" fmla="*/ 10 w 159"/>
                <a:gd name="T49" fmla="*/ 1681 h 2159"/>
                <a:gd name="T50" fmla="*/ 25 w 159"/>
                <a:gd name="T51" fmla="*/ 1702 h 2159"/>
                <a:gd name="T52" fmla="*/ 143 w 159"/>
                <a:gd name="T53" fmla="*/ 1829 h 2159"/>
                <a:gd name="T54" fmla="*/ 130 w 159"/>
                <a:gd name="T55" fmla="*/ 1907 h 2159"/>
                <a:gd name="T56" fmla="*/ 38 w 159"/>
                <a:gd name="T57" fmla="*/ 2007 h 2159"/>
                <a:gd name="T58" fmla="*/ 1 w 159"/>
                <a:gd name="T59" fmla="*/ 2069 h 2159"/>
                <a:gd name="T60" fmla="*/ 1 w 159"/>
                <a:gd name="T61" fmla="*/ 2092 h 2159"/>
                <a:gd name="T62" fmla="*/ 14 w 159"/>
                <a:gd name="T63" fmla="*/ 2122 h 2159"/>
                <a:gd name="T64" fmla="*/ 51 w 159"/>
                <a:gd name="T65" fmla="*/ 2159 h 2159"/>
                <a:gd name="T66" fmla="*/ 15 w 159"/>
                <a:gd name="T67" fmla="*/ 2101 h 2159"/>
                <a:gd name="T68" fmla="*/ 79 w 159"/>
                <a:gd name="T69" fmla="*/ 1981 h 2159"/>
                <a:gd name="T70" fmla="*/ 159 w 159"/>
                <a:gd name="T71" fmla="*/ 1879 h 2159"/>
                <a:gd name="T72" fmla="*/ 133 w 159"/>
                <a:gd name="T73" fmla="*/ 1793 h 2159"/>
                <a:gd name="T74" fmla="*/ 16 w 159"/>
                <a:gd name="T75" fmla="*/ 1671 h 2159"/>
                <a:gd name="T76" fmla="*/ 79 w 159"/>
                <a:gd name="T77" fmla="*/ 1549 h 2159"/>
                <a:gd name="T78" fmla="*/ 159 w 159"/>
                <a:gd name="T79" fmla="*/ 1447 h 2159"/>
                <a:gd name="T80" fmla="*/ 133 w 159"/>
                <a:gd name="T81" fmla="*/ 1361 h 2159"/>
                <a:gd name="T82" fmla="*/ 15 w 159"/>
                <a:gd name="T83" fmla="*/ 1238 h 2159"/>
                <a:gd name="T84" fmla="*/ 79 w 159"/>
                <a:gd name="T85" fmla="*/ 1120 h 2159"/>
                <a:gd name="T86" fmla="*/ 159 w 159"/>
                <a:gd name="T87" fmla="*/ 1018 h 2159"/>
                <a:gd name="T88" fmla="*/ 133 w 159"/>
                <a:gd name="T89" fmla="*/ 932 h 2159"/>
                <a:gd name="T90" fmla="*/ 16 w 159"/>
                <a:gd name="T91" fmla="*/ 811 h 2159"/>
                <a:gd name="T92" fmla="*/ 79 w 159"/>
                <a:gd name="T93" fmla="*/ 687 h 2159"/>
                <a:gd name="T94" fmla="*/ 159 w 159"/>
                <a:gd name="T95" fmla="*/ 585 h 2159"/>
                <a:gd name="T96" fmla="*/ 133 w 159"/>
                <a:gd name="T97" fmla="*/ 499 h 2159"/>
                <a:gd name="T98" fmla="*/ 16 w 159"/>
                <a:gd name="T99" fmla="*/ 379 h 2159"/>
                <a:gd name="T100" fmla="*/ 79 w 159"/>
                <a:gd name="T101" fmla="*/ 254 h 2159"/>
                <a:gd name="T102" fmla="*/ 159 w 159"/>
                <a:gd name="T103" fmla="*/ 152 h 2159"/>
                <a:gd name="T104" fmla="*/ 133 w 159"/>
                <a:gd name="T105" fmla="*/ 66 h 2159"/>
                <a:gd name="T106" fmla="*/ 49 w 159"/>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2159">
                  <a:moveTo>
                    <a:pt x="124" y="74"/>
                  </a:moveTo>
                  <a:cubicBezTo>
                    <a:pt x="131" y="83"/>
                    <a:pt x="138" y="92"/>
                    <a:pt x="143" y="103"/>
                  </a:cubicBezTo>
                  <a:cubicBezTo>
                    <a:pt x="147" y="111"/>
                    <a:pt x="150" y="121"/>
                    <a:pt x="150" y="131"/>
                  </a:cubicBezTo>
                  <a:cubicBezTo>
                    <a:pt x="149" y="131"/>
                    <a:pt x="149" y="131"/>
                    <a:pt x="149" y="131"/>
                  </a:cubicBezTo>
                  <a:cubicBezTo>
                    <a:pt x="147" y="149"/>
                    <a:pt x="140" y="167"/>
                    <a:pt x="130" y="183"/>
                  </a:cubicBezTo>
                  <a:cubicBezTo>
                    <a:pt x="127" y="187"/>
                    <a:pt x="124" y="192"/>
                    <a:pt x="121" y="196"/>
                  </a:cubicBezTo>
                  <a:cubicBezTo>
                    <a:pt x="121" y="196"/>
                    <a:pt x="121" y="197"/>
                    <a:pt x="120" y="197"/>
                  </a:cubicBezTo>
                  <a:cubicBezTo>
                    <a:pt x="105" y="215"/>
                    <a:pt x="88" y="230"/>
                    <a:pt x="71" y="246"/>
                  </a:cubicBezTo>
                  <a:cubicBezTo>
                    <a:pt x="54" y="262"/>
                    <a:pt x="38" y="279"/>
                    <a:pt x="24" y="298"/>
                  </a:cubicBezTo>
                  <a:cubicBezTo>
                    <a:pt x="22" y="300"/>
                    <a:pt x="21" y="302"/>
                    <a:pt x="19" y="305"/>
                  </a:cubicBezTo>
                  <a:cubicBezTo>
                    <a:pt x="18" y="307"/>
                    <a:pt x="16" y="310"/>
                    <a:pt x="14" y="313"/>
                  </a:cubicBezTo>
                  <a:cubicBezTo>
                    <a:pt x="8" y="322"/>
                    <a:pt x="3" y="333"/>
                    <a:pt x="1" y="345"/>
                  </a:cubicBezTo>
                  <a:cubicBezTo>
                    <a:pt x="1" y="345"/>
                    <a:pt x="0" y="346"/>
                    <a:pt x="0" y="347"/>
                  </a:cubicBezTo>
                  <a:cubicBezTo>
                    <a:pt x="1" y="352"/>
                    <a:pt x="2" y="357"/>
                    <a:pt x="1" y="364"/>
                  </a:cubicBezTo>
                  <a:cubicBezTo>
                    <a:pt x="1" y="365"/>
                    <a:pt x="1" y="366"/>
                    <a:pt x="1" y="367"/>
                  </a:cubicBezTo>
                  <a:cubicBezTo>
                    <a:pt x="2" y="372"/>
                    <a:pt x="3" y="376"/>
                    <a:pt x="5" y="379"/>
                  </a:cubicBezTo>
                  <a:cubicBezTo>
                    <a:pt x="7" y="383"/>
                    <a:pt x="9" y="387"/>
                    <a:pt x="11" y="390"/>
                  </a:cubicBezTo>
                  <a:cubicBezTo>
                    <a:pt x="12" y="392"/>
                    <a:pt x="13" y="394"/>
                    <a:pt x="14" y="396"/>
                  </a:cubicBezTo>
                  <a:cubicBezTo>
                    <a:pt x="15" y="396"/>
                    <a:pt x="15" y="396"/>
                    <a:pt x="15" y="396"/>
                  </a:cubicBezTo>
                  <a:cubicBezTo>
                    <a:pt x="18" y="400"/>
                    <a:pt x="22" y="404"/>
                    <a:pt x="25" y="408"/>
                  </a:cubicBezTo>
                  <a:cubicBezTo>
                    <a:pt x="41" y="426"/>
                    <a:pt x="58" y="441"/>
                    <a:pt x="75" y="457"/>
                  </a:cubicBezTo>
                  <a:cubicBezTo>
                    <a:pt x="92" y="473"/>
                    <a:pt x="109" y="489"/>
                    <a:pt x="124" y="507"/>
                  </a:cubicBezTo>
                  <a:cubicBezTo>
                    <a:pt x="131" y="516"/>
                    <a:pt x="138" y="525"/>
                    <a:pt x="143" y="535"/>
                  </a:cubicBezTo>
                  <a:cubicBezTo>
                    <a:pt x="147" y="544"/>
                    <a:pt x="150" y="554"/>
                    <a:pt x="150" y="564"/>
                  </a:cubicBezTo>
                  <a:cubicBezTo>
                    <a:pt x="149" y="564"/>
                    <a:pt x="149" y="564"/>
                    <a:pt x="149" y="564"/>
                  </a:cubicBezTo>
                  <a:cubicBezTo>
                    <a:pt x="147" y="582"/>
                    <a:pt x="140" y="600"/>
                    <a:pt x="130" y="616"/>
                  </a:cubicBezTo>
                  <a:cubicBezTo>
                    <a:pt x="127" y="620"/>
                    <a:pt x="124" y="625"/>
                    <a:pt x="121" y="629"/>
                  </a:cubicBezTo>
                  <a:cubicBezTo>
                    <a:pt x="121" y="629"/>
                    <a:pt x="121" y="629"/>
                    <a:pt x="120" y="630"/>
                  </a:cubicBezTo>
                  <a:cubicBezTo>
                    <a:pt x="105" y="648"/>
                    <a:pt x="88" y="663"/>
                    <a:pt x="71" y="679"/>
                  </a:cubicBezTo>
                  <a:cubicBezTo>
                    <a:pt x="54" y="695"/>
                    <a:pt x="38" y="711"/>
                    <a:pt x="24" y="730"/>
                  </a:cubicBezTo>
                  <a:cubicBezTo>
                    <a:pt x="22" y="733"/>
                    <a:pt x="21" y="735"/>
                    <a:pt x="19" y="737"/>
                  </a:cubicBezTo>
                  <a:cubicBezTo>
                    <a:pt x="18" y="740"/>
                    <a:pt x="16" y="743"/>
                    <a:pt x="14" y="745"/>
                  </a:cubicBezTo>
                  <a:cubicBezTo>
                    <a:pt x="8" y="755"/>
                    <a:pt x="3" y="766"/>
                    <a:pt x="1" y="778"/>
                  </a:cubicBezTo>
                  <a:cubicBezTo>
                    <a:pt x="1" y="778"/>
                    <a:pt x="0" y="779"/>
                    <a:pt x="0" y="779"/>
                  </a:cubicBezTo>
                  <a:cubicBezTo>
                    <a:pt x="1" y="785"/>
                    <a:pt x="2" y="790"/>
                    <a:pt x="1" y="796"/>
                  </a:cubicBezTo>
                  <a:cubicBezTo>
                    <a:pt x="1" y="798"/>
                    <a:pt x="1" y="799"/>
                    <a:pt x="1" y="800"/>
                  </a:cubicBezTo>
                  <a:cubicBezTo>
                    <a:pt x="2" y="804"/>
                    <a:pt x="3" y="808"/>
                    <a:pt x="5" y="812"/>
                  </a:cubicBezTo>
                  <a:cubicBezTo>
                    <a:pt x="7" y="816"/>
                    <a:pt x="9" y="819"/>
                    <a:pt x="11" y="823"/>
                  </a:cubicBezTo>
                  <a:cubicBezTo>
                    <a:pt x="12" y="825"/>
                    <a:pt x="13" y="827"/>
                    <a:pt x="14" y="828"/>
                  </a:cubicBezTo>
                  <a:cubicBezTo>
                    <a:pt x="15" y="828"/>
                    <a:pt x="15" y="828"/>
                    <a:pt x="15" y="828"/>
                  </a:cubicBezTo>
                  <a:cubicBezTo>
                    <a:pt x="18" y="833"/>
                    <a:pt x="22" y="837"/>
                    <a:pt x="25" y="841"/>
                  </a:cubicBezTo>
                  <a:cubicBezTo>
                    <a:pt x="41" y="858"/>
                    <a:pt x="58" y="874"/>
                    <a:pt x="75" y="890"/>
                  </a:cubicBezTo>
                  <a:cubicBezTo>
                    <a:pt x="92" y="906"/>
                    <a:pt x="109" y="922"/>
                    <a:pt x="124" y="939"/>
                  </a:cubicBezTo>
                  <a:cubicBezTo>
                    <a:pt x="131" y="948"/>
                    <a:pt x="138" y="958"/>
                    <a:pt x="143" y="968"/>
                  </a:cubicBezTo>
                  <a:cubicBezTo>
                    <a:pt x="146" y="976"/>
                    <a:pt x="149" y="984"/>
                    <a:pt x="150" y="993"/>
                  </a:cubicBezTo>
                  <a:cubicBezTo>
                    <a:pt x="149" y="993"/>
                    <a:pt x="149" y="993"/>
                    <a:pt x="149" y="993"/>
                  </a:cubicBezTo>
                  <a:cubicBezTo>
                    <a:pt x="147" y="1012"/>
                    <a:pt x="140" y="1029"/>
                    <a:pt x="130" y="1045"/>
                  </a:cubicBezTo>
                  <a:cubicBezTo>
                    <a:pt x="118" y="1065"/>
                    <a:pt x="102" y="1082"/>
                    <a:pt x="85" y="1098"/>
                  </a:cubicBezTo>
                  <a:cubicBezTo>
                    <a:pt x="69" y="1114"/>
                    <a:pt x="51" y="1130"/>
                    <a:pt x="36" y="1147"/>
                  </a:cubicBezTo>
                  <a:cubicBezTo>
                    <a:pt x="28" y="1156"/>
                    <a:pt x="20" y="1165"/>
                    <a:pt x="14" y="1175"/>
                  </a:cubicBezTo>
                  <a:cubicBezTo>
                    <a:pt x="8" y="1185"/>
                    <a:pt x="3" y="1195"/>
                    <a:pt x="1" y="1207"/>
                  </a:cubicBezTo>
                  <a:cubicBezTo>
                    <a:pt x="1" y="1208"/>
                    <a:pt x="0" y="1208"/>
                    <a:pt x="0" y="1209"/>
                  </a:cubicBezTo>
                  <a:cubicBezTo>
                    <a:pt x="1" y="1214"/>
                    <a:pt x="2" y="1220"/>
                    <a:pt x="1" y="1226"/>
                  </a:cubicBezTo>
                  <a:cubicBezTo>
                    <a:pt x="1" y="1227"/>
                    <a:pt x="1" y="1228"/>
                    <a:pt x="1" y="1230"/>
                  </a:cubicBezTo>
                  <a:cubicBezTo>
                    <a:pt x="2" y="1234"/>
                    <a:pt x="3" y="1238"/>
                    <a:pt x="5" y="1242"/>
                  </a:cubicBezTo>
                  <a:cubicBezTo>
                    <a:pt x="6" y="1243"/>
                    <a:pt x="6" y="1244"/>
                    <a:pt x="7" y="1245"/>
                  </a:cubicBezTo>
                  <a:cubicBezTo>
                    <a:pt x="9" y="1251"/>
                    <a:pt x="11" y="1256"/>
                    <a:pt x="14" y="1261"/>
                  </a:cubicBezTo>
                  <a:cubicBezTo>
                    <a:pt x="18" y="1261"/>
                    <a:pt x="18" y="1261"/>
                    <a:pt x="18" y="1261"/>
                  </a:cubicBezTo>
                  <a:cubicBezTo>
                    <a:pt x="20" y="1264"/>
                    <a:pt x="22" y="1267"/>
                    <a:pt x="25" y="1270"/>
                  </a:cubicBezTo>
                  <a:cubicBezTo>
                    <a:pt x="41" y="1288"/>
                    <a:pt x="58" y="1303"/>
                    <a:pt x="75" y="1319"/>
                  </a:cubicBezTo>
                  <a:cubicBezTo>
                    <a:pt x="92" y="1335"/>
                    <a:pt x="109" y="1351"/>
                    <a:pt x="124" y="1369"/>
                  </a:cubicBezTo>
                  <a:cubicBezTo>
                    <a:pt x="131" y="1378"/>
                    <a:pt x="138" y="1387"/>
                    <a:pt x="143" y="1398"/>
                  </a:cubicBezTo>
                  <a:cubicBezTo>
                    <a:pt x="147" y="1406"/>
                    <a:pt x="149" y="1415"/>
                    <a:pt x="150" y="1425"/>
                  </a:cubicBezTo>
                  <a:cubicBezTo>
                    <a:pt x="149" y="1425"/>
                    <a:pt x="149" y="1425"/>
                    <a:pt x="149" y="1425"/>
                  </a:cubicBezTo>
                  <a:cubicBezTo>
                    <a:pt x="147" y="1443"/>
                    <a:pt x="140" y="1461"/>
                    <a:pt x="130" y="1477"/>
                  </a:cubicBezTo>
                  <a:cubicBezTo>
                    <a:pt x="125" y="1485"/>
                    <a:pt x="119" y="1493"/>
                    <a:pt x="112" y="1501"/>
                  </a:cubicBezTo>
                  <a:cubicBezTo>
                    <a:pt x="99" y="1515"/>
                    <a:pt x="85" y="1528"/>
                    <a:pt x="71" y="1541"/>
                  </a:cubicBezTo>
                  <a:cubicBezTo>
                    <a:pt x="55" y="1556"/>
                    <a:pt x="39" y="1572"/>
                    <a:pt x="26" y="1590"/>
                  </a:cubicBezTo>
                  <a:cubicBezTo>
                    <a:pt x="22" y="1595"/>
                    <a:pt x="18" y="1600"/>
                    <a:pt x="14" y="1606"/>
                  </a:cubicBezTo>
                  <a:cubicBezTo>
                    <a:pt x="8" y="1616"/>
                    <a:pt x="3" y="1627"/>
                    <a:pt x="1" y="1639"/>
                  </a:cubicBezTo>
                  <a:cubicBezTo>
                    <a:pt x="1" y="1639"/>
                    <a:pt x="0" y="1640"/>
                    <a:pt x="0" y="1640"/>
                  </a:cubicBezTo>
                  <a:cubicBezTo>
                    <a:pt x="1" y="1646"/>
                    <a:pt x="2" y="1651"/>
                    <a:pt x="1" y="1657"/>
                  </a:cubicBezTo>
                  <a:cubicBezTo>
                    <a:pt x="1" y="1659"/>
                    <a:pt x="1" y="1660"/>
                    <a:pt x="1" y="1661"/>
                  </a:cubicBezTo>
                  <a:cubicBezTo>
                    <a:pt x="2" y="1665"/>
                    <a:pt x="3" y="1669"/>
                    <a:pt x="5" y="1673"/>
                  </a:cubicBezTo>
                  <a:cubicBezTo>
                    <a:pt x="6" y="1676"/>
                    <a:pt x="8" y="1679"/>
                    <a:pt x="10" y="1681"/>
                  </a:cubicBezTo>
                  <a:cubicBezTo>
                    <a:pt x="11" y="1685"/>
                    <a:pt x="12" y="1688"/>
                    <a:pt x="14" y="1691"/>
                  </a:cubicBezTo>
                  <a:cubicBezTo>
                    <a:pt x="16" y="1691"/>
                    <a:pt x="16" y="1691"/>
                    <a:pt x="16" y="1691"/>
                  </a:cubicBezTo>
                  <a:cubicBezTo>
                    <a:pt x="19" y="1694"/>
                    <a:pt x="22" y="1698"/>
                    <a:pt x="25" y="1702"/>
                  </a:cubicBezTo>
                  <a:cubicBezTo>
                    <a:pt x="41" y="1719"/>
                    <a:pt x="58" y="1735"/>
                    <a:pt x="75" y="1751"/>
                  </a:cubicBezTo>
                  <a:cubicBezTo>
                    <a:pt x="92" y="1767"/>
                    <a:pt x="109" y="1783"/>
                    <a:pt x="124" y="1800"/>
                  </a:cubicBezTo>
                  <a:cubicBezTo>
                    <a:pt x="131" y="1809"/>
                    <a:pt x="138" y="1819"/>
                    <a:pt x="143" y="1829"/>
                  </a:cubicBezTo>
                  <a:cubicBezTo>
                    <a:pt x="147" y="1837"/>
                    <a:pt x="149" y="1846"/>
                    <a:pt x="150" y="1855"/>
                  </a:cubicBezTo>
                  <a:cubicBezTo>
                    <a:pt x="149" y="1855"/>
                    <a:pt x="149" y="1855"/>
                    <a:pt x="149" y="1855"/>
                  </a:cubicBezTo>
                  <a:cubicBezTo>
                    <a:pt x="147" y="1874"/>
                    <a:pt x="140" y="1891"/>
                    <a:pt x="130" y="1907"/>
                  </a:cubicBezTo>
                  <a:cubicBezTo>
                    <a:pt x="120" y="1923"/>
                    <a:pt x="107" y="1938"/>
                    <a:pt x="94" y="1951"/>
                  </a:cubicBezTo>
                  <a:cubicBezTo>
                    <a:pt x="87" y="1959"/>
                    <a:pt x="79" y="1966"/>
                    <a:pt x="71" y="1973"/>
                  </a:cubicBezTo>
                  <a:cubicBezTo>
                    <a:pt x="60" y="1984"/>
                    <a:pt x="48" y="1995"/>
                    <a:pt x="38" y="2007"/>
                  </a:cubicBezTo>
                  <a:cubicBezTo>
                    <a:pt x="37" y="2008"/>
                    <a:pt x="36" y="2008"/>
                    <a:pt x="36" y="2009"/>
                  </a:cubicBezTo>
                  <a:cubicBezTo>
                    <a:pt x="28" y="2018"/>
                    <a:pt x="20" y="2027"/>
                    <a:pt x="14" y="2037"/>
                  </a:cubicBezTo>
                  <a:cubicBezTo>
                    <a:pt x="8" y="2047"/>
                    <a:pt x="3" y="2057"/>
                    <a:pt x="1" y="2069"/>
                  </a:cubicBezTo>
                  <a:cubicBezTo>
                    <a:pt x="1" y="2070"/>
                    <a:pt x="0" y="2070"/>
                    <a:pt x="0" y="2071"/>
                  </a:cubicBezTo>
                  <a:cubicBezTo>
                    <a:pt x="1" y="2076"/>
                    <a:pt x="2" y="2082"/>
                    <a:pt x="1" y="2088"/>
                  </a:cubicBezTo>
                  <a:cubicBezTo>
                    <a:pt x="1" y="2089"/>
                    <a:pt x="1" y="2090"/>
                    <a:pt x="1" y="2092"/>
                  </a:cubicBezTo>
                  <a:cubicBezTo>
                    <a:pt x="2" y="2096"/>
                    <a:pt x="3" y="2100"/>
                    <a:pt x="5" y="2104"/>
                  </a:cubicBezTo>
                  <a:cubicBezTo>
                    <a:pt x="6" y="2106"/>
                    <a:pt x="7" y="2107"/>
                    <a:pt x="8" y="2109"/>
                  </a:cubicBezTo>
                  <a:cubicBezTo>
                    <a:pt x="10" y="2114"/>
                    <a:pt x="12" y="2118"/>
                    <a:pt x="14" y="2122"/>
                  </a:cubicBezTo>
                  <a:cubicBezTo>
                    <a:pt x="17" y="2122"/>
                    <a:pt x="17" y="2122"/>
                    <a:pt x="17" y="2122"/>
                  </a:cubicBezTo>
                  <a:cubicBezTo>
                    <a:pt x="19" y="2126"/>
                    <a:pt x="22" y="2129"/>
                    <a:pt x="25" y="2132"/>
                  </a:cubicBezTo>
                  <a:cubicBezTo>
                    <a:pt x="33" y="2142"/>
                    <a:pt x="42" y="2150"/>
                    <a:pt x="51" y="2159"/>
                  </a:cubicBezTo>
                  <a:cubicBezTo>
                    <a:pt x="67" y="2159"/>
                    <a:pt x="67" y="2159"/>
                    <a:pt x="67" y="2159"/>
                  </a:cubicBezTo>
                  <a:cubicBezTo>
                    <a:pt x="55" y="2148"/>
                    <a:pt x="43" y="2137"/>
                    <a:pt x="33" y="2125"/>
                  </a:cubicBezTo>
                  <a:cubicBezTo>
                    <a:pt x="26" y="2117"/>
                    <a:pt x="20" y="2109"/>
                    <a:pt x="15" y="2101"/>
                  </a:cubicBezTo>
                  <a:cubicBezTo>
                    <a:pt x="14" y="2097"/>
                    <a:pt x="13" y="2093"/>
                    <a:pt x="13" y="2089"/>
                  </a:cubicBezTo>
                  <a:cubicBezTo>
                    <a:pt x="12" y="2068"/>
                    <a:pt x="20" y="2048"/>
                    <a:pt x="33" y="2030"/>
                  </a:cubicBezTo>
                  <a:cubicBezTo>
                    <a:pt x="45" y="2012"/>
                    <a:pt x="62" y="1997"/>
                    <a:pt x="79" y="1981"/>
                  </a:cubicBezTo>
                  <a:cubicBezTo>
                    <a:pt x="96" y="1965"/>
                    <a:pt x="113" y="1949"/>
                    <a:pt x="129" y="1931"/>
                  </a:cubicBezTo>
                  <a:cubicBezTo>
                    <a:pt x="137" y="1922"/>
                    <a:pt x="144" y="1912"/>
                    <a:pt x="150" y="1900"/>
                  </a:cubicBezTo>
                  <a:cubicBezTo>
                    <a:pt x="154" y="1894"/>
                    <a:pt x="157" y="1886"/>
                    <a:pt x="159" y="1879"/>
                  </a:cubicBezTo>
                  <a:cubicBezTo>
                    <a:pt x="159" y="1838"/>
                    <a:pt x="159" y="1838"/>
                    <a:pt x="159" y="1838"/>
                  </a:cubicBezTo>
                  <a:cubicBezTo>
                    <a:pt x="157" y="1833"/>
                    <a:pt x="156" y="1828"/>
                    <a:pt x="153" y="1824"/>
                  </a:cubicBezTo>
                  <a:cubicBezTo>
                    <a:pt x="148" y="1812"/>
                    <a:pt x="140" y="1802"/>
                    <a:pt x="133" y="1793"/>
                  </a:cubicBezTo>
                  <a:cubicBezTo>
                    <a:pt x="117" y="1774"/>
                    <a:pt x="100" y="1758"/>
                    <a:pt x="82" y="1743"/>
                  </a:cubicBezTo>
                  <a:cubicBezTo>
                    <a:pt x="65" y="1727"/>
                    <a:pt x="48" y="1712"/>
                    <a:pt x="33" y="1695"/>
                  </a:cubicBezTo>
                  <a:cubicBezTo>
                    <a:pt x="26" y="1687"/>
                    <a:pt x="20" y="1679"/>
                    <a:pt x="16" y="1671"/>
                  </a:cubicBezTo>
                  <a:cubicBezTo>
                    <a:pt x="14" y="1667"/>
                    <a:pt x="14" y="1662"/>
                    <a:pt x="13" y="1658"/>
                  </a:cubicBezTo>
                  <a:cubicBezTo>
                    <a:pt x="12" y="1637"/>
                    <a:pt x="20" y="1616"/>
                    <a:pt x="33" y="1599"/>
                  </a:cubicBezTo>
                  <a:cubicBezTo>
                    <a:pt x="45" y="1581"/>
                    <a:pt x="62" y="1565"/>
                    <a:pt x="79" y="1549"/>
                  </a:cubicBezTo>
                  <a:cubicBezTo>
                    <a:pt x="96" y="1534"/>
                    <a:pt x="113" y="1518"/>
                    <a:pt x="129" y="1499"/>
                  </a:cubicBezTo>
                  <a:cubicBezTo>
                    <a:pt x="137" y="1490"/>
                    <a:pt x="144" y="1480"/>
                    <a:pt x="150" y="1469"/>
                  </a:cubicBezTo>
                  <a:cubicBezTo>
                    <a:pt x="154" y="1462"/>
                    <a:pt x="157" y="1455"/>
                    <a:pt x="159" y="1447"/>
                  </a:cubicBezTo>
                  <a:cubicBezTo>
                    <a:pt x="159" y="1406"/>
                    <a:pt x="159" y="1406"/>
                    <a:pt x="159" y="1406"/>
                  </a:cubicBezTo>
                  <a:cubicBezTo>
                    <a:pt x="157" y="1401"/>
                    <a:pt x="156" y="1397"/>
                    <a:pt x="153" y="1392"/>
                  </a:cubicBezTo>
                  <a:cubicBezTo>
                    <a:pt x="148" y="1381"/>
                    <a:pt x="140" y="1371"/>
                    <a:pt x="133" y="1361"/>
                  </a:cubicBezTo>
                  <a:cubicBezTo>
                    <a:pt x="117" y="1343"/>
                    <a:pt x="100" y="1327"/>
                    <a:pt x="82" y="1311"/>
                  </a:cubicBezTo>
                  <a:cubicBezTo>
                    <a:pt x="65" y="1295"/>
                    <a:pt x="48" y="1280"/>
                    <a:pt x="33" y="1263"/>
                  </a:cubicBezTo>
                  <a:cubicBezTo>
                    <a:pt x="26" y="1255"/>
                    <a:pt x="19" y="1247"/>
                    <a:pt x="15" y="1238"/>
                  </a:cubicBezTo>
                  <a:cubicBezTo>
                    <a:pt x="14" y="1235"/>
                    <a:pt x="13" y="1232"/>
                    <a:pt x="13" y="1228"/>
                  </a:cubicBezTo>
                  <a:cubicBezTo>
                    <a:pt x="12" y="1207"/>
                    <a:pt x="20" y="1187"/>
                    <a:pt x="33" y="1169"/>
                  </a:cubicBezTo>
                  <a:cubicBezTo>
                    <a:pt x="45" y="1152"/>
                    <a:pt x="62" y="1136"/>
                    <a:pt x="79" y="1120"/>
                  </a:cubicBezTo>
                  <a:cubicBezTo>
                    <a:pt x="96" y="1104"/>
                    <a:pt x="113" y="1089"/>
                    <a:pt x="129" y="1070"/>
                  </a:cubicBezTo>
                  <a:cubicBezTo>
                    <a:pt x="137" y="1061"/>
                    <a:pt x="144" y="1051"/>
                    <a:pt x="150" y="1039"/>
                  </a:cubicBezTo>
                  <a:cubicBezTo>
                    <a:pt x="154" y="1033"/>
                    <a:pt x="157" y="1025"/>
                    <a:pt x="159" y="1018"/>
                  </a:cubicBezTo>
                  <a:cubicBezTo>
                    <a:pt x="159" y="977"/>
                    <a:pt x="159" y="977"/>
                    <a:pt x="159" y="977"/>
                  </a:cubicBezTo>
                  <a:cubicBezTo>
                    <a:pt x="157" y="972"/>
                    <a:pt x="156" y="967"/>
                    <a:pt x="153" y="963"/>
                  </a:cubicBezTo>
                  <a:cubicBezTo>
                    <a:pt x="148" y="951"/>
                    <a:pt x="140" y="941"/>
                    <a:pt x="133" y="932"/>
                  </a:cubicBezTo>
                  <a:cubicBezTo>
                    <a:pt x="117" y="913"/>
                    <a:pt x="100" y="897"/>
                    <a:pt x="82" y="882"/>
                  </a:cubicBezTo>
                  <a:cubicBezTo>
                    <a:pt x="65" y="866"/>
                    <a:pt x="48" y="851"/>
                    <a:pt x="33" y="834"/>
                  </a:cubicBezTo>
                  <a:cubicBezTo>
                    <a:pt x="27" y="827"/>
                    <a:pt x="21" y="819"/>
                    <a:pt x="16" y="811"/>
                  </a:cubicBezTo>
                  <a:cubicBezTo>
                    <a:pt x="15" y="806"/>
                    <a:pt x="14" y="801"/>
                    <a:pt x="13" y="795"/>
                  </a:cubicBezTo>
                  <a:cubicBezTo>
                    <a:pt x="12" y="774"/>
                    <a:pt x="20" y="754"/>
                    <a:pt x="33" y="737"/>
                  </a:cubicBezTo>
                  <a:cubicBezTo>
                    <a:pt x="45" y="719"/>
                    <a:pt x="62" y="703"/>
                    <a:pt x="79" y="687"/>
                  </a:cubicBezTo>
                  <a:cubicBezTo>
                    <a:pt x="96" y="671"/>
                    <a:pt x="113" y="656"/>
                    <a:pt x="129" y="637"/>
                  </a:cubicBezTo>
                  <a:cubicBezTo>
                    <a:pt x="137" y="628"/>
                    <a:pt x="144" y="618"/>
                    <a:pt x="150" y="607"/>
                  </a:cubicBezTo>
                  <a:cubicBezTo>
                    <a:pt x="154" y="600"/>
                    <a:pt x="157" y="593"/>
                    <a:pt x="159" y="585"/>
                  </a:cubicBezTo>
                  <a:cubicBezTo>
                    <a:pt x="159" y="544"/>
                    <a:pt x="159" y="544"/>
                    <a:pt x="159" y="544"/>
                  </a:cubicBezTo>
                  <a:cubicBezTo>
                    <a:pt x="157" y="539"/>
                    <a:pt x="156" y="535"/>
                    <a:pt x="153" y="530"/>
                  </a:cubicBezTo>
                  <a:cubicBezTo>
                    <a:pt x="148" y="519"/>
                    <a:pt x="140" y="509"/>
                    <a:pt x="133" y="499"/>
                  </a:cubicBezTo>
                  <a:cubicBezTo>
                    <a:pt x="117" y="481"/>
                    <a:pt x="100" y="465"/>
                    <a:pt x="82" y="449"/>
                  </a:cubicBezTo>
                  <a:cubicBezTo>
                    <a:pt x="65" y="433"/>
                    <a:pt x="48" y="418"/>
                    <a:pt x="33" y="401"/>
                  </a:cubicBezTo>
                  <a:cubicBezTo>
                    <a:pt x="27" y="394"/>
                    <a:pt x="21" y="386"/>
                    <a:pt x="16" y="379"/>
                  </a:cubicBezTo>
                  <a:cubicBezTo>
                    <a:pt x="15" y="373"/>
                    <a:pt x="14" y="368"/>
                    <a:pt x="13" y="363"/>
                  </a:cubicBezTo>
                  <a:cubicBezTo>
                    <a:pt x="12" y="342"/>
                    <a:pt x="20" y="322"/>
                    <a:pt x="33" y="304"/>
                  </a:cubicBezTo>
                  <a:cubicBezTo>
                    <a:pt x="45" y="286"/>
                    <a:pt x="62" y="270"/>
                    <a:pt x="79" y="254"/>
                  </a:cubicBezTo>
                  <a:cubicBezTo>
                    <a:pt x="96" y="239"/>
                    <a:pt x="113" y="223"/>
                    <a:pt x="129" y="204"/>
                  </a:cubicBezTo>
                  <a:cubicBezTo>
                    <a:pt x="137" y="195"/>
                    <a:pt x="144" y="185"/>
                    <a:pt x="150" y="174"/>
                  </a:cubicBezTo>
                  <a:cubicBezTo>
                    <a:pt x="154" y="167"/>
                    <a:pt x="157" y="160"/>
                    <a:pt x="159" y="152"/>
                  </a:cubicBezTo>
                  <a:cubicBezTo>
                    <a:pt x="159" y="111"/>
                    <a:pt x="159" y="111"/>
                    <a:pt x="159" y="111"/>
                  </a:cubicBezTo>
                  <a:cubicBezTo>
                    <a:pt x="157" y="107"/>
                    <a:pt x="156" y="102"/>
                    <a:pt x="153" y="97"/>
                  </a:cubicBezTo>
                  <a:cubicBezTo>
                    <a:pt x="148" y="86"/>
                    <a:pt x="140" y="76"/>
                    <a:pt x="133" y="66"/>
                  </a:cubicBezTo>
                  <a:cubicBezTo>
                    <a:pt x="117" y="48"/>
                    <a:pt x="100" y="32"/>
                    <a:pt x="82" y="16"/>
                  </a:cubicBezTo>
                  <a:cubicBezTo>
                    <a:pt x="76" y="11"/>
                    <a:pt x="71" y="5"/>
                    <a:pt x="65" y="0"/>
                  </a:cubicBezTo>
                  <a:cubicBezTo>
                    <a:pt x="49" y="0"/>
                    <a:pt x="49" y="0"/>
                    <a:pt x="49" y="0"/>
                  </a:cubicBezTo>
                  <a:cubicBezTo>
                    <a:pt x="57" y="8"/>
                    <a:pt x="66"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6"/>
            <p:cNvSpPr>
              <a:spLocks/>
            </p:cNvSpPr>
            <p:nvPr/>
          </p:nvSpPr>
          <p:spPr bwMode="hidden">
            <a:xfrm>
              <a:off x="6088063" y="-1587"/>
              <a:ext cx="501650" cy="6862762"/>
            </a:xfrm>
            <a:custGeom>
              <a:avLst/>
              <a:gdLst>
                <a:gd name="T0" fmla="*/ 0 w 158"/>
                <a:gd name="T1" fmla="*/ 110 h 2159"/>
                <a:gd name="T2" fmla="*/ 0 w 158"/>
                <a:gd name="T3" fmla="*/ 154 h 2159"/>
                <a:gd name="T4" fmla="*/ 36 w 158"/>
                <a:gd name="T5" fmla="*/ 209 h 2159"/>
                <a:gd name="T6" fmla="*/ 125 w 158"/>
                <a:gd name="T7" fmla="*/ 302 h 2159"/>
                <a:gd name="T8" fmla="*/ 137 w 158"/>
                <a:gd name="T9" fmla="*/ 388 h 2159"/>
                <a:gd name="T10" fmla="*/ 23 w 158"/>
                <a:gd name="T11" fmla="*/ 505 h 2159"/>
                <a:gd name="T12" fmla="*/ 0 w 158"/>
                <a:gd name="T13" fmla="*/ 566 h 2159"/>
                <a:gd name="T14" fmla="*/ 7 w 158"/>
                <a:gd name="T15" fmla="*/ 602 h 2159"/>
                <a:gd name="T16" fmla="*/ 62 w 158"/>
                <a:gd name="T17" fmla="*/ 670 h 2159"/>
                <a:gd name="T18" fmla="*/ 139 w 158"/>
                <a:gd name="T19" fmla="*/ 762 h 2159"/>
                <a:gd name="T20" fmla="*/ 122 w 158"/>
                <a:gd name="T21" fmla="*/ 840 h 2159"/>
                <a:gd name="T22" fmla="*/ 4 w 158"/>
                <a:gd name="T23" fmla="*/ 967 h 2159"/>
                <a:gd name="T24" fmla="*/ 0 w 158"/>
                <a:gd name="T25" fmla="*/ 1006 h 2159"/>
                <a:gd name="T26" fmla="*/ 27 w 158"/>
                <a:gd name="T27" fmla="*/ 1064 h 2159"/>
                <a:gd name="T28" fmla="*/ 139 w 158"/>
                <a:gd name="T29" fmla="*/ 1195 h 2159"/>
                <a:gd name="T30" fmla="*/ 122 w 158"/>
                <a:gd name="T31" fmla="*/ 1269 h 2159"/>
                <a:gd name="T32" fmla="*/ 4 w 158"/>
                <a:gd name="T33" fmla="*/ 1396 h 2159"/>
                <a:gd name="T34" fmla="*/ 0 w 158"/>
                <a:gd name="T35" fmla="*/ 1438 h 2159"/>
                <a:gd name="T36" fmla="*/ 27 w 158"/>
                <a:gd name="T37" fmla="*/ 1493 h 2159"/>
                <a:gd name="T38" fmla="*/ 112 w 158"/>
                <a:gd name="T39" fmla="*/ 1580 h 2159"/>
                <a:gd name="T40" fmla="*/ 139 w 158"/>
                <a:gd name="T41" fmla="*/ 1624 h 2159"/>
                <a:gd name="T42" fmla="*/ 122 w 158"/>
                <a:gd name="T43" fmla="*/ 1701 h 2159"/>
                <a:gd name="T44" fmla="*/ 4 w 158"/>
                <a:gd name="T45" fmla="*/ 1828 h 2159"/>
                <a:gd name="T46" fmla="*/ 0 w 158"/>
                <a:gd name="T47" fmla="*/ 1868 h 2159"/>
                <a:gd name="T48" fmla="*/ 27 w 158"/>
                <a:gd name="T49" fmla="*/ 1925 h 2159"/>
                <a:gd name="T50" fmla="*/ 97 w 158"/>
                <a:gd name="T51" fmla="*/ 1995 h 2159"/>
                <a:gd name="T52" fmla="*/ 143 w 158"/>
                <a:gd name="T53" fmla="*/ 2090 h 2159"/>
                <a:gd name="T54" fmla="*/ 95 w 158"/>
                <a:gd name="T55" fmla="*/ 2159 h 2159"/>
                <a:gd name="T56" fmla="*/ 142 w 158"/>
                <a:gd name="T57" fmla="*/ 2122 h 2159"/>
                <a:gd name="T58" fmla="*/ 151 w 158"/>
                <a:gd name="T59" fmla="*/ 2107 h 2159"/>
                <a:gd name="T60" fmla="*/ 141 w 158"/>
                <a:gd name="T61" fmla="*/ 2033 h 2159"/>
                <a:gd name="T62" fmla="*/ 83 w 158"/>
                <a:gd name="T63" fmla="*/ 1966 h 2159"/>
                <a:gd name="T64" fmla="*/ 15 w 158"/>
                <a:gd name="T65" fmla="*/ 1833 h 2159"/>
                <a:gd name="T66" fmla="*/ 130 w 158"/>
                <a:gd name="T67" fmla="*/ 1708 h 2159"/>
                <a:gd name="T68" fmla="*/ 156 w 158"/>
                <a:gd name="T69" fmla="*/ 1637 h 2159"/>
                <a:gd name="T70" fmla="*/ 83 w 158"/>
                <a:gd name="T71" fmla="*/ 1535 h 2159"/>
                <a:gd name="T72" fmla="*/ 15 w 158"/>
                <a:gd name="T73" fmla="*/ 1402 h 2159"/>
                <a:gd name="T74" fmla="*/ 130 w 158"/>
                <a:gd name="T75" fmla="*/ 1276 h 2159"/>
                <a:gd name="T76" fmla="*/ 145 w 158"/>
                <a:gd name="T77" fmla="*/ 1256 h 2159"/>
                <a:gd name="T78" fmla="*/ 156 w 158"/>
                <a:gd name="T79" fmla="*/ 1206 h 2159"/>
                <a:gd name="T80" fmla="*/ 132 w 158"/>
                <a:gd name="T81" fmla="*/ 1158 h 2159"/>
                <a:gd name="T82" fmla="*/ 9 w 158"/>
                <a:gd name="T83" fmla="*/ 1000 h 2159"/>
                <a:gd name="T84" fmla="*/ 80 w 158"/>
                <a:gd name="T85" fmla="*/ 896 h 2159"/>
                <a:gd name="T86" fmla="*/ 157 w 158"/>
                <a:gd name="T87" fmla="*/ 796 h 2159"/>
                <a:gd name="T88" fmla="*/ 132 w 158"/>
                <a:gd name="T89" fmla="*/ 726 h 2159"/>
                <a:gd name="T90" fmla="*/ 9 w 158"/>
                <a:gd name="T91" fmla="*/ 568 h 2159"/>
                <a:gd name="T92" fmla="*/ 80 w 158"/>
                <a:gd name="T93" fmla="*/ 464 h 2159"/>
                <a:gd name="T94" fmla="*/ 157 w 158"/>
                <a:gd name="T95" fmla="*/ 364 h 2159"/>
                <a:gd name="T96" fmla="*/ 132 w 158"/>
                <a:gd name="T97" fmla="*/ 293 h 2159"/>
                <a:gd name="T98" fmla="*/ 9 w 158"/>
                <a:gd name="T99" fmla="*/ 135 h 2159"/>
                <a:gd name="T100" fmla="*/ 80 w 158"/>
                <a:gd name="T101" fmla="*/ 31 h 2159"/>
                <a:gd name="T102" fmla="*/ 72 w 158"/>
                <a:gd name="T103" fmla="*/ 23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59">
                  <a:moveTo>
                    <a:pt x="23" y="72"/>
                  </a:moveTo>
                  <a:cubicBezTo>
                    <a:pt x="16" y="81"/>
                    <a:pt x="9" y="91"/>
                    <a:pt x="4" y="102"/>
                  </a:cubicBezTo>
                  <a:cubicBezTo>
                    <a:pt x="3" y="104"/>
                    <a:pt x="1" y="107"/>
                    <a:pt x="0" y="110"/>
                  </a:cubicBezTo>
                  <a:cubicBezTo>
                    <a:pt x="0" y="133"/>
                    <a:pt x="0" y="133"/>
                    <a:pt x="0" y="133"/>
                  </a:cubicBezTo>
                  <a:cubicBezTo>
                    <a:pt x="0" y="144"/>
                    <a:pt x="0" y="144"/>
                    <a:pt x="0" y="144"/>
                  </a:cubicBezTo>
                  <a:cubicBezTo>
                    <a:pt x="0" y="154"/>
                    <a:pt x="0" y="154"/>
                    <a:pt x="0" y="154"/>
                  </a:cubicBezTo>
                  <a:cubicBezTo>
                    <a:pt x="2" y="159"/>
                    <a:pt x="4" y="164"/>
                    <a:pt x="7" y="170"/>
                  </a:cubicBezTo>
                  <a:cubicBezTo>
                    <a:pt x="12" y="180"/>
                    <a:pt x="19" y="190"/>
                    <a:pt x="27" y="198"/>
                  </a:cubicBezTo>
                  <a:cubicBezTo>
                    <a:pt x="30" y="202"/>
                    <a:pt x="33" y="206"/>
                    <a:pt x="36" y="209"/>
                  </a:cubicBezTo>
                  <a:cubicBezTo>
                    <a:pt x="44" y="219"/>
                    <a:pt x="53" y="228"/>
                    <a:pt x="62" y="237"/>
                  </a:cubicBezTo>
                  <a:cubicBezTo>
                    <a:pt x="79" y="254"/>
                    <a:pt x="96" y="269"/>
                    <a:pt x="112" y="286"/>
                  </a:cubicBezTo>
                  <a:cubicBezTo>
                    <a:pt x="117" y="291"/>
                    <a:pt x="121" y="297"/>
                    <a:pt x="125" y="302"/>
                  </a:cubicBezTo>
                  <a:cubicBezTo>
                    <a:pt x="131" y="311"/>
                    <a:pt x="136" y="320"/>
                    <a:pt x="139" y="329"/>
                  </a:cubicBezTo>
                  <a:cubicBezTo>
                    <a:pt x="143" y="340"/>
                    <a:pt x="144" y="352"/>
                    <a:pt x="143" y="363"/>
                  </a:cubicBezTo>
                  <a:cubicBezTo>
                    <a:pt x="142" y="372"/>
                    <a:pt x="140" y="380"/>
                    <a:pt x="137" y="388"/>
                  </a:cubicBezTo>
                  <a:cubicBezTo>
                    <a:pt x="132" y="395"/>
                    <a:pt x="127" y="401"/>
                    <a:pt x="122" y="407"/>
                  </a:cubicBezTo>
                  <a:cubicBezTo>
                    <a:pt x="107" y="424"/>
                    <a:pt x="89" y="440"/>
                    <a:pt x="72" y="455"/>
                  </a:cubicBezTo>
                  <a:cubicBezTo>
                    <a:pt x="55" y="471"/>
                    <a:pt x="38" y="487"/>
                    <a:pt x="23" y="505"/>
                  </a:cubicBezTo>
                  <a:cubicBezTo>
                    <a:pt x="16" y="514"/>
                    <a:pt x="9" y="524"/>
                    <a:pt x="4" y="534"/>
                  </a:cubicBezTo>
                  <a:cubicBezTo>
                    <a:pt x="3" y="537"/>
                    <a:pt x="1" y="540"/>
                    <a:pt x="0" y="543"/>
                  </a:cubicBezTo>
                  <a:cubicBezTo>
                    <a:pt x="0" y="566"/>
                    <a:pt x="0" y="566"/>
                    <a:pt x="0" y="566"/>
                  </a:cubicBezTo>
                  <a:cubicBezTo>
                    <a:pt x="0" y="577"/>
                    <a:pt x="0" y="577"/>
                    <a:pt x="0" y="577"/>
                  </a:cubicBezTo>
                  <a:cubicBezTo>
                    <a:pt x="0" y="587"/>
                    <a:pt x="0" y="587"/>
                    <a:pt x="0" y="587"/>
                  </a:cubicBezTo>
                  <a:cubicBezTo>
                    <a:pt x="2" y="592"/>
                    <a:pt x="4" y="597"/>
                    <a:pt x="7" y="602"/>
                  </a:cubicBezTo>
                  <a:cubicBezTo>
                    <a:pt x="12" y="613"/>
                    <a:pt x="19" y="622"/>
                    <a:pt x="27" y="631"/>
                  </a:cubicBezTo>
                  <a:cubicBezTo>
                    <a:pt x="30" y="635"/>
                    <a:pt x="33" y="638"/>
                    <a:pt x="36" y="642"/>
                  </a:cubicBezTo>
                  <a:cubicBezTo>
                    <a:pt x="44" y="652"/>
                    <a:pt x="53" y="661"/>
                    <a:pt x="62" y="670"/>
                  </a:cubicBezTo>
                  <a:cubicBezTo>
                    <a:pt x="79" y="686"/>
                    <a:pt x="96" y="702"/>
                    <a:pt x="112" y="719"/>
                  </a:cubicBezTo>
                  <a:cubicBezTo>
                    <a:pt x="117" y="724"/>
                    <a:pt x="121" y="730"/>
                    <a:pt x="125" y="735"/>
                  </a:cubicBezTo>
                  <a:cubicBezTo>
                    <a:pt x="131" y="744"/>
                    <a:pt x="136" y="753"/>
                    <a:pt x="139" y="762"/>
                  </a:cubicBezTo>
                  <a:cubicBezTo>
                    <a:pt x="143" y="773"/>
                    <a:pt x="144" y="785"/>
                    <a:pt x="143" y="796"/>
                  </a:cubicBezTo>
                  <a:cubicBezTo>
                    <a:pt x="142" y="805"/>
                    <a:pt x="140" y="813"/>
                    <a:pt x="137" y="821"/>
                  </a:cubicBezTo>
                  <a:cubicBezTo>
                    <a:pt x="132" y="827"/>
                    <a:pt x="127" y="834"/>
                    <a:pt x="122" y="840"/>
                  </a:cubicBezTo>
                  <a:cubicBezTo>
                    <a:pt x="107" y="857"/>
                    <a:pt x="89" y="872"/>
                    <a:pt x="72" y="888"/>
                  </a:cubicBezTo>
                  <a:cubicBezTo>
                    <a:pt x="55" y="904"/>
                    <a:pt x="38" y="920"/>
                    <a:pt x="23" y="938"/>
                  </a:cubicBezTo>
                  <a:cubicBezTo>
                    <a:pt x="16" y="947"/>
                    <a:pt x="9" y="957"/>
                    <a:pt x="4" y="967"/>
                  </a:cubicBezTo>
                  <a:cubicBezTo>
                    <a:pt x="3" y="970"/>
                    <a:pt x="1" y="973"/>
                    <a:pt x="0" y="976"/>
                  </a:cubicBezTo>
                  <a:cubicBezTo>
                    <a:pt x="0" y="995"/>
                    <a:pt x="0" y="995"/>
                    <a:pt x="0" y="995"/>
                  </a:cubicBezTo>
                  <a:cubicBezTo>
                    <a:pt x="0" y="1006"/>
                    <a:pt x="0" y="1006"/>
                    <a:pt x="0" y="1006"/>
                  </a:cubicBezTo>
                  <a:cubicBezTo>
                    <a:pt x="0" y="1019"/>
                    <a:pt x="0" y="1019"/>
                    <a:pt x="0" y="1019"/>
                  </a:cubicBezTo>
                  <a:cubicBezTo>
                    <a:pt x="2" y="1025"/>
                    <a:pt x="4" y="1030"/>
                    <a:pt x="7" y="1035"/>
                  </a:cubicBezTo>
                  <a:cubicBezTo>
                    <a:pt x="12" y="1046"/>
                    <a:pt x="19" y="1055"/>
                    <a:pt x="27" y="1064"/>
                  </a:cubicBezTo>
                  <a:cubicBezTo>
                    <a:pt x="42" y="1082"/>
                    <a:pt x="59" y="1098"/>
                    <a:pt x="76" y="1113"/>
                  </a:cubicBezTo>
                  <a:cubicBezTo>
                    <a:pt x="93" y="1129"/>
                    <a:pt x="110" y="1146"/>
                    <a:pt x="123" y="1164"/>
                  </a:cubicBezTo>
                  <a:cubicBezTo>
                    <a:pt x="130" y="1174"/>
                    <a:pt x="135" y="1184"/>
                    <a:pt x="139" y="1195"/>
                  </a:cubicBezTo>
                  <a:cubicBezTo>
                    <a:pt x="143" y="1206"/>
                    <a:pt x="144" y="1218"/>
                    <a:pt x="143" y="1229"/>
                  </a:cubicBezTo>
                  <a:cubicBezTo>
                    <a:pt x="143" y="1234"/>
                    <a:pt x="142" y="1239"/>
                    <a:pt x="140" y="1244"/>
                  </a:cubicBezTo>
                  <a:cubicBezTo>
                    <a:pt x="135" y="1253"/>
                    <a:pt x="129" y="1261"/>
                    <a:pt x="122" y="1269"/>
                  </a:cubicBezTo>
                  <a:cubicBezTo>
                    <a:pt x="107" y="1286"/>
                    <a:pt x="89" y="1302"/>
                    <a:pt x="72" y="1318"/>
                  </a:cubicBezTo>
                  <a:cubicBezTo>
                    <a:pt x="55" y="1333"/>
                    <a:pt x="38" y="1349"/>
                    <a:pt x="23" y="1367"/>
                  </a:cubicBezTo>
                  <a:cubicBezTo>
                    <a:pt x="16" y="1376"/>
                    <a:pt x="9" y="1386"/>
                    <a:pt x="4" y="1396"/>
                  </a:cubicBezTo>
                  <a:cubicBezTo>
                    <a:pt x="3" y="1399"/>
                    <a:pt x="1" y="1402"/>
                    <a:pt x="0" y="1405"/>
                  </a:cubicBezTo>
                  <a:cubicBezTo>
                    <a:pt x="0" y="1427"/>
                    <a:pt x="0" y="1427"/>
                    <a:pt x="0" y="1427"/>
                  </a:cubicBezTo>
                  <a:cubicBezTo>
                    <a:pt x="0" y="1438"/>
                    <a:pt x="0" y="1438"/>
                    <a:pt x="0" y="1438"/>
                  </a:cubicBezTo>
                  <a:cubicBezTo>
                    <a:pt x="0" y="1449"/>
                    <a:pt x="0" y="1449"/>
                    <a:pt x="0" y="1449"/>
                  </a:cubicBezTo>
                  <a:cubicBezTo>
                    <a:pt x="2" y="1454"/>
                    <a:pt x="4" y="1459"/>
                    <a:pt x="7" y="1464"/>
                  </a:cubicBezTo>
                  <a:cubicBezTo>
                    <a:pt x="12" y="1475"/>
                    <a:pt x="19" y="1484"/>
                    <a:pt x="27" y="1493"/>
                  </a:cubicBezTo>
                  <a:cubicBezTo>
                    <a:pt x="34" y="1502"/>
                    <a:pt x="41" y="1510"/>
                    <a:pt x="49" y="1517"/>
                  </a:cubicBezTo>
                  <a:cubicBezTo>
                    <a:pt x="54" y="1522"/>
                    <a:pt x="58" y="1526"/>
                    <a:pt x="62" y="1531"/>
                  </a:cubicBezTo>
                  <a:cubicBezTo>
                    <a:pt x="79" y="1547"/>
                    <a:pt x="96" y="1563"/>
                    <a:pt x="112" y="1580"/>
                  </a:cubicBezTo>
                  <a:cubicBezTo>
                    <a:pt x="114" y="1582"/>
                    <a:pt x="115" y="1584"/>
                    <a:pt x="117" y="1586"/>
                  </a:cubicBezTo>
                  <a:cubicBezTo>
                    <a:pt x="119" y="1589"/>
                    <a:pt x="121" y="1591"/>
                    <a:pt x="123" y="1594"/>
                  </a:cubicBezTo>
                  <a:cubicBezTo>
                    <a:pt x="130" y="1603"/>
                    <a:pt x="135" y="1613"/>
                    <a:pt x="139" y="1624"/>
                  </a:cubicBezTo>
                  <a:cubicBezTo>
                    <a:pt x="143" y="1635"/>
                    <a:pt x="144" y="1647"/>
                    <a:pt x="143" y="1658"/>
                  </a:cubicBezTo>
                  <a:cubicBezTo>
                    <a:pt x="142" y="1666"/>
                    <a:pt x="141" y="1673"/>
                    <a:pt x="138" y="1680"/>
                  </a:cubicBezTo>
                  <a:cubicBezTo>
                    <a:pt x="133" y="1687"/>
                    <a:pt x="128" y="1694"/>
                    <a:pt x="122" y="1701"/>
                  </a:cubicBezTo>
                  <a:cubicBezTo>
                    <a:pt x="107" y="1718"/>
                    <a:pt x="89" y="1733"/>
                    <a:pt x="72" y="1749"/>
                  </a:cubicBezTo>
                  <a:cubicBezTo>
                    <a:pt x="55" y="1765"/>
                    <a:pt x="38" y="1781"/>
                    <a:pt x="23" y="1799"/>
                  </a:cubicBezTo>
                  <a:cubicBezTo>
                    <a:pt x="16" y="1808"/>
                    <a:pt x="9" y="1818"/>
                    <a:pt x="4" y="1828"/>
                  </a:cubicBezTo>
                  <a:cubicBezTo>
                    <a:pt x="3" y="1831"/>
                    <a:pt x="1" y="1834"/>
                    <a:pt x="0" y="1837"/>
                  </a:cubicBezTo>
                  <a:cubicBezTo>
                    <a:pt x="0" y="1857"/>
                    <a:pt x="0" y="1857"/>
                    <a:pt x="0" y="1857"/>
                  </a:cubicBezTo>
                  <a:cubicBezTo>
                    <a:pt x="0" y="1868"/>
                    <a:pt x="0" y="1868"/>
                    <a:pt x="0" y="1868"/>
                  </a:cubicBezTo>
                  <a:cubicBezTo>
                    <a:pt x="0" y="1880"/>
                    <a:pt x="0" y="1880"/>
                    <a:pt x="0" y="1880"/>
                  </a:cubicBezTo>
                  <a:cubicBezTo>
                    <a:pt x="2" y="1886"/>
                    <a:pt x="4" y="1891"/>
                    <a:pt x="7" y="1896"/>
                  </a:cubicBezTo>
                  <a:cubicBezTo>
                    <a:pt x="12" y="1907"/>
                    <a:pt x="19" y="1916"/>
                    <a:pt x="27" y="1925"/>
                  </a:cubicBezTo>
                  <a:cubicBezTo>
                    <a:pt x="42" y="1943"/>
                    <a:pt x="59" y="1958"/>
                    <a:pt x="76" y="1974"/>
                  </a:cubicBezTo>
                  <a:cubicBezTo>
                    <a:pt x="76" y="1975"/>
                    <a:pt x="76" y="1975"/>
                    <a:pt x="77" y="1975"/>
                  </a:cubicBezTo>
                  <a:cubicBezTo>
                    <a:pt x="84" y="1982"/>
                    <a:pt x="90" y="1988"/>
                    <a:pt x="97" y="1995"/>
                  </a:cubicBezTo>
                  <a:cubicBezTo>
                    <a:pt x="106" y="2004"/>
                    <a:pt x="115" y="2014"/>
                    <a:pt x="123" y="2025"/>
                  </a:cubicBezTo>
                  <a:cubicBezTo>
                    <a:pt x="130" y="2035"/>
                    <a:pt x="135" y="2045"/>
                    <a:pt x="139" y="2056"/>
                  </a:cubicBezTo>
                  <a:cubicBezTo>
                    <a:pt x="143" y="2067"/>
                    <a:pt x="144" y="2078"/>
                    <a:pt x="143" y="2090"/>
                  </a:cubicBezTo>
                  <a:cubicBezTo>
                    <a:pt x="142" y="2096"/>
                    <a:pt x="141" y="2102"/>
                    <a:pt x="139" y="2108"/>
                  </a:cubicBezTo>
                  <a:cubicBezTo>
                    <a:pt x="134" y="2116"/>
                    <a:pt x="128" y="2124"/>
                    <a:pt x="122" y="2131"/>
                  </a:cubicBezTo>
                  <a:cubicBezTo>
                    <a:pt x="113" y="2141"/>
                    <a:pt x="104" y="2150"/>
                    <a:pt x="95" y="2159"/>
                  </a:cubicBezTo>
                  <a:cubicBezTo>
                    <a:pt x="110" y="2159"/>
                    <a:pt x="110" y="2159"/>
                    <a:pt x="110" y="2159"/>
                  </a:cubicBezTo>
                  <a:cubicBezTo>
                    <a:pt x="117" y="2152"/>
                    <a:pt x="124" y="2145"/>
                    <a:pt x="130" y="2138"/>
                  </a:cubicBezTo>
                  <a:cubicBezTo>
                    <a:pt x="134" y="2133"/>
                    <a:pt x="138" y="2128"/>
                    <a:pt x="142" y="2122"/>
                  </a:cubicBezTo>
                  <a:cubicBezTo>
                    <a:pt x="143" y="2122"/>
                    <a:pt x="143" y="2122"/>
                    <a:pt x="143" y="2122"/>
                  </a:cubicBezTo>
                  <a:cubicBezTo>
                    <a:pt x="143" y="2122"/>
                    <a:pt x="143" y="2121"/>
                    <a:pt x="143" y="2120"/>
                  </a:cubicBezTo>
                  <a:cubicBezTo>
                    <a:pt x="146" y="2116"/>
                    <a:pt x="149" y="2112"/>
                    <a:pt x="151" y="2107"/>
                  </a:cubicBezTo>
                  <a:cubicBezTo>
                    <a:pt x="154" y="2101"/>
                    <a:pt x="156" y="2095"/>
                    <a:pt x="157" y="2088"/>
                  </a:cubicBezTo>
                  <a:cubicBezTo>
                    <a:pt x="158" y="2080"/>
                    <a:pt x="157" y="2074"/>
                    <a:pt x="156" y="2068"/>
                  </a:cubicBezTo>
                  <a:cubicBezTo>
                    <a:pt x="153" y="2055"/>
                    <a:pt x="147" y="2043"/>
                    <a:pt x="141" y="2033"/>
                  </a:cubicBezTo>
                  <a:cubicBezTo>
                    <a:pt x="140" y="2032"/>
                    <a:pt x="139" y="2030"/>
                    <a:pt x="138" y="2029"/>
                  </a:cubicBezTo>
                  <a:cubicBezTo>
                    <a:pt x="136" y="2026"/>
                    <a:pt x="134" y="2022"/>
                    <a:pt x="132" y="2019"/>
                  </a:cubicBezTo>
                  <a:cubicBezTo>
                    <a:pt x="117" y="1999"/>
                    <a:pt x="100" y="1982"/>
                    <a:pt x="83" y="1966"/>
                  </a:cubicBezTo>
                  <a:cubicBezTo>
                    <a:pt x="67" y="1950"/>
                    <a:pt x="50" y="1935"/>
                    <a:pt x="35" y="1917"/>
                  </a:cubicBezTo>
                  <a:cubicBezTo>
                    <a:pt x="21" y="1901"/>
                    <a:pt x="10" y="1881"/>
                    <a:pt x="9" y="1861"/>
                  </a:cubicBezTo>
                  <a:cubicBezTo>
                    <a:pt x="8" y="1852"/>
                    <a:pt x="10" y="1843"/>
                    <a:pt x="15" y="1833"/>
                  </a:cubicBezTo>
                  <a:cubicBezTo>
                    <a:pt x="19" y="1824"/>
                    <a:pt x="25" y="1815"/>
                    <a:pt x="32" y="1806"/>
                  </a:cubicBezTo>
                  <a:cubicBezTo>
                    <a:pt x="46" y="1789"/>
                    <a:pt x="63" y="1773"/>
                    <a:pt x="80" y="1757"/>
                  </a:cubicBezTo>
                  <a:cubicBezTo>
                    <a:pt x="97" y="1741"/>
                    <a:pt x="114" y="1726"/>
                    <a:pt x="130" y="1708"/>
                  </a:cubicBezTo>
                  <a:cubicBezTo>
                    <a:pt x="138" y="1698"/>
                    <a:pt x="146" y="1689"/>
                    <a:pt x="151" y="1677"/>
                  </a:cubicBezTo>
                  <a:cubicBezTo>
                    <a:pt x="154" y="1671"/>
                    <a:pt x="156" y="1664"/>
                    <a:pt x="157" y="1657"/>
                  </a:cubicBezTo>
                  <a:cubicBezTo>
                    <a:pt x="158" y="1650"/>
                    <a:pt x="157" y="1644"/>
                    <a:pt x="156" y="1637"/>
                  </a:cubicBezTo>
                  <a:cubicBezTo>
                    <a:pt x="153" y="1625"/>
                    <a:pt x="148" y="1614"/>
                    <a:pt x="142" y="1605"/>
                  </a:cubicBezTo>
                  <a:cubicBezTo>
                    <a:pt x="139" y="1599"/>
                    <a:pt x="135" y="1593"/>
                    <a:pt x="132" y="1588"/>
                  </a:cubicBezTo>
                  <a:cubicBezTo>
                    <a:pt x="117" y="1567"/>
                    <a:pt x="100" y="1551"/>
                    <a:pt x="83" y="1535"/>
                  </a:cubicBezTo>
                  <a:cubicBezTo>
                    <a:pt x="67" y="1519"/>
                    <a:pt x="50" y="1503"/>
                    <a:pt x="35" y="1486"/>
                  </a:cubicBezTo>
                  <a:cubicBezTo>
                    <a:pt x="21" y="1469"/>
                    <a:pt x="10" y="1450"/>
                    <a:pt x="9" y="1430"/>
                  </a:cubicBezTo>
                  <a:cubicBezTo>
                    <a:pt x="8" y="1421"/>
                    <a:pt x="10" y="1411"/>
                    <a:pt x="15" y="1402"/>
                  </a:cubicBezTo>
                  <a:cubicBezTo>
                    <a:pt x="19" y="1392"/>
                    <a:pt x="25" y="1383"/>
                    <a:pt x="32" y="1375"/>
                  </a:cubicBezTo>
                  <a:cubicBezTo>
                    <a:pt x="46" y="1357"/>
                    <a:pt x="63" y="1342"/>
                    <a:pt x="80" y="1326"/>
                  </a:cubicBezTo>
                  <a:cubicBezTo>
                    <a:pt x="97" y="1310"/>
                    <a:pt x="114" y="1294"/>
                    <a:pt x="130" y="1276"/>
                  </a:cubicBezTo>
                  <a:cubicBezTo>
                    <a:pt x="134" y="1271"/>
                    <a:pt x="138" y="1266"/>
                    <a:pt x="142" y="1261"/>
                  </a:cubicBezTo>
                  <a:cubicBezTo>
                    <a:pt x="143" y="1261"/>
                    <a:pt x="143" y="1261"/>
                    <a:pt x="143" y="1261"/>
                  </a:cubicBezTo>
                  <a:cubicBezTo>
                    <a:pt x="144" y="1259"/>
                    <a:pt x="144" y="1258"/>
                    <a:pt x="145" y="1256"/>
                  </a:cubicBezTo>
                  <a:cubicBezTo>
                    <a:pt x="147" y="1252"/>
                    <a:pt x="149" y="1249"/>
                    <a:pt x="151" y="1245"/>
                  </a:cubicBezTo>
                  <a:cubicBezTo>
                    <a:pt x="154" y="1239"/>
                    <a:pt x="156" y="1233"/>
                    <a:pt x="157" y="1226"/>
                  </a:cubicBezTo>
                  <a:cubicBezTo>
                    <a:pt x="158" y="1218"/>
                    <a:pt x="157" y="1212"/>
                    <a:pt x="156" y="1206"/>
                  </a:cubicBezTo>
                  <a:cubicBezTo>
                    <a:pt x="153" y="1193"/>
                    <a:pt x="147" y="1181"/>
                    <a:pt x="141" y="1171"/>
                  </a:cubicBezTo>
                  <a:cubicBezTo>
                    <a:pt x="138" y="1168"/>
                    <a:pt x="136" y="1164"/>
                    <a:pt x="133" y="1161"/>
                  </a:cubicBezTo>
                  <a:cubicBezTo>
                    <a:pt x="133" y="1160"/>
                    <a:pt x="132" y="1159"/>
                    <a:pt x="132" y="1158"/>
                  </a:cubicBezTo>
                  <a:cubicBezTo>
                    <a:pt x="117" y="1138"/>
                    <a:pt x="100" y="1122"/>
                    <a:pt x="83" y="1105"/>
                  </a:cubicBezTo>
                  <a:cubicBezTo>
                    <a:pt x="67" y="1089"/>
                    <a:pt x="50" y="1074"/>
                    <a:pt x="35" y="1057"/>
                  </a:cubicBezTo>
                  <a:cubicBezTo>
                    <a:pt x="21" y="1040"/>
                    <a:pt x="10" y="1020"/>
                    <a:pt x="9" y="1000"/>
                  </a:cubicBezTo>
                  <a:cubicBezTo>
                    <a:pt x="8" y="991"/>
                    <a:pt x="10" y="982"/>
                    <a:pt x="15" y="972"/>
                  </a:cubicBezTo>
                  <a:cubicBezTo>
                    <a:pt x="19" y="963"/>
                    <a:pt x="25" y="954"/>
                    <a:pt x="32" y="945"/>
                  </a:cubicBezTo>
                  <a:cubicBezTo>
                    <a:pt x="46" y="928"/>
                    <a:pt x="63" y="912"/>
                    <a:pt x="80" y="896"/>
                  </a:cubicBezTo>
                  <a:cubicBezTo>
                    <a:pt x="97" y="880"/>
                    <a:pt x="114" y="865"/>
                    <a:pt x="130" y="847"/>
                  </a:cubicBezTo>
                  <a:cubicBezTo>
                    <a:pt x="138" y="837"/>
                    <a:pt x="146" y="828"/>
                    <a:pt x="151" y="816"/>
                  </a:cubicBezTo>
                  <a:cubicBezTo>
                    <a:pt x="154" y="810"/>
                    <a:pt x="156" y="803"/>
                    <a:pt x="157" y="796"/>
                  </a:cubicBezTo>
                  <a:cubicBezTo>
                    <a:pt x="158" y="789"/>
                    <a:pt x="157" y="783"/>
                    <a:pt x="156" y="776"/>
                  </a:cubicBezTo>
                  <a:cubicBezTo>
                    <a:pt x="153" y="766"/>
                    <a:pt x="149" y="756"/>
                    <a:pt x="144" y="748"/>
                  </a:cubicBezTo>
                  <a:cubicBezTo>
                    <a:pt x="141" y="740"/>
                    <a:pt x="136" y="732"/>
                    <a:pt x="132" y="726"/>
                  </a:cubicBezTo>
                  <a:cubicBezTo>
                    <a:pt x="117" y="705"/>
                    <a:pt x="100" y="689"/>
                    <a:pt x="83" y="673"/>
                  </a:cubicBezTo>
                  <a:cubicBezTo>
                    <a:pt x="67" y="656"/>
                    <a:pt x="50" y="641"/>
                    <a:pt x="35" y="624"/>
                  </a:cubicBezTo>
                  <a:cubicBezTo>
                    <a:pt x="21" y="607"/>
                    <a:pt x="10" y="588"/>
                    <a:pt x="9" y="568"/>
                  </a:cubicBezTo>
                  <a:cubicBezTo>
                    <a:pt x="8" y="558"/>
                    <a:pt x="10" y="549"/>
                    <a:pt x="15" y="540"/>
                  </a:cubicBezTo>
                  <a:cubicBezTo>
                    <a:pt x="19" y="530"/>
                    <a:pt x="25" y="521"/>
                    <a:pt x="32" y="513"/>
                  </a:cubicBezTo>
                  <a:cubicBezTo>
                    <a:pt x="46" y="495"/>
                    <a:pt x="63" y="480"/>
                    <a:pt x="80" y="464"/>
                  </a:cubicBezTo>
                  <a:cubicBezTo>
                    <a:pt x="97" y="448"/>
                    <a:pt x="114" y="432"/>
                    <a:pt x="130" y="414"/>
                  </a:cubicBezTo>
                  <a:cubicBezTo>
                    <a:pt x="138" y="405"/>
                    <a:pt x="146" y="395"/>
                    <a:pt x="151" y="383"/>
                  </a:cubicBezTo>
                  <a:cubicBezTo>
                    <a:pt x="154" y="377"/>
                    <a:pt x="156" y="371"/>
                    <a:pt x="157" y="364"/>
                  </a:cubicBezTo>
                  <a:cubicBezTo>
                    <a:pt x="158" y="356"/>
                    <a:pt x="157" y="350"/>
                    <a:pt x="156" y="344"/>
                  </a:cubicBezTo>
                  <a:cubicBezTo>
                    <a:pt x="153" y="333"/>
                    <a:pt x="149" y="324"/>
                    <a:pt x="144" y="315"/>
                  </a:cubicBezTo>
                  <a:cubicBezTo>
                    <a:pt x="141" y="307"/>
                    <a:pt x="136" y="300"/>
                    <a:pt x="132" y="293"/>
                  </a:cubicBezTo>
                  <a:cubicBezTo>
                    <a:pt x="117" y="273"/>
                    <a:pt x="100" y="256"/>
                    <a:pt x="83" y="240"/>
                  </a:cubicBezTo>
                  <a:cubicBezTo>
                    <a:pt x="67" y="224"/>
                    <a:pt x="50" y="208"/>
                    <a:pt x="35" y="191"/>
                  </a:cubicBezTo>
                  <a:cubicBezTo>
                    <a:pt x="21" y="174"/>
                    <a:pt x="10" y="155"/>
                    <a:pt x="9" y="135"/>
                  </a:cubicBezTo>
                  <a:cubicBezTo>
                    <a:pt x="8" y="126"/>
                    <a:pt x="10" y="116"/>
                    <a:pt x="15" y="107"/>
                  </a:cubicBezTo>
                  <a:cubicBezTo>
                    <a:pt x="19" y="97"/>
                    <a:pt x="25" y="88"/>
                    <a:pt x="32" y="80"/>
                  </a:cubicBezTo>
                  <a:cubicBezTo>
                    <a:pt x="46" y="63"/>
                    <a:pt x="63" y="47"/>
                    <a:pt x="80" y="31"/>
                  </a:cubicBezTo>
                  <a:cubicBezTo>
                    <a:pt x="91" y="21"/>
                    <a:pt x="102" y="10"/>
                    <a:pt x="112" y="0"/>
                  </a:cubicBezTo>
                  <a:cubicBezTo>
                    <a:pt x="97" y="0"/>
                    <a:pt x="97" y="0"/>
                    <a:pt x="97" y="0"/>
                  </a:cubicBezTo>
                  <a:cubicBezTo>
                    <a:pt x="89" y="7"/>
                    <a:pt x="81" y="15"/>
                    <a:pt x="72" y="23"/>
                  </a:cubicBezTo>
                  <a:cubicBezTo>
                    <a:pt x="55" y="39"/>
                    <a:pt x="38" y="54"/>
                    <a:pt x="23"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7"/>
            <p:cNvSpPr>
              <a:spLocks/>
            </p:cNvSpPr>
            <p:nvPr/>
          </p:nvSpPr>
          <p:spPr bwMode="hidden">
            <a:xfrm>
              <a:off x="7107238"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8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6"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30"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6"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30"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8"/>
                  </a:cubicBezTo>
                  <a:cubicBezTo>
                    <a:pt x="56" y="1522"/>
                    <a:pt x="60" y="1527"/>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6"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8"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7"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3"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3"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3"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3"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3"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8"/>
            <p:cNvSpPr>
              <a:spLocks noEditPoints="1"/>
            </p:cNvSpPr>
            <p:nvPr/>
          </p:nvSpPr>
          <p:spPr bwMode="hidden">
            <a:xfrm>
              <a:off x="10664825"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9"/>
            <p:cNvSpPr>
              <a:spLocks/>
            </p:cNvSpPr>
            <p:nvPr/>
          </p:nvSpPr>
          <p:spPr bwMode="hidden">
            <a:xfrm>
              <a:off x="964565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20"/>
            <p:cNvSpPr>
              <a:spLocks noEditPoints="1"/>
            </p:cNvSpPr>
            <p:nvPr/>
          </p:nvSpPr>
          <p:spPr bwMode="hidden">
            <a:xfrm>
              <a:off x="8639175" y="-1587"/>
              <a:ext cx="1003300" cy="6862762"/>
            </a:xfrm>
            <a:custGeom>
              <a:avLst/>
              <a:gdLst>
                <a:gd name="T0" fmla="*/ 129 w 316"/>
                <a:gd name="T1" fmla="*/ 183 h 2159"/>
                <a:gd name="T2" fmla="*/ 19 w 316"/>
                <a:gd name="T3" fmla="*/ 305 h 2159"/>
                <a:gd name="T4" fmla="*/ 0 w 316"/>
                <a:gd name="T5" fmla="*/ 367 h 2159"/>
                <a:gd name="T6" fmla="*/ 24 w 316"/>
                <a:gd name="T7" fmla="*/ 408 h 2159"/>
                <a:gd name="T8" fmla="*/ 149 w 316"/>
                <a:gd name="T9" fmla="*/ 564 h 2159"/>
                <a:gd name="T10" fmla="*/ 23 w 316"/>
                <a:gd name="T11" fmla="*/ 730 h 2159"/>
                <a:gd name="T12" fmla="*/ 0 w 316"/>
                <a:gd name="T13" fmla="*/ 796 h 2159"/>
                <a:gd name="T14" fmla="*/ 14 w 316"/>
                <a:gd name="T15" fmla="*/ 828 h 2159"/>
                <a:gd name="T16" fmla="*/ 149 w 316"/>
                <a:gd name="T17" fmla="*/ 993 h 2159"/>
                <a:gd name="T18" fmla="*/ 13 w 316"/>
                <a:gd name="T19" fmla="*/ 1175 h 2159"/>
                <a:gd name="T20" fmla="*/ 4 w 316"/>
                <a:gd name="T21" fmla="*/ 1242 h 2159"/>
                <a:gd name="T22" fmla="*/ 74 w 316"/>
                <a:gd name="T23" fmla="*/ 1319 h 2159"/>
                <a:gd name="T24" fmla="*/ 129 w 316"/>
                <a:gd name="T25" fmla="*/ 1477 h 2159"/>
                <a:gd name="T26" fmla="*/ 0 w 316"/>
                <a:gd name="T27" fmla="*/ 1639 h 2159"/>
                <a:gd name="T28" fmla="*/ 9 w 316"/>
                <a:gd name="T29" fmla="*/ 1681 h 2159"/>
                <a:gd name="T30" fmla="*/ 123 w 316"/>
                <a:gd name="T31" fmla="*/ 1800 h 2159"/>
                <a:gd name="T32" fmla="*/ 93 w 316"/>
                <a:gd name="T33" fmla="*/ 1951 h 2159"/>
                <a:gd name="T34" fmla="*/ 0 w 316"/>
                <a:gd name="T35" fmla="*/ 2069 h 2159"/>
                <a:gd name="T36" fmla="*/ 7 w 316"/>
                <a:gd name="T37" fmla="*/ 2109 h 2159"/>
                <a:gd name="T38" fmla="*/ 66 w 316"/>
                <a:gd name="T39" fmla="*/ 2159 h 2159"/>
                <a:gd name="T40" fmla="*/ 78 w 316"/>
                <a:gd name="T41" fmla="*/ 1981 h 2159"/>
                <a:gd name="T42" fmla="*/ 165 w 316"/>
                <a:gd name="T43" fmla="*/ 1896 h 2159"/>
                <a:gd name="T44" fmla="*/ 281 w 316"/>
                <a:gd name="T45" fmla="*/ 2025 h 2159"/>
                <a:gd name="T46" fmla="*/ 253 w 316"/>
                <a:gd name="T47" fmla="*/ 2159 h 2159"/>
                <a:gd name="T48" fmla="*/ 301 w 316"/>
                <a:gd name="T49" fmla="*/ 2120 h 2159"/>
                <a:gd name="T50" fmla="*/ 296 w 316"/>
                <a:gd name="T51" fmla="*/ 2029 h 2159"/>
                <a:gd name="T52" fmla="*/ 173 w 316"/>
                <a:gd name="T53" fmla="*/ 1833 h 2159"/>
                <a:gd name="T54" fmla="*/ 315 w 316"/>
                <a:gd name="T55" fmla="*/ 1657 h 2159"/>
                <a:gd name="T56" fmla="*/ 193 w 316"/>
                <a:gd name="T57" fmla="*/ 1486 h 2159"/>
                <a:gd name="T58" fmla="*/ 288 w 316"/>
                <a:gd name="T59" fmla="*/ 1276 h 2159"/>
                <a:gd name="T60" fmla="*/ 315 w 316"/>
                <a:gd name="T61" fmla="*/ 1226 h 2159"/>
                <a:gd name="T62" fmla="*/ 241 w 316"/>
                <a:gd name="T63" fmla="*/ 1105 h 2159"/>
                <a:gd name="T64" fmla="*/ 238 w 316"/>
                <a:gd name="T65" fmla="*/ 896 h 2159"/>
                <a:gd name="T66" fmla="*/ 302 w 316"/>
                <a:gd name="T67" fmla="*/ 748 h 2159"/>
                <a:gd name="T68" fmla="*/ 173 w 316"/>
                <a:gd name="T69" fmla="*/ 540 h 2159"/>
                <a:gd name="T70" fmla="*/ 315 w 316"/>
                <a:gd name="T71" fmla="*/ 364 h 2159"/>
                <a:gd name="T72" fmla="*/ 193 w 316"/>
                <a:gd name="T73" fmla="*/ 191 h 2159"/>
                <a:gd name="T74" fmla="*/ 270 w 316"/>
                <a:gd name="T75" fmla="*/ 0 h 2159"/>
                <a:gd name="T76" fmla="*/ 158 w 316"/>
                <a:gd name="T77" fmla="*/ 110 h 2159"/>
                <a:gd name="T78" fmla="*/ 64 w 316"/>
                <a:gd name="T79" fmla="*/ 0 h 2159"/>
                <a:gd name="T80" fmla="*/ 207 w 316"/>
                <a:gd name="T81" fmla="*/ 1517 h 2159"/>
                <a:gd name="T82" fmla="*/ 297 w 316"/>
                <a:gd name="T83" fmla="*/ 1624 h 2159"/>
                <a:gd name="T84" fmla="*/ 181 w 316"/>
                <a:gd name="T85" fmla="*/ 1799 h 2159"/>
                <a:gd name="T86" fmla="*/ 132 w 316"/>
                <a:gd name="T87" fmla="*/ 1793 h 2159"/>
                <a:gd name="T88" fmla="*/ 32 w 316"/>
                <a:gd name="T89" fmla="*/ 1599 h 2159"/>
                <a:gd name="T90" fmla="*/ 158 w 316"/>
                <a:gd name="T91" fmla="*/ 1449 h 2159"/>
                <a:gd name="T92" fmla="*/ 281 w 316"/>
                <a:gd name="T93" fmla="*/ 1164 h 2159"/>
                <a:gd name="T94" fmla="*/ 230 w 316"/>
                <a:gd name="T95" fmla="*/ 1318 h 2159"/>
                <a:gd name="T96" fmla="*/ 153 w 316"/>
                <a:gd name="T97" fmla="*/ 1392 h 2159"/>
                <a:gd name="T98" fmla="*/ 13 w 316"/>
                <a:gd name="T99" fmla="*/ 1228 h 2159"/>
                <a:gd name="T100" fmla="*/ 158 w 316"/>
                <a:gd name="T101" fmla="*/ 1018 h 2159"/>
                <a:gd name="T102" fmla="*/ 194 w 316"/>
                <a:gd name="T103" fmla="*/ 642 h 2159"/>
                <a:gd name="T104" fmla="*/ 301 w 316"/>
                <a:gd name="T105" fmla="*/ 796 h 2159"/>
                <a:gd name="T106" fmla="*/ 162 w 316"/>
                <a:gd name="T107" fmla="*/ 967 h 2159"/>
                <a:gd name="T108" fmla="*/ 82 w 316"/>
                <a:gd name="T109" fmla="*/ 882 h 2159"/>
                <a:gd name="T110" fmla="*/ 78 w 316"/>
                <a:gd name="T111" fmla="*/ 687 h 2159"/>
                <a:gd name="T112" fmla="*/ 165 w 316"/>
                <a:gd name="T113" fmla="*/ 602 h 2159"/>
                <a:gd name="T114" fmla="*/ 185 w 316"/>
                <a:gd name="T115" fmla="*/ 198 h 2159"/>
                <a:gd name="T116" fmla="*/ 297 w 316"/>
                <a:gd name="T117" fmla="*/ 329 h 2159"/>
                <a:gd name="T118" fmla="*/ 181 w 316"/>
                <a:gd name="T119" fmla="*/ 505 h 2159"/>
                <a:gd name="T120" fmla="*/ 132 w 316"/>
                <a:gd name="T121" fmla="*/ 499 h 2159"/>
                <a:gd name="T122" fmla="*/ 32 w 316"/>
                <a:gd name="T123"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4"/>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3" y="1894"/>
                    <a:pt x="156" y="1886"/>
                    <a:pt x="158" y="1879"/>
                  </a:cubicBezTo>
                  <a:cubicBezTo>
                    <a:pt x="158" y="1880"/>
                    <a:pt x="158" y="1880"/>
                    <a:pt x="158" y="1880"/>
                  </a:cubicBezTo>
                  <a:cubicBezTo>
                    <a:pt x="160" y="1886"/>
                    <a:pt x="162" y="1891"/>
                    <a:pt x="165" y="1896"/>
                  </a:cubicBezTo>
                  <a:cubicBezTo>
                    <a:pt x="170" y="1907"/>
                    <a:pt x="177" y="1916"/>
                    <a:pt x="185" y="1925"/>
                  </a:cubicBezTo>
                  <a:cubicBezTo>
                    <a:pt x="200" y="1943"/>
                    <a:pt x="217" y="1958"/>
                    <a:pt x="234" y="1974"/>
                  </a:cubicBezTo>
                  <a:cubicBezTo>
                    <a:pt x="234" y="1975"/>
                    <a:pt x="235" y="1975"/>
                    <a:pt x="235" y="1975"/>
                  </a:cubicBezTo>
                  <a:cubicBezTo>
                    <a:pt x="242" y="1982"/>
                    <a:pt x="248" y="1988"/>
                    <a:pt x="255" y="1995"/>
                  </a:cubicBezTo>
                  <a:cubicBezTo>
                    <a:pt x="264" y="2004"/>
                    <a:pt x="273" y="2014"/>
                    <a:pt x="281" y="2025"/>
                  </a:cubicBezTo>
                  <a:cubicBezTo>
                    <a:pt x="288" y="2035"/>
                    <a:pt x="293" y="2045"/>
                    <a:pt x="297" y="2056"/>
                  </a:cubicBezTo>
                  <a:cubicBezTo>
                    <a:pt x="301" y="2067"/>
                    <a:pt x="302" y="2078"/>
                    <a:pt x="301" y="2090"/>
                  </a:cubicBezTo>
                  <a:cubicBezTo>
                    <a:pt x="300" y="2096"/>
                    <a:pt x="299" y="2102"/>
                    <a:pt x="297" y="2108"/>
                  </a:cubicBezTo>
                  <a:cubicBezTo>
                    <a:pt x="292" y="2116"/>
                    <a:pt x="286" y="2124"/>
                    <a:pt x="280" y="2131"/>
                  </a:cubicBezTo>
                  <a:cubicBezTo>
                    <a:pt x="271" y="2141"/>
                    <a:pt x="262" y="2150"/>
                    <a:pt x="253" y="2159"/>
                  </a:cubicBezTo>
                  <a:cubicBezTo>
                    <a:pt x="268" y="2159"/>
                    <a:pt x="268" y="2159"/>
                    <a:pt x="268" y="2159"/>
                  </a:cubicBezTo>
                  <a:cubicBezTo>
                    <a:pt x="275" y="2152"/>
                    <a:pt x="282" y="2145"/>
                    <a:pt x="288" y="2138"/>
                  </a:cubicBezTo>
                  <a:cubicBezTo>
                    <a:pt x="292" y="2133"/>
                    <a:pt x="296" y="2128"/>
                    <a:pt x="300" y="2122"/>
                  </a:cubicBezTo>
                  <a:cubicBezTo>
                    <a:pt x="301" y="2122"/>
                    <a:pt x="301" y="2122"/>
                    <a:pt x="301" y="2122"/>
                  </a:cubicBezTo>
                  <a:cubicBezTo>
                    <a:pt x="301" y="2122"/>
                    <a:pt x="301" y="2121"/>
                    <a:pt x="301" y="2120"/>
                  </a:cubicBezTo>
                  <a:cubicBezTo>
                    <a:pt x="304" y="2116"/>
                    <a:pt x="307" y="2112"/>
                    <a:pt x="309" y="2107"/>
                  </a:cubicBezTo>
                  <a:cubicBezTo>
                    <a:pt x="312" y="2101"/>
                    <a:pt x="314" y="2095"/>
                    <a:pt x="315" y="2088"/>
                  </a:cubicBezTo>
                  <a:cubicBezTo>
                    <a:pt x="316" y="2080"/>
                    <a:pt x="315" y="2074"/>
                    <a:pt x="314" y="2068"/>
                  </a:cubicBezTo>
                  <a:cubicBezTo>
                    <a:pt x="311" y="2055"/>
                    <a:pt x="305" y="2043"/>
                    <a:pt x="299" y="2033"/>
                  </a:cubicBezTo>
                  <a:cubicBezTo>
                    <a:pt x="298" y="2032"/>
                    <a:pt x="297" y="2030"/>
                    <a:pt x="296" y="2029"/>
                  </a:cubicBezTo>
                  <a:cubicBezTo>
                    <a:pt x="294" y="2026"/>
                    <a:pt x="292" y="2022"/>
                    <a:pt x="290" y="2019"/>
                  </a:cubicBezTo>
                  <a:cubicBezTo>
                    <a:pt x="275" y="1999"/>
                    <a:pt x="258" y="1982"/>
                    <a:pt x="241" y="1966"/>
                  </a:cubicBezTo>
                  <a:cubicBezTo>
                    <a:pt x="225" y="1950"/>
                    <a:pt x="208" y="1935"/>
                    <a:pt x="193" y="1917"/>
                  </a:cubicBezTo>
                  <a:cubicBezTo>
                    <a:pt x="179" y="1901"/>
                    <a:pt x="168" y="1881"/>
                    <a:pt x="167" y="1861"/>
                  </a:cubicBezTo>
                  <a:cubicBezTo>
                    <a:pt x="166" y="1852"/>
                    <a:pt x="168" y="1843"/>
                    <a:pt x="173" y="1833"/>
                  </a:cubicBezTo>
                  <a:cubicBezTo>
                    <a:pt x="177" y="1824"/>
                    <a:pt x="183" y="1815"/>
                    <a:pt x="190" y="1806"/>
                  </a:cubicBezTo>
                  <a:cubicBezTo>
                    <a:pt x="204" y="1789"/>
                    <a:pt x="221" y="1773"/>
                    <a:pt x="238" y="1757"/>
                  </a:cubicBezTo>
                  <a:cubicBezTo>
                    <a:pt x="255" y="1741"/>
                    <a:pt x="272" y="1726"/>
                    <a:pt x="288" y="1708"/>
                  </a:cubicBezTo>
                  <a:cubicBezTo>
                    <a:pt x="296" y="1698"/>
                    <a:pt x="304" y="1689"/>
                    <a:pt x="309" y="1677"/>
                  </a:cubicBezTo>
                  <a:cubicBezTo>
                    <a:pt x="312" y="1671"/>
                    <a:pt x="314" y="1664"/>
                    <a:pt x="315" y="1657"/>
                  </a:cubicBezTo>
                  <a:cubicBezTo>
                    <a:pt x="316" y="1650"/>
                    <a:pt x="315" y="1644"/>
                    <a:pt x="314" y="1637"/>
                  </a:cubicBezTo>
                  <a:cubicBezTo>
                    <a:pt x="311" y="1625"/>
                    <a:pt x="306" y="1614"/>
                    <a:pt x="300" y="1605"/>
                  </a:cubicBezTo>
                  <a:cubicBezTo>
                    <a:pt x="297" y="1599"/>
                    <a:pt x="293" y="1593"/>
                    <a:pt x="290" y="1588"/>
                  </a:cubicBezTo>
                  <a:cubicBezTo>
                    <a:pt x="275" y="1567"/>
                    <a:pt x="258" y="1551"/>
                    <a:pt x="241" y="1535"/>
                  </a:cubicBezTo>
                  <a:cubicBezTo>
                    <a:pt x="225" y="1519"/>
                    <a:pt x="208" y="1503"/>
                    <a:pt x="193" y="1486"/>
                  </a:cubicBezTo>
                  <a:cubicBezTo>
                    <a:pt x="179" y="1469"/>
                    <a:pt x="168" y="1450"/>
                    <a:pt x="167" y="1430"/>
                  </a:cubicBezTo>
                  <a:cubicBezTo>
                    <a:pt x="166" y="1421"/>
                    <a:pt x="168" y="1411"/>
                    <a:pt x="173" y="1402"/>
                  </a:cubicBezTo>
                  <a:cubicBezTo>
                    <a:pt x="177" y="1392"/>
                    <a:pt x="183" y="1383"/>
                    <a:pt x="190" y="1375"/>
                  </a:cubicBezTo>
                  <a:cubicBezTo>
                    <a:pt x="204" y="1357"/>
                    <a:pt x="221" y="1342"/>
                    <a:pt x="238" y="1326"/>
                  </a:cubicBezTo>
                  <a:cubicBezTo>
                    <a:pt x="255" y="1310"/>
                    <a:pt x="272" y="1294"/>
                    <a:pt x="288" y="1276"/>
                  </a:cubicBezTo>
                  <a:cubicBezTo>
                    <a:pt x="292" y="1271"/>
                    <a:pt x="296" y="1266"/>
                    <a:pt x="300" y="1261"/>
                  </a:cubicBezTo>
                  <a:cubicBezTo>
                    <a:pt x="301" y="1261"/>
                    <a:pt x="301" y="1261"/>
                    <a:pt x="301" y="1261"/>
                  </a:cubicBezTo>
                  <a:cubicBezTo>
                    <a:pt x="302" y="1259"/>
                    <a:pt x="302" y="1258"/>
                    <a:pt x="303" y="1256"/>
                  </a:cubicBezTo>
                  <a:cubicBezTo>
                    <a:pt x="305" y="1252"/>
                    <a:pt x="307" y="1249"/>
                    <a:pt x="309" y="1245"/>
                  </a:cubicBezTo>
                  <a:cubicBezTo>
                    <a:pt x="312" y="1239"/>
                    <a:pt x="314" y="1233"/>
                    <a:pt x="315" y="1226"/>
                  </a:cubicBezTo>
                  <a:cubicBezTo>
                    <a:pt x="316" y="1218"/>
                    <a:pt x="315" y="1212"/>
                    <a:pt x="314" y="1206"/>
                  </a:cubicBezTo>
                  <a:cubicBezTo>
                    <a:pt x="311" y="1193"/>
                    <a:pt x="305" y="1181"/>
                    <a:pt x="299" y="1171"/>
                  </a:cubicBezTo>
                  <a:cubicBezTo>
                    <a:pt x="296" y="1168"/>
                    <a:pt x="294" y="1164"/>
                    <a:pt x="291" y="1161"/>
                  </a:cubicBezTo>
                  <a:cubicBezTo>
                    <a:pt x="291" y="1160"/>
                    <a:pt x="290" y="1159"/>
                    <a:pt x="290" y="1158"/>
                  </a:cubicBezTo>
                  <a:cubicBezTo>
                    <a:pt x="275" y="1138"/>
                    <a:pt x="258" y="1122"/>
                    <a:pt x="241" y="1105"/>
                  </a:cubicBezTo>
                  <a:cubicBezTo>
                    <a:pt x="225" y="1089"/>
                    <a:pt x="208" y="1074"/>
                    <a:pt x="193" y="1057"/>
                  </a:cubicBezTo>
                  <a:cubicBezTo>
                    <a:pt x="179" y="1040"/>
                    <a:pt x="168" y="1020"/>
                    <a:pt x="167" y="1000"/>
                  </a:cubicBezTo>
                  <a:cubicBezTo>
                    <a:pt x="166" y="991"/>
                    <a:pt x="168" y="982"/>
                    <a:pt x="173" y="972"/>
                  </a:cubicBezTo>
                  <a:cubicBezTo>
                    <a:pt x="177" y="963"/>
                    <a:pt x="183" y="954"/>
                    <a:pt x="190" y="945"/>
                  </a:cubicBezTo>
                  <a:cubicBezTo>
                    <a:pt x="204" y="928"/>
                    <a:pt x="221" y="912"/>
                    <a:pt x="238" y="896"/>
                  </a:cubicBezTo>
                  <a:cubicBezTo>
                    <a:pt x="255" y="880"/>
                    <a:pt x="272" y="865"/>
                    <a:pt x="288" y="847"/>
                  </a:cubicBezTo>
                  <a:cubicBezTo>
                    <a:pt x="296" y="837"/>
                    <a:pt x="304" y="828"/>
                    <a:pt x="309" y="816"/>
                  </a:cubicBezTo>
                  <a:cubicBezTo>
                    <a:pt x="312" y="810"/>
                    <a:pt x="314" y="803"/>
                    <a:pt x="315" y="796"/>
                  </a:cubicBezTo>
                  <a:cubicBezTo>
                    <a:pt x="316" y="789"/>
                    <a:pt x="315" y="783"/>
                    <a:pt x="314" y="776"/>
                  </a:cubicBezTo>
                  <a:cubicBezTo>
                    <a:pt x="311" y="766"/>
                    <a:pt x="307" y="756"/>
                    <a:pt x="302" y="748"/>
                  </a:cubicBezTo>
                  <a:cubicBezTo>
                    <a:pt x="299" y="740"/>
                    <a:pt x="294" y="732"/>
                    <a:pt x="290" y="726"/>
                  </a:cubicBezTo>
                  <a:cubicBezTo>
                    <a:pt x="275" y="705"/>
                    <a:pt x="258" y="689"/>
                    <a:pt x="241" y="673"/>
                  </a:cubicBezTo>
                  <a:cubicBezTo>
                    <a:pt x="225" y="656"/>
                    <a:pt x="208" y="641"/>
                    <a:pt x="193" y="624"/>
                  </a:cubicBezTo>
                  <a:cubicBezTo>
                    <a:pt x="179" y="607"/>
                    <a:pt x="168" y="588"/>
                    <a:pt x="167" y="568"/>
                  </a:cubicBezTo>
                  <a:cubicBezTo>
                    <a:pt x="166" y="558"/>
                    <a:pt x="168" y="549"/>
                    <a:pt x="173" y="540"/>
                  </a:cubicBezTo>
                  <a:cubicBezTo>
                    <a:pt x="177" y="530"/>
                    <a:pt x="183" y="521"/>
                    <a:pt x="190" y="513"/>
                  </a:cubicBezTo>
                  <a:cubicBezTo>
                    <a:pt x="204" y="495"/>
                    <a:pt x="221" y="480"/>
                    <a:pt x="238" y="464"/>
                  </a:cubicBezTo>
                  <a:cubicBezTo>
                    <a:pt x="255" y="448"/>
                    <a:pt x="272" y="432"/>
                    <a:pt x="288" y="414"/>
                  </a:cubicBezTo>
                  <a:cubicBezTo>
                    <a:pt x="296" y="405"/>
                    <a:pt x="304" y="395"/>
                    <a:pt x="309" y="383"/>
                  </a:cubicBezTo>
                  <a:cubicBezTo>
                    <a:pt x="312" y="377"/>
                    <a:pt x="314" y="371"/>
                    <a:pt x="315" y="364"/>
                  </a:cubicBezTo>
                  <a:cubicBezTo>
                    <a:pt x="316" y="356"/>
                    <a:pt x="315" y="350"/>
                    <a:pt x="314" y="344"/>
                  </a:cubicBezTo>
                  <a:cubicBezTo>
                    <a:pt x="311" y="333"/>
                    <a:pt x="307" y="324"/>
                    <a:pt x="302" y="315"/>
                  </a:cubicBezTo>
                  <a:cubicBezTo>
                    <a:pt x="299" y="307"/>
                    <a:pt x="294" y="300"/>
                    <a:pt x="290" y="293"/>
                  </a:cubicBezTo>
                  <a:cubicBezTo>
                    <a:pt x="275" y="273"/>
                    <a:pt x="258" y="256"/>
                    <a:pt x="241" y="240"/>
                  </a:cubicBezTo>
                  <a:cubicBezTo>
                    <a:pt x="225" y="224"/>
                    <a:pt x="208" y="208"/>
                    <a:pt x="193" y="191"/>
                  </a:cubicBezTo>
                  <a:cubicBezTo>
                    <a:pt x="179" y="174"/>
                    <a:pt x="168" y="155"/>
                    <a:pt x="167" y="135"/>
                  </a:cubicBezTo>
                  <a:cubicBezTo>
                    <a:pt x="166" y="126"/>
                    <a:pt x="168" y="116"/>
                    <a:pt x="173" y="107"/>
                  </a:cubicBezTo>
                  <a:cubicBezTo>
                    <a:pt x="177" y="97"/>
                    <a:pt x="183" y="88"/>
                    <a:pt x="190" y="80"/>
                  </a:cubicBezTo>
                  <a:cubicBezTo>
                    <a:pt x="204" y="63"/>
                    <a:pt x="221" y="47"/>
                    <a:pt x="238" y="31"/>
                  </a:cubicBezTo>
                  <a:cubicBezTo>
                    <a:pt x="249" y="21"/>
                    <a:pt x="260" y="10"/>
                    <a:pt x="270" y="0"/>
                  </a:cubicBezTo>
                  <a:cubicBezTo>
                    <a:pt x="255" y="0"/>
                    <a:pt x="255" y="0"/>
                    <a:pt x="255" y="0"/>
                  </a:cubicBezTo>
                  <a:cubicBezTo>
                    <a:pt x="247" y="7"/>
                    <a:pt x="239" y="15"/>
                    <a:pt x="230" y="23"/>
                  </a:cubicBezTo>
                  <a:cubicBezTo>
                    <a:pt x="213" y="39"/>
                    <a:pt x="196" y="54"/>
                    <a:pt x="181" y="72"/>
                  </a:cubicBezTo>
                  <a:cubicBezTo>
                    <a:pt x="174" y="81"/>
                    <a:pt x="167" y="91"/>
                    <a:pt x="162" y="102"/>
                  </a:cubicBezTo>
                  <a:cubicBezTo>
                    <a:pt x="160" y="104"/>
                    <a:pt x="159" y="107"/>
                    <a:pt x="158" y="110"/>
                  </a:cubicBezTo>
                  <a:cubicBezTo>
                    <a:pt x="158" y="111"/>
                    <a:pt x="158" y="111"/>
                    <a:pt x="158" y="111"/>
                  </a:cubicBezTo>
                  <a:cubicBezTo>
                    <a:pt x="157" y="107"/>
                    <a:pt x="155" y="102"/>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5" y="1493"/>
                  </a:moveTo>
                  <a:cubicBezTo>
                    <a:pt x="192" y="1502"/>
                    <a:pt x="199" y="1510"/>
                    <a:pt x="207" y="1517"/>
                  </a:cubicBezTo>
                  <a:cubicBezTo>
                    <a:pt x="212" y="1522"/>
                    <a:pt x="216" y="1526"/>
                    <a:pt x="220" y="1531"/>
                  </a:cubicBezTo>
                  <a:cubicBezTo>
                    <a:pt x="237" y="1547"/>
                    <a:pt x="254" y="1563"/>
                    <a:pt x="270" y="1580"/>
                  </a:cubicBezTo>
                  <a:cubicBezTo>
                    <a:pt x="272" y="1582"/>
                    <a:pt x="273" y="1584"/>
                    <a:pt x="275" y="1586"/>
                  </a:cubicBezTo>
                  <a:cubicBezTo>
                    <a:pt x="277" y="1589"/>
                    <a:pt x="279" y="1591"/>
                    <a:pt x="281" y="1594"/>
                  </a:cubicBezTo>
                  <a:cubicBezTo>
                    <a:pt x="288" y="1603"/>
                    <a:pt x="293" y="1613"/>
                    <a:pt x="297" y="1624"/>
                  </a:cubicBezTo>
                  <a:cubicBezTo>
                    <a:pt x="301" y="1635"/>
                    <a:pt x="302" y="1647"/>
                    <a:pt x="301" y="1658"/>
                  </a:cubicBezTo>
                  <a:cubicBezTo>
                    <a:pt x="300" y="1666"/>
                    <a:pt x="299" y="1673"/>
                    <a:pt x="296" y="1680"/>
                  </a:cubicBezTo>
                  <a:cubicBezTo>
                    <a:pt x="291" y="1687"/>
                    <a:pt x="286" y="1694"/>
                    <a:pt x="280" y="1701"/>
                  </a:cubicBezTo>
                  <a:cubicBezTo>
                    <a:pt x="265" y="1718"/>
                    <a:pt x="247" y="1733"/>
                    <a:pt x="230" y="1749"/>
                  </a:cubicBezTo>
                  <a:cubicBezTo>
                    <a:pt x="213" y="1765"/>
                    <a:pt x="196" y="1781"/>
                    <a:pt x="181" y="1799"/>
                  </a:cubicBezTo>
                  <a:cubicBezTo>
                    <a:pt x="174" y="1808"/>
                    <a:pt x="167" y="1818"/>
                    <a:pt x="162" y="1828"/>
                  </a:cubicBezTo>
                  <a:cubicBezTo>
                    <a:pt x="160" y="1831"/>
                    <a:pt x="159" y="1834"/>
                    <a:pt x="158" y="1837"/>
                  </a:cubicBezTo>
                  <a:cubicBezTo>
                    <a:pt x="158" y="1838"/>
                    <a:pt x="158" y="1838"/>
                    <a:pt x="158" y="1838"/>
                  </a:cubicBezTo>
                  <a:cubicBezTo>
                    <a:pt x="157" y="1833"/>
                    <a:pt x="155" y="1828"/>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3" y="1462"/>
                    <a:pt x="156" y="1455"/>
                    <a:pt x="158" y="1447"/>
                  </a:cubicBezTo>
                  <a:cubicBezTo>
                    <a:pt x="158" y="1449"/>
                    <a:pt x="158" y="1449"/>
                    <a:pt x="158" y="1449"/>
                  </a:cubicBezTo>
                  <a:cubicBezTo>
                    <a:pt x="160" y="1454"/>
                    <a:pt x="162" y="1459"/>
                    <a:pt x="165" y="1464"/>
                  </a:cubicBezTo>
                  <a:cubicBezTo>
                    <a:pt x="170" y="1475"/>
                    <a:pt x="177" y="1484"/>
                    <a:pt x="185" y="1493"/>
                  </a:cubicBezTo>
                  <a:close/>
                  <a:moveTo>
                    <a:pt x="185" y="1064"/>
                  </a:moveTo>
                  <a:cubicBezTo>
                    <a:pt x="200" y="1082"/>
                    <a:pt x="217" y="1098"/>
                    <a:pt x="234" y="1113"/>
                  </a:cubicBezTo>
                  <a:cubicBezTo>
                    <a:pt x="251" y="1129"/>
                    <a:pt x="268" y="1146"/>
                    <a:pt x="281" y="1164"/>
                  </a:cubicBezTo>
                  <a:cubicBezTo>
                    <a:pt x="288" y="1174"/>
                    <a:pt x="293" y="1184"/>
                    <a:pt x="297" y="1195"/>
                  </a:cubicBezTo>
                  <a:cubicBezTo>
                    <a:pt x="301" y="1206"/>
                    <a:pt x="302" y="1218"/>
                    <a:pt x="301" y="1229"/>
                  </a:cubicBezTo>
                  <a:cubicBezTo>
                    <a:pt x="301" y="1234"/>
                    <a:pt x="300" y="1239"/>
                    <a:pt x="298" y="1244"/>
                  </a:cubicBezTo>
                  <a:cubicBezTo>
                    <a:pt x="293" y="1253"/>
                    <a:pt x="287" y="1261"/>
                    <a:pt x="280" y="1269"/>
                  </a:cubicBezTo>
                  <a:cubicBezTo>
                    <a:pt x="265" y="1286"/>
                    <a:pt x="247" y="1302"/>
                    <a:pt x="230" y="1318"/>
                  </a:cubicBezTo>
                  <a:cubicBezTo>
                    <a:pt x="213" y="1333"/>
                    <a:pt x="196" y="1349"/>
                    <a:pt x="181" y="1367"/>
                  </a:cubicBezTo>
                  <a:cubicBezTo>
                    <a:pt x="174" y="1376"/>
                    <a:pt x="167" y="1386"/>
                    <a:pt x="162" y="1396"/>
                  </a:cubicBezTo>
                  <a:cubicBezTo>
                    <a:pt x="160" y="1399"/>
                    <a:pt x="159" y="1402"/>
                    <a:pt x="158" y="1405"/>
                  </a:cubicBezTo>
                  <a:cubicBezTo>
                    <a:pt x="158" y="1406"/>
                    <a:pt x="158" y="1406"/>
                    <a:pt x="158" y="1406"/>
                  </a:cubicBezTo>
                  <a:cubicBezTo>
                    <a:pt x="157" y="1401"/>
                    <a:pt x="155" y="1397"/>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3" y="1033"/>
                    <a:pt x="156" y="1025"/>
                    <a:pt x="158" y="1018"/>
                  </a:cubicBezTo>
                  <a:cubicBezTo>
                    <a:pt x="158" y="1019"/>
                    <a:pt x="158" y="1019"/>
                    <a:pt x="158" y="1019"/>
                  </a:cubicBezTo>
                  <a:cubicBezTo>
                    <a:pt x="160" y="1025"/>
                    <a:pt x="162" y="1030"/>
                    <a:pt x="165" y="1035"/>
                  </a:cubicBezTo>
                  <a:cubicBezTo>
                    <a:pt x="170" y="1046"/>
                    <a:pt x="177" y="1055"/>
                    <a:pt x="185" y="1064"/>
                  </a:cubicBezTo>
                  <a:close/>
                  <a:moveTo>
                    <a:pt x="185" y="631"/>
                  </a:moveTo>
                  <a:cubicBezTo>
                    <a:pt x="188" y="635"/>
                    <a:pt x="191" y="638"/>
                    <a:pt x="194" y="642"/>
                  </a:cubicBezTo>
                  <a:cubicBezTo>
                    <a:pt x="202" y="652"/>
                    <a:pt x="211" y="661"/>
                    <a:pt x="220" y="670"/>
                  </a:cubicBezTo>
                  <a:cubicBezTo>
                    <a:pt x="237" y="686"/>
                    <a:pt x="254" y="702"/>
                    <a:pt x="270" y="719"/>
                  </a:cubicBezTo>
                  <a:cubicBezTo>
                    <a:pt x="275" y="724"/>
                    <a:pt x="279" y="730"/>
                    <a:pt x="283" y="735"/>
                  </a:cubicBezTo>
                  <a:cubicBezTo>
                    <a:pt x="289" y="744"/>
                    <a:pt x="294" y="753"/>
                    <a:pt x="297" y="762"/>
                  </a:cubicBezTo>
                  <a:cubicBezTo>
                    <a:pt x="301" y="773"/>
                    <a:pt x="302" y="785"/>
                    <a:pt x="301" y="796"/>
                  </a:cubicBezTo>
                  <a:cubicBezTo>
                    <a:pt x="300" y="805"/>
                    <a:pt x="298" y="813"/>
                    <a:pt x="294" y="821"/>
                  </a:cubicBezTo>
                  <a:cubicBezTo>
                    <a:pt x="290" y="827"/>
                    <a:pt x="285" y="834"/>
                    <a:pt x="280" y="840"/>
                  </a:cubicBezTo>
                  <a:cubicBezTo>
                    <a:pt x="265" y="857"/>
                    <a:pt x="247" y="872"/>
                    <a:pt x="230" y="888"/>
                  </a:cubicBezTo>
                  <a:cubicBezTo>
                    <a:pt x="213" y="904"/>
                    <a:pt x="196" y="920"/>
                    <a:pt x="181" y="938"/>
                  </a:cubicBezTo>
                  <a:cubicBezTo>
                    <a:pt x="174" y="947"/>
                    <a:pt x="167" y="957"/>
                    <a:pt x="162" y="967"/>
                  </a:cubicBezTo>
                  <a:cubicBezTo>
                    <a:pt x="160" y="970"/>
                    <a:pt x="159" y="973"/>
                    <a:pt x="158" y="976"/>
                  </a:cubicBezTo>
                  <a:cubicBezTo>
                    <a:pt x="158" y="977"/>
                    <a:pt x="158" y="977"/>
                    <a:pt x="158" y="977"/>
                  </a:cubicBezTo>
                  <a:cubicBezTo>
                    <a:pt x="157" y="972"/>
                    <a:pt x="155" y="967"/>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3" y="600"/>
                    <a:pt x="156" y="593"/>
                    <a:pt x="158" y="585"/>
                  </a:cubicBezTo>
                  <a:cubicBezTo>
                    <a:pt x="158" y="587"/>
                    <a:pt x="158" y="587"/>
                    <a:pt x="158" y="587"/>
                  </a:cubicBezTo>
                  <a:cubicBezTo>
                    <a:pt x="160" y="592"/>
                    <a:pt x="162" y="597"/>
                    <a:pt x="165" y="602"/>
                  </a:cubicBezTo>
                  <a:cubicBezTo>
                    <a:pt x="170" y="613"/>
                    <a:pt x="177" y="622"/>
                    <a:pt x="185" y="631"/>
                  </a:cubicBezTo>
                  <a:close/>
                  <a:moveTo>
                    <a:pt x="158" y="152"/>
                  </a:moveTo>
                  <a:cubicBezTo>
                    <a:pt x="158" y="154"/>
                    <a:pt x="158" y="154"/>
                    <a:pt x="158" y="154"/>
                  </a:cubicBezTo>
                  <a:cubicBezTo>
                    <a:pt x="160" y="159"/>
                    <a:pt x="162" y="164"/>
                    <a:pt x="165" y="170"/>
                  </a:cubicBezTo>
                  <a:cubicBezTo>
                    <a:pt x="170" y="180"/>
                    <a:pt x="177" y="190"/>
                    <a:pt x="185" y="198"/>
                  </a:cubicBezTo>
                  <a:cubicBezTo>
                    <a:pt x="188" y="202"/>
                    <a:pt x="191" y="206"/>
                    <a:pt x="194" y="209"/>
                  </a:cubicBezTo>
                  <a:cubicBezTo>
                    <a:pt x="202" y="219"/>
                    <a:pt x="211" y="228"/>
                    <a:pt x="220" y="237"/>
                  </a:cubicBezTo>
                  <a:cubicBezTo>
                    <a:pt x="237" y="254"/>
                    <a:pt x="254" y="269"/>
                    <a:pt x="270" y="286"/>
                  </a:cubicBezTo>
                  <a:cubicBezTo>
                    <a:pt x="275" y="291"/>
                    <a:pt x="279" y="297"/>
                    <a:pt x="283" y="302"/>
                  </a:cubicBezTo>
                  <a:cubicBezTo>
                    <a:pt x="289" y="311"/>
                    <a:pt x="294" y="320"/>
                    <a:pt x="297" y="329"/>
                  </a:cubicBezTo>
                  <a:cubicBezTo>
                    <a:pt x="301" y="340"/>
                    <a:pt x="302" y="352"/>
                    <a:pt x="301" y="363"/>
                  </a:cubicBezTo>
                  <a:cubicBezTo>
                    <a:pt x="300" y="372"/>
                    <a:pt x="298" y="380"/>
                    <a:pt x="294" y="388"/>
                  </a:cubicBezTo>
                  <a:cubicBezTo>
                    <a:pt x="290" y="395"/>
                    <a:pt x="285" y="401"/>
                    <a:pt x="280" y="407"/>
                  </a:cubicBezTo>
                  <a:cubicBezTo>
                    <a:pt x="265" y="424"/>
                    <a:pt x="247" y="440"/>
                    <a:pt x="230" y="455"/>
                  </a:cubicBezTo>
                  <a:cubicBezTo>
                    <a:pt x="213" y="471"/>
                    <a:pt x="196" y="487"/>
                    <a:pt x="181" y="505"/>
                  </a:cubicBezTo>
                  <a:cubicBezTo>
                    <a:pt x="174" y="514"/>
                    <a:pt x="167" y="524"/>
                    <a:pt x="162" y="534"/>
                  </a:cubicBezTo>
                  <a:cubicBezTo>
                    <a:pt x="160" y="537"/>
                    <a:pt x="159" y="540"/>
                    <a:pt x="158" y="543"/>
                  </a:cubicBezTo>
                  <a:cubicBezTo>
                    <a:pt x="158" y="544"/>
                    <a:pt x="158" y="544"/>
                    <a:pt x="158" y="544"/>
                  </a:cubicBezTo>
                  <a:cubicBezTo>
                    <a:pt x="157" y="539"/>
                    <a:pt x="155" y="535"/>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3" y="167"/>
                    <a:pt x="156" y="160"/>
                    <a:pt x="158" y="15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21"/>
            <p:cNvSpPr>
              <a:spLocks/>
            </p:cNvSpPr>
            <p:nvPr/>
          </p:nvSpPr>
          <p:spPr bwMode="hidden">
            <a:xfrm>
              <a:off x="10160000"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22"/>
            <p:cNvSpPr>
              <a:spLocks/>
            </p:cNvSpPr>
            <p:nvPr/>
          </p:nvSpPr>
          <p:spPr bwMode="hidden">
            <a:xfrm>
              <a:off x="11691938" y="-1587"/>
              <a:ext cx="501650" cy="6862762"/>
            </a:xfrm>
            <a:custGeom>
              <a:avLst/>
              <a:gdLst>
                <a:gd name="T0" fmla="*/ 149 w 158"/>
                <a:gd name="T1" fmla="*/ 131 h 2159"/>
                <a:gd name="T2" fmla="*/ 121 w 158"/>
                <a:gd name="T3" fmla="*/ 196 h 2159"/>
                <a:gd name="T4" fmla="*/ 23 w 158"/>
                <a:gd name="T5" fmla="*/ 298 h 2159"/>
                <a:gd name="T6" fmla="*/ 0 w 158"/>
                <a:gd name="T7" fmla="*/ 345 h 2159"/>
                <a:gd name="T8" fmla="*/ 0 w 158"/>
                <a:gd name="T9" fmla="*/ 367 h 2159"/>
                <a:gd name="T10" fmla="*/ 13 w 158"/>
                <a:gd name="T11" fmla="*/ 396 h 2159"/>
                <a:gd name="T12" fmla="*/ 74 w 158"/>
                <a:gd name="T13" fmla="*/ 457 h 2159"/>
                <a:gd name="T14" fmla="*/ 149 w 158"/>
                <a:gd name="T15" fmla="*/ 564 h 2159"/>
                <a:gd name="T16" fmla="*/ 121 w 158"/>
                <a:gd name="T17" fmla="*/ 629 h 2159"/>
                <a:gd name="T18" fmla="*/ 23 w 158"/>
                <a:gd name="T19" fmla="*/ 730 h 2159"/>
                <a:gd name="T20" fmla="*/ 0 w 158"/>
                <a:gd name="T21" fmla="*/ 778 h 2159"/>
                <a:gd name="T22" fmla="*/ 0 w 158"/>
                <a:gd name="T23" fmla="*/ 800 h 2159"/>
                <a:gd name="T24" fmla="*/ 13 w 158"/>
                <a:gd name="T25" fmla="*/ 828 h 2159"/>
                <a:gd name="T26" fmla="*/ 74 w 158"/>
                <a:gd name="T27" fmla="*/ 890 h 2159"/>
                <a:gd name="T28" fmla="*/ 149 w 158"/>
                <a:gd name="T29" fmla="*/ 993 h 2159"/>
                <a:gd name="T30" fmla="*/ 84 w 158"/>
                <a:gd name="T31" fmla="*/ 1098 h 2159"/>
                <a:gd name="T32" fmla="*/ 0 w 158"/>
                <a:gd name="T33" fmla="*/ 1207 h 2159"/>
                <a:gd name="T34" fmla="*/ 0 w 158"/>
                <a:gd name="T35" fmla="*/ 1230 h 2159"/>
                <a:gd name="T36" fmla="*/ 13 w 158"/>
                <a:gd name="T37" fmla="*/ 1261 h 2159"/>
                <a:gd name="T38" fmla="*/ 74 w 158"/>
                <a:gd name="T39" fmla="*/ 1319 h 2159"/>
                <a:gd name="T40" fmla="*/ 149 w 158"/>
                <a:gd name="T41" fmla="*/ 1425 h 2159"/>
                <a:gd name="T42" fmla="*/ 111 w 158"/>
                <a:gd name="T43" fmla="*/ 1501 h 2159"/>
                <a:gd name="T44" fmla="*/ 13 w 158"/>
                <a:gd name="T45" fmla="*/ 1606 h 2159"/>
                <a:gd name="T46" fmla="*/ 0 w 158"/>
                <a:gd name="T47" fmla="*/ 1657 h 2159"/>
                <a:gd name="T48" fmla="*/ 9 w 158"/>
                <a:gd name="T49" fmla="*/ 1681 h 2159"/>
                <a:gd name="T50" fmla="*/ 24 w 158"/>
                <a:gd name="T51" fmla="*/ 1702 h 2159"/>
                <a:gd name="T52" fmla="*/ 142 w 158"/>
                <a:gd name="T53" fmla="*/ 1829 h 2159"/>
                <a:gd name="T54" fmla="*/ 129 w 158"/>
                <a:gd name="T55" fmla="*/ 1907 h 2159"/>
                <a:gd name="T56" fmla="*/ 37 w 158"/>
                <a:gd name="T57" fmla="*/ 2007 h 2159"/>
                <a:gd name="T58" fmla="*/ 0 w 158"/>
                <a:gd name="T59" fmla="*/ 2069 h 2159"/>
                <a:gd name="T60" fmla="*/ 0 w 158"/>
                <a:gd name="T61" fmla="*/ 2092 h 2159"/>
                <a:gd name="T62" fmla="*/ 13 w 158"/>
                <a:gd name="T63" fmla="*/ 2122 h 2159"/>
                <a:gd name="T64" fmla="*/ 50 w 158"/>
                <a:gd name="T65" fmla="*/ 2159 h 2159"/>
                <a:gd name="T66" fmla="*/ 14 w 158"/>
                <a:gd name="T67" fmla="*/ 2101 h 2159"/>
                <a:gd name="T68" fmla="*/ 78 w 158"/>
                <a:gd name="T69" fmla="*/ 1981 h 2159"/>
                <a:gd name="T70" fmla="*/ 156 w 158"/>
                <a:gd name="T71" fmla="*/ 1884 h 2159"/>
                <a:gd name="T72" fmla="*/ 156 w 158"/>
                <a:gd name="T73" fmla="*/ 1833 h 2159"/>
                <a:gd name="T74" fmla="*/ 82 w 158"/>
                <a:gd name="T75" fmla="*/ 1743 h 2159"/>
                <a:gd name="T76" fmla="*/ 13 w 158"/>
                <a:gd name="T77" fmla="*/ 1658 h 2159"/>
                <a:gd name="T78" fmla="*/ 129 w 158"/>
                <a:gd name="T79" fmla="*/ 1499 h 2159"/>
                <a:gd name="T80" fmla="*/ 158 w 158"/>
                <a:gd name="T81" fmla="*/ 1457 h 2159"/>
                <a:gd name="T82" fmla="*/ 153 w 158"/>
                <a:gd name="T83" fmla="*/ 1392 h 2159"/>
                <a:gd name="T84" fmla="*/ 32 w 158"/>
                <a:gd name="T85" fmla="*/ 1263 h 2159"/>
                <a:gd name="T86" fmla="*/ 32 w 158"/>
                <a:gd name="T87" fmla="*/ 1169 h 2159"/>
                <a:gd name="T88" fmla="*/ 150 w 158"/>
                <a:gd name="T89" fmla="*/ 1039 h 2159"/>
                <a:gd name="T90" fmla="*/ 158 w 158"/>
                <a:gd name="T91" fmla="*/ 968 h 2159"/>
                <a:gd name="T92" fmla="*/ 132 w 158"/>
                <a:gd name="T93" fmla="*/ 932 h 2159"/>
                <a:gd name="T94" fmla="*/ 16 w 158"/>
                <a:gd name="T95" fmla="*/ 811 h 2159"/>
                <a:gd name="T96" fmla="*/ 78 w 158"/>
                <a:gd name="T97" fmla="*/ 687 h 2159"/>
                <a:gd name="T98" fmla="*/ 156 w 158"/>
                <a:gd name="T99" fmla="*/ 591 h 2159"/>
                <a:gd name="T100" fmla="*/ 156 w 158"/>
                <a:gd name="T101" fmla="*/ 539 h 2159"/>
                <a:gd name="T102" fmla="*/ 82 w 158"/>
                <a:gd name="T103" fmla="*/ 449 h 2159"/>
                <a:gd name="T104" fmla="*/ 13 w 158"/>
                <a:gd name="T105" fmla="*/ 363 h 2159"/>
                <a:gd name="T106" fmla="*/ 129 w 158"/>
                <a:gd name="T107" fmla="*/ 204 h 2159"/>
                <a:gd name="T108" fmla="*/ 158 w 158"/>
                <a:gd name="T109" fmla="*/ 162 h 2159"/>
                <a:gd name="T110" fmla="*/ 153 w 158"/>
                <a:gd name="T111" fmla="*/ 97 h 2159"/>
                <a:gd name="T112" fmla="*/ 64 w 158"/>
                <a:gd name="T113" fmla="*/ 0 h 2159"/>
                <a:gd name="T114" fmla="*/ 123 w 158"/>
                <a:gd name="T115" fmla="*/ 7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7" y="1886"/>
                    <a:pt x="158" y="1887"/>
                    <a:pt x="158" y="1889"/>
                  </a:cubicBezTo>
                  <a:cubicBezTo>
                    <a:pt x="158" y="1829"/>
                    <a:pt x="158" y="1829"/>
                    <a:pt x="158" y="1829"/>
                  </a:cubicBezTo>
                  <a:cubicBezTo>
                    <a:pt x="158" y="1830"/>
                    <a:pt x="157" y="1832"/>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7" y="1454"/>
                    <a:pt x="158" y="1456"/>
                    <a:pt x="158" y="1457"/>
                  </a:cubicBezTo>
                  <a:cubicBezTo>
                    <a:pt x="158" y="1398"/>
                    <a:pt x="158" y="1398"/>
                    <a:pt x="158" y="1398"/>
                  </a:cubicBezTo>
                  <a:cubicBezTo>
                    <a:pt x="158" y="1399"/>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7" y="1025"/>
                    <a:pt x="158" y="1026"/>
                    <a:pt x="158" y="1028"/>
                  </a:cubicBezTo>
                  <a:cubicBezTo>
                    <a:pt x="158" y="968"/>
                    <a:pt x="158" y="968"/>
                    <a:pt x="158" y="968"/>
                  </a:cubicBezTo>
                  <a:cubicBezTo>
                    <a:pt x="158" y="969"/>
                    <a:pt x="157" y="971"/>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7" y="592"/>
                    <a:pt x="158" y="594"/>
                    <a:pt x="158" y="595"/>
                  </a:cubicBezTo>
                  <a:cubicBezTo>
                    <a:pt x="158" y="535"/>
                    <a:pt x="158" y="535"/>
                    <a:pt x="158" y="535"/>
                  </a:cubicBezTo>
                  <a:cubicBezTo>
                    <a:pt x="158" y="537"/>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ubicBezTo>
                    <a:pt x="157" y="159"/>
                    <a:pt x="158" y="161"/>
                    <a:pt x="158" y="162"/>
                  </a:cubicBezTo>
                  <a:cubicBezTo>
                    <a:pt x="158" y="103"/>
                    <a:pt x="158" y="103"/>
                    <a:pt x="158" y="103"/>
                  </a:cubicBezTo>
                  <a:cubicBezTo>
                    <a:pt x="158" y="104"/>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6" name="Group 165"/>
            <p:cNvGrpSpPr/>
            <p:nvPr/>
          </p:nvGrpSpPr>
          <p:grpSpPr bwMode="hidden">
            <a:xfrm>
              <a:off x="-3175" y="-1587"/>
              <a:ext cx="12196763" cy="6862762"/>
              <a:chOff x="-3175" y="-1587"/>
              <a:chExt cx="12196763" cy="6862762"/>
            </a:xfrm>
            <a:solidFill>
              <a:schemeClr val="bg2">
                <a:lumMod val="60000"/>
                <a:lumOff val="40000"/>
                <a:alpha val="20000"/>
              </a:schemeClr>
            </a:solidFill>
          </p:grpSpPr>
          <p:sp>
            <p:nvSpPr>
              <p:cNvPr id="167" name="Freeform 23"/>
              <p:cNvSpPr>
                <a:spLocks/>
              </p:cNvSpPr>
              <p:nvPr/>
            </p:nvSpPr>
            <p:spPr bwMode="hidden">
              <a:xfrm>
                <a:off x="1620838"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24"/>
              <p:cNvSpPr>
                <a:spLocks/>
              </p:cNvSpPr>
              <p:nvPr/>
            </p:nvSpPr>
            <p:spPr bwMode="hidden">
              <a:xfrm>
                <a:off x="603250" y="6353175"/>
                <a:ext cx="788988"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25"/>
              <p:cNvSpPr>
                <a:spLocks/>
              </p:cNvSpPr>
              <p:nvPr/>
            </p:nvSpPr>
            <p:spPr bwMode="hidden">
              <a:xfrm>
                <a:off x="-3175" y="6359525"/>
                <a:ext cx="381000" cy="501650"/>
              </a:xfrm>
              <a:custGeom>
                <a:avLst/>
                <a:gdLst>
                  <a:gd name="T0" fmla="*/ 108 w 120"/>
                  <a:gd name="T1" fmla="*/ 101 h 158"/>
                  <a:gd name="T2" fmla="*/ 66 w 120"/>
                  <a:gd name="T3" fmla="*/ 9 h 158"/>
                  <a:gd name="T4" fmla="*/ 0 w 120"/>
                  <a:gd name="T5" fmla="*/ 22 h 158"/>
                  <a:gd name="T6" fmla="*/ 0 w 120"/>
                  <a:gd name="T7" fmla="*/ 158 h 158"/>
                  <a:gd name="T8" fmla="*/ 55 w 120"/>
                  <a:gd name="T9" fmla="*/ 158 h 158"/>
                  <a:gd name="T10" fmla="*/ 108 w 120"/>
                  <a:gd name="T11" fmla="*/ 101 h 158"/>
                </a:gdLst>
                <a:ahLst/>
                <a:cxnLst>
                  <a:cxn ang="0">
                    <a:pos x="T0" y="T1"/>
                  </a:cxn>
                  <a:cxn ang="0">
                    <a:pos x="T2" y="T3"/>
                  </a:cxn>
                  <a:cxn ang="0">
                    <a:pos x="T4" y="T5"/>
                  </a:cxn>
                  <a:cxn ang="0">
                    <a:pos x="T6" y="T7"/>
                  </a:cxn>
                  <a:cxn ang="0">
                    <a:pos x="T8" y="T9"/>
                  </a:cxn>
                  <a:cxn ang="0">
                    <a:pos x="T10" y="T11"/>
                  </a:cxn>
                </a:cxnLst>
                <a:rect l="0" t="0" r="r" b="b"/>
                <a:pathLst>
                  <a:path w="120" h="158">
                    <a:moveTo>
                      <a:pt x="108" y="101"/>
                    </a:moveTo>
                    <a:cubicBezTo>
                      <a:pt x="120" y="75"/>
                      <a:pt x="116" y="23"/>
                      <a:pt x="66" y="9"/>
                    </a:cubicBezTo>
                    <a:cubicBezTo>
                      <a:pt x="35" y="0"/>
                      <a:pt x="10" y="15"/>
                      <a:pt x="0" y="22"/>
                    </a:cubicBezTo>
                    <a:cubicBezTo>
                      <a:pt x="0" y="158"/>
                      <a:pt x="0" y="158"/>
                      <a:pt x="0" y="158"/>
                    </a:cubicBezTo>
                    <a:cubicBezTo>
                      <a:pt x="55" y="158"/>
                      <a:pt x="55" y="158"/>
                      <a:pt x="55" y="158"/>
                    </a:cubicBezTo>
                    <a:cubicBezTo>
                      <a:pt x="77" y="141"/>
                      <a:pt x="99" y="12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26"/>
              <p:cNvSpPr>
                <a:spLocks/>
              </p:cNvSpPr>
              <p:nvPr/>
            </p:nvSpPr>
            <p:spPr bwMode="hidden">
              <a:xfrm>
                <a:off x="4660900" y="6353175"/>
                <a:ext cx="790575" cy="508000"/>
              </a:xfrm>
              <a:custGeom>
                <a:avLst/>
                <a:gdLst>
                  <a:gd name="T0" fmla="*/ 195 w 249"/>
                  <a:gd name="T1" fmla="*/ 11 h 160"/>
                  <a:gd name="T2" fmla="*/ 125 w 249"/>
                  <a:gd name="T3" fmla="*/ 28 h 160"/>
                  <a:gd name="T4" fmla="*/ 54 w 249"/>
                  <a:gd name="T5" fmla="*/ 11 h 160"/>
                  <a:gd name="T6" fmla="*/ 12 w 249"/>
                  <a:gd name="T7" fmla="*/ 103 h 160"/>
                  <a:gd name="T8" fmla="*/ 65 w 249"/>
                  <a:gd name="T9" fmla="*/ 160 h 160"/>
                  <a:gd name="T10" fmla="*/ 185 w 249"/>
                  <a:gd name="T11" fmla="*/ 160 h 160"/>
                  <a:gd name="T12" fmla="*/ 237 w 249"/>
                  <a:gd name="T13" fmla="*/ 103 h 160"/>
                  <a:gd name="T14" fmla="*/ 195 w 249"/>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0">
                    <a:moveTo>
                      <a:pt x="195" y="11"/>
                    </a:moveTo>
                    <a:cubicBezTo>
                      <a:pt x="157" y="0"/>
                      <a:pt x="126" y="27"/>
                      <a:pt x="125" y="28"/>
                    </a:cubicBezTo>
                    <a:cubicBezTo>
                      <a:pt x="123" y="27"/>
                      <a:pt x="93" y="0"/>
                      <a:pt x="54" y="11"/>
                    </a:cubicBezTo>
                    <a:cubicBezTo>
                      <a:pt x="4" y="25"/>
                      <a:pt x="0" y="77"/>
                      <a:pt x="12" y="103"/>
                    </a:cubicBezTo>
                    <a:cubicBezTo>
                      <a:pt x="21" y="122"/>
                      <a:pt x="43" y="143"/>
                      <a:pt x="65" y="160"/>
                    </a:cubicBezTo>
                    <a:cubicBezTo>
                      <a:pt x="185" y="160"/>
                      <a:pt x="185" y="160"/>
                      <a:pt x="185" y="160"/>
                    </a:cubicBezTo>
                    <a:cubicBezTo>
                      <a:pt x="207" y="143"/>
                      <a:pt x="228" y="122"/>
                      <a:pt x="237" y="103"/>
                    </a:cubicBezTo>
                    <a:cubicBezTo>
                      <a:pt x="249" y="77"/>
                      <a:pt x="246"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27"/>
              <p:cNvSpPr>
                <a:spLocks/>
              </p:cNvSpPr>
              <p:nvPr/>
            </p:nvSpPr>
            <p:spPr bwMode="hidden">
              <a:xfrm>
                <a:off x="3648075"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28"/>
              <p:cNvSpPr>
                <a:spLocks/>
              </p:cNvSpPr>
              <p:nvPr/>
            </p:nvSpPr>
            <p:spPr bwMode="hidden">
              <a:xfrm>
                <a:off x="7716838"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29"/>
              <p:cNvSpPr>
                <a:spLocks/>
              </p:cNvSpPr>
              <p:nvPr/>
            </p:nvSpPr>
            <p:spPr bwMode="hidden">
              <a:xfrm>
                <a:off x="6700838"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30"/>
              <p:cNvSpPr>
                <a:spLocks/>
              </p:cNvSpPr>
              <p:nvPr/>
            </p:nvSpPr>
            <p:spPr bwMode="hidden">
              <a:xfrm>
                <a:off x="1620838"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31"/>
              <p:cNvSpPr>
                <a:spLocks/>
              </p:cNvSpPr>
              <p:nvPr/>
            </p:nvSpPr>
            <p:spPr bwMode="hidden">
              <a:xfrm>
                <a:off x="603250" y="4964113"/>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2"/>
              <p:cNvSpPr>
                <a:spLocks/>
              </p:cNvSpPr>
              <p:nvPr/>
            </p:nvSpPr>
            <p:spPr bwMode="hidden">
              <a:xfrm>
                <a:off x="-3175" y="4970463"/>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33"/>
              <p:cNvSpPr>
                <a:spLocks/>
              </p:cNvSpPr>
              <p:nvPr/>
            </p:nvSpPr>
            <p:spPr bwMode="hidden">
              <a:xfrm>
                <a:off x="98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34"/>
              <p:cNvSpPr>
                <a:spLocks/>
              </p:cNvSpPr>
              <p:nvPr/>
            </p:nvSpPr>
            <p:spPr bwMode="hidden">
              <a:xfrm>
                <a:off x="1122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35"/>
              <p:cNvSpPr>
                <a:spLocks/>
              </p:cNvSpPr>
              <p:nvPr/>
            </p:nvSpPr>
            <p:spPr bwMode="hidden">
              <a:xfrm>
                <a:off x="213201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36"/>
              <p:cNvSpPr>
                <a:spLocks/>
              </p:cNvSpPr>
              <p:nvPr/>
            </p:nvSpPr>
            <p:spPr bwMode="hidden">
              <a:xfrm>
                <a:off x="4660900" y="4964113"/>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37"/>
              <p:cNvSpPr>
                <a:spLocks/>
              </p:cNvSpPr>
              <p:nvPr/>
            </p:nvSpPr>
            <p:spPr bwMode="hidden">
              <a:xfrm>
                <a:off x="3648075" y="4964113"/>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38"/>
              <p:cNvSpPr>
                <a:spLocks/>
              </p:cNvSpPr>
              <p:nvPr/>
            </p:nvSpPr>
            <p:spPr bwMode="hidden">
              <a:xfrm>
                <a:off x="314166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9"/>
              <p:cNvSpPr>
                <a:spLocks/>
              </p:cNvSpPr>
              <p:nvPr/>
            </p:nvSpPr>
            <p:spPr bwMode="hidden">
              <a:xfrm>
                <a:off x="4162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40"/>
              <p:cNvSpPr>
                <a:spLocks/>
              </p:cNvSpPr>
              <p:nvPr/>
            </p:nvSpPr>
            <p:spPr bwMode="hidden">
              <a:xfrm>
                <a:off x="5175250" y="5665788"/>
                <a:ext cx="787400" cy="639762"/>
              </a:xfrm>
              <a:custGeom>
                <a:avLst/>
                <a:gdLst>
                  <a:gd name="T0" fmla="*/ 236 w 248"/>
                  <a:gd name="T1" fmla="*/ 103 h 201"/>
                  <a:gd name="T2" fmla="*/ 194 w 248"/>
                  <a:gd name="T3" fmla="*/ 11 h 201"/>
                  <a:gd name="T4" fmla="*/ 124 w 248"/>
                  <a:gd name="T5" fmla="*/ 29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9"/>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1"/>
              <p:cNvSpPr>
                <a:spLocks/>
              </p:cNvSpPr>
              <p:nvPr/>
            </p:nvSpPr>
            <p:spPr bwMode="hidden">
              <a:xfrm>
                <a:off x="7716838"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2"/>
              <p:cNvSpPr>
                <a:spLocks/>
              </p:cNvSpPr>
              <p:nvPr/>
            </p:nvSpPr>
            <p:spPr bwMode="hidden">
              <a:xfrm>
                <a:off x="6700838"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3"/>
              <p:cNvSpPr>
                <a:spLocks/>
              </p:cNvSpPr>
              <p:nvPr/>
            </p:nvSpPr>
            <p:spPr bwMode="hidden">
              <a:xfrm>
                <a:off x="6196013"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44"/>
              <p:cNvSpPr>
                <a:spLocks/>
              </p:cNvSpPr>
              <p:nvPr/>
            </p:nvSpPr>
            <p:spPr bwMode="hidden">
              <a:xfrm>
                <a:off x="7218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5"/>
              <p:cNvSpPr>
                <a:spLocks/>
              </p:cNvSpPr>
              <p:nvPr/>
            </p:nvSpPr>
            <p:spPr bwMode="hidden">
              <a:xfrm>
                <a:off x="822801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6"/>
              <p:cNvSpPr>
                <a:spLocks/>
              </p:cNvSpPr>
              <p:nvPr/>
            </p:nvSpPr>
            <p:spPr bwMode="hidden">
              <a:xfrm>
                <a:off x="1620838"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7"/>
              <p:cNvSpPr>
                <a:spLocks/>
              </p:cNvSpPr>
              <p:nvPr/>
            </p:nvSpPr>
            <p:spPr bwMode="hidden">
              <a:xfrm>
                <a:off x="603250" y="3616325"/>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48"/>
              <p:cNvSpPr>
                <a:spLocks/>
              </p:cNvSpPr>
              <p:nvPr/>
            </p:nvSpPr>
            <p:spPr bwMode="hidden">
              <a:xfrm>
                <a:off x="-3175" y="3622675"/>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49"/>
              <p:cNvSpPr>
                <a:spLocks/>
              </p:cNvSpPr>
              <p:nvPr/>
            </p:nvSpPr>
            <p:spPr bwMode="hidden">
              <a:xfrm>
                <a:off x="9842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0"/>
              <p:cNvSpPr>
                <a:spLocks/>
              </p:cNvSpPr>
              <p:nvPr/>
            </p:nvSpPr>
            <p:spPr bwMode="hidden">
              <a:xfrm>
                <a:off x="1122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51"/>
              <p:cNvSpPr>
                <a:spLocks/>
              </p:cNvSpPr>
              <p:nvPr/>
            </p:nvSpPr>
            <p:spPr bwMode="hidden">
              <a:xfrm>
                <a:off x="213201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52"/>
              <p:cNvSpPr>
                <a:spLocks/>
              </p:cNvSpPr>
              <p:nvPr/>
            </p:nvSpPr>
            <p:spPr bwMode="hidden">
              <a:xfrm>
                <a:off x="4660900" y="3616325"/>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53"/>
              <p:cNvSpPr>
                <a:spLocks/>
              </p:cNvSpPr>
              <p:nvPr/>
            </p:nvSpPr>
            <p:spPr bwMode="hidden">
              <a:xfrm>
                <a:off x="3648075" y="3616325"/>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54"/>
              <p:cNvSpPr>
                <a:spLocks/>
              </p:cNvSpPr>
              <p:nvPr/>
            </p:nvSpPr>
            <p:spPr bwMode="hidden">
              <a:xfrm>
                <a:off x="3141663" y="4318000"/>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55"/>
              <p:cNvSpPr>
                <a:spLocks/>
              </p:cNvSpPr>
              <p:nvPr/>
            </p:nvSpPr>
            <p:spPr bwMode="hidden">
              <a:xfrm>
                <a:off x="4162425" y="4318000"/>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56"/>
              <p:cNvSpPr>
                <a:spLocks/>
              </p:cNvSpPr>
              <p:nvPr/>
            </p:nvSpPr>
            <p:spPr bwMode="hidden">
              <a:xfrm>
                <a:off x="5175250" y="4318000"/>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57"/>
              <p:cNvSpPr>
                <a:spLocks/>
              </p:cNvSpPr>
              <p:nvPr/>
            </p:nvSpPr>
            <p:spPr bwMode="hidden">
              <a:xfrm>
                <a:off x="7716838"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58"/>
              <p:cNvSpPr>
                <a:spLocks/>
              </p:cNvSpPr>
              <p:nvPr/>
            </p:nvSpPr>
            <p:spPr bwMode="hidden">
              <a:xfrm>
                <a:off x="6700838"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59"/>
              <p:cNvSpPr>
                <a:spLocks/>
              </p:cNvSpPr>
              <p:nvPr/>
            </p:nvSpPr>
            <p:spPr bwMode="hidden">
              <a:xfrm>
                <a:off x="6196013"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60"/>
              <p:cNvSpPr>
                <a:spLocks/>
              </p:cNvSpPr>
              <p:nvPr/>
            </p:nvSpPr>
            <p:spPr bwMode="hidden">
              <a:xfrm>
                <a:off x="7218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61"/>
              <p:cNvSpPr>
                <a:spLocks/>
              </p:cNvSpPr>
              <p:nvPr/>
            </p:nvSpPr>
            <p:spPr bwMode="hidden">
              <a:xfrm>
                <a:off x="8228013" y="4318000"/>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2"/>
              <p:cNvSpPr>
                <a:spLocks/>
              </p:cNvSpPr>
              <p:nvPr/>
            </p:nvSpPr>
            <p:spPr bwMode="hidden">
              <a:xfrm>
                <a:off x="1620838"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63"/>
              <p:cNvSpPr>
                <a:spLocks/>
              </p:cNvSpPr>
              <p:nvPr/>
            </p:nvSpPr>
            <p:spPr bwMode="hidden">
              <a:xfrm>
                <a:off x="603250" y="2255838"/>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4"/>
              <p:cNvSpPr>
                <a:spLocks/>
              </p:cNvSpPr>
              <p:nvPr/>
            </p:nvSpPr>
            <p:spPr bwMode="hidden">
              <a:xfrm>
                <a:off x="-3175" y="2262188"/>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5"/>
              <p:cNvSpPr>
                <a:spLocks/>
              </p:cNvSpPr>
              <p:nvPr/>
            </p:nvSpPr>
            <p:spPr bwMode="hidden">
              <a:xfrm>
                <a:off x="9842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66"/>
              <p:cNvSpPr>
                <a:spLocks/>
              </p:cNvSpPr>
              <p:nvPr/>
            </p:nvSpPr>
            <p:spPr bwMode="hidden">
              <a:xfrm>
                <a:off x="1122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7"/>
              <p:cNvSpPr>
                <a:spLocks/>
              </p:cNvSpPr>
              <p:nvPr/>
            </p:nvSpPr>
            <p:spPr bwMode="hidden">
              <a:xfrm>
                <a:off x="213201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8"/>
              <p:cNvSpPr>
                <a:spLocks/>
              </p:cNvSpPr>
              <p:nvPr/>
            </p:nvSpPr>
            <p:spPr bwMode="hidden">
              <a:xfrm>
                <a:off x="4660900" y="2255838"/>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69"/>
              <p:cNvSpPr>
                <a:spLocks/>
              </p:cNvSpPr>
              <p:nvPr/>
            </p:nvSpPr>
            <p:spPr bwMode="hidden">
              <a:xfrm>
                <a:off x="3648075" y="2255838"/>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70"/>
              <p:cNvSpPr>
                <a:spLocks/>
              </p:cNvSpPr>
              <p:nvPr/>
            </p:nvSpPr>
            <p:spPr bwMode="hidden">
              <a:xfrm>
                <a:off x="3141663" y="29575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71"/>
              <p:cNvSpPr>
                <a:spLocks/>
              </p:cNvSpPr>
              <p:nvPr/>
            </p:nvSpPr>
            <p:spPr bwMode="hidden">
              <a:xfrm>
                <a:off x="4162425" y="2957513"/>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2"/>
              <p:cNvSpPr>
                <a:spLocks/>
              </p:cNvSpPr>
              <p:nvPr/>
            </p:nvSpPr>
            <p:spPr bwMode="hidden">
              <a:xfrm>
                <a:off x="5175250" y="2957513"/>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3"/>
              <p:cNvSpPr>
                <a:spLocks/>
              </p:cNvSpPr>
              <p:nvPr/>
            </p:nvSpPr>
            <p:spPr bwMode="hidden">
              <a:xfrm>
                <a:off x="7716838"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74"/>
              <p:cNvSpPr>
                <a:spLocks/>
              </p:cNvSpPr>
              <p:nvPr/>
            </p:nvSpPr>
            <p:spPr bwMode="hidden">
              <a:xfrm>
                <a:off x="6700838"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5"/>
              <p:cNvSpPr>
                <a:spLocks/>
              </p:cNvSpPr>
              <p:nvPr/>
            </p:nvSpPr>
            <p:spPr bwMode="hidden">
              <a:xfrm>
                <a:off x="8734425" y="2255838"/>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6"/>
              <p:cNvSpPr>
                <a:spLocks/>
              </p:cNvSpPr>
              <p:nvPr/>
            </p:nvSpPr>
            <p:spPr bwMode="hidden">
              <a:xfrm>
                <a:off x="6196013"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77"/>
              <p:cNvSpPr>
                <a:spLocks/>
              </p:cNvSpPr>
              <p:nvPr/>
            </p:nvSpPr>
            <p:spPr bwMode="hidden">
              <a:xfrm>
                <a:off x="7218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78"/>
              <p:cNvSpPr>
                <a:spLocks/>
              </p:cNvSpPr>
              <p:nvPr/>
            </p:nvSpPr>
            <p:spPr bwMode="hidden">
              <a:xfrm>
                <a:off x="8228013" y="2957513"/>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79"/>
              <p:cNvSpPr>
                <a:spLocks/>
              </p:cNvSpPr>
              <p:nvPr/>
            </p:nvSpPr>
            <p:spPr bwMode="hidden">
              <a:xfrm>
                <a:off x="1620838"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0"/>
              <p:cNvSpPr>
                <a:spLocks/>
              </p:cNvSpPr>
              <p:nvPr/>
            </p:nvSpPr>
            <p:spPr bwMode="hidden">
              <a:xfrm>
                <a:off x="603250" y="863600"/>
                <a:ext cx="788988"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1"/>
              <p:cNvSpPr>
                <a:spLocks/>
              </p:cNvSpPr>
              <p:nvPr/>
            </p:nvSpPr>
            <p:spPr bwMode="hidden">
              <a:xfrm>
                <a:off x="-3175" y="869950"/>
                <a:ext cx="381000" cy="622300"/>
              </a:xfrm>
              <a:custGeom>
                <a:avLst/>
                <a:gdLst>
                  <a:gd name="T0" fmla="*/ 108 w 120"/>
                  <a:gd name="T1" fmla="*/ 101 h 196"/>
                  <a:gd name="T2" fmla="*/ 66 w 120"/>
                  <a:gd name="T3" fmla="*/ 9 h 196"/>
                  <a:gd name="T4" fmla="*/ 0 w 120"/>
                  <a:gd name="T5" fmla="*/ 23 h 196"/>
                  <a:gd name="T6" fmla="*/ 0 w 120"/>
                  <a:gd name="T7" fmla="*/ 196 h 196"/>
                  <a:gd name="T8" fmla="*/ 108 w 120"/>
                  <a:gd name="T9" fmla="*/ 101 h 196"/>
                </a:gdLst>
                <a:ahLst/>
                <a:cxnLst>
                  <a:cxn ang="0">
                    <a:pos x="T0" y="T1"/>
                  </a:cxn>
                  <a:cxn ang="0">
                    <a:pos x="T2" y="T3"/>
                  </a:cxn>
                  <a:cxn ang="0">
                    <a:pos x="T4" y="T5"/>
                  </a:cxn>
                  <a:cxn ang="0">
                    <a:pos x="T6" y="T7"/>
                  </a:cxn>
                  <a:cxn ang="0">
                    <a:pos x="T8" y="T9"/>
                  </a:cxn>
                </a:cxnLst>
                <a:rect l="0" t="0" r="r" b="b"/>
                <a:pathLst>
                  <a:path w="120" h="196">
                    <a:moveTo>
                      <a:pt x="108" y="101"/>
                    </a:moveTo>
                    <a:cubicBezTo>
                      <a:pt x="120" y="75"/>
                      <a:pt x="116" y="23"/>
                      <a:pt x="66" y="9"/>
                    </a:cubicBezTo>
                    <a:cubicBezTo>
                      <a:pt x="35" y="0"/>
                      <a:pt x="10" y="15"/>
                      <a:pt x="0" y="23"/>
                    </a:cubicBezTo>
                    <a:cubicBezTo>
                      <a:pt x="0" y="196"/>
                      <a:pt x="0" y="196"/>
                      <a:pt x="0" y="196"/>
                    </a:cubicBezTo>
                    <a:cubicBezTo>
                      <a:pt x="19" y="184"/>
                      <a:pt x="90" y="14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2"/>
              <p:cNvSpPr>
                <a:spLocks/>
              </p:cNvSpPr>
              <p:nvPr/>
            </p:nvSpPr>
            <p:spPr bwMode="hidden">
              <a:xfrm>
                <a:off x="9842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3"/>
              <p:cNvSpPr>
                <a:spLocks/>
              </p:cNvSpPr>
              <p:nvPr/>
            </p:nvSpPr>
            <p:spPr bwMode="hidden">
              <a:xfrm>
                <a:off x="1122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84"/>
              <p:cNvSpPr>
                <a:spLocks/>
              </p:cNvSpPr>
              <p:nvPr/>
            </p:nvSpPr>
            <p:spPr bwMode="hidden">
              <a:xfrm>
                <a:off x="213201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85"/>
              <p:cNvSpPr>
                <a:spLocks/>
              </p:cNvSpPr>
              <p:nvPr/>
            </p:nvSpPr>
            <p:spPr bwMode="hidden">
              <a:xfrm>
                <a:off x="4660900" y="863600"/>
                <a:ext cx="790575" cy="638175"/>
              </a:xfrm>
              <a:custGeom>
                <a:avLst/>
                <a:gdLst>
                  <a:gd name="T0" fmla="*/ 54 w 249"/>
                  <a:gd name="T1" fmla="*/ 11 h 201"/>
                  <a:gd name="T2" fmla="*/ 12 w 249"/>
                  <a:gd name="T3" fmla="*/ 103 h 201"/>
                  <a:gd name="T4" fmla="*/ 125 w 249"/>
                  <a:gd name="T5" fmla="*/ 200 h 201"/>
                  <a:gd name="T6" fmla="*/ 125 w 249"/>
                  <a:gd name="T7" fmla="*/ 201 h 201"/>
                  <a:gd name="T8" fmla="*/ 125 w 249"/>
                  <a:gd name="T9" fmla="*/ 201 h 201"/>
                  <a:gd name="T10" fmla="*/ 125 w 249"/>
                  <a:gd name="T11" fmla="*/ 201 h 201"/>
                  <a:gd name="T12" fmla="*/ 125 w 249"/>
                  <a:gd name="T13" fmla="*/ 200 h 201"/>
                  <a:gd name="T14" fmla="*/ 237 w 249"/>
                  <a:gd name="T15" fmla="*/ 103 h 201"/>
                  <a:gd name="T16" fmla="*/ 195 w 249"/>
                  <a:gd name="T17" fmla="*/ 11 h 201"/>
                  <a:gd name="T18" fmla="*/ 125 w 249"/>
                  <a:gd name="T19" fmla="*/ 28 h 201"/>
                  <a:gd name="T20" fmla="*/ 54 w 249"/>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54" y="11"/>
                    </a:moveTo>
                    <a:cubicBezTo>
                      <a:pt x="4" y="25"/>
                      <a:pt x="0" y="77"/>
                      <a:pt x="12" y="103"/>
                    </a:cubicBezTo>
                    <a:cubicBezTo>
                      <a:pt x="32" y="146"/>
                      <a:pt x="119" y="197"/>
                      <a:pt x="125" y="200"/>
                    </a:cubicBezTo>
                    <a:cubicBezTo>
                      <a:pt x="125" y="201"/>
                      <a:pt x="125" y="201"/>
                      <a:pt x="125" y="201"/>
                    </a:cubicBezTo>
                    <a:cubicBezTo>
                      <a:pt x="125" y="201"/>
                      <a:pt x="125" y="201"/>
                      <a:pt x="125" y="201"/>
                    </a:cubicBezTo>
                    <a:cubicBezTo>
                      <a:pt x="125" y="201"/>
                      <a:pt x="125" y="201"/>
                      <a:pt x="125" y="201"/>
                    </a:cubicBezTo>
                    <a:cubicBezTo>
                      <a:pt x="125" y="200"/>
                      <a:pt x="125" y="200"/>
                      <a:pt x="125" y="200"/>
                    </a:cubicBezTo>
                    <a:cubicBezTo>
                      <a:pt x="130" y="197"/>
                      <a:pt x="217" y="146"/>
                      <a:pt x="237" y="103"/>
                    </a:cubicBezTo>
                    <a:cubicBezTo>
                      <a:pt x="249" y="77"/>
                      <a:pt x="246" y="25"/>
                      <a:pt x="195" y="11"/>
                    </a:cubicBezTo>
                    <a:cubicBezTo>
                      <a:pt x="157" y="0"/>
                      <a:pt x="126" y="27"/>
                      <a:pt x="125" y="28"/>
                    </a:cubicBezTo>
                    <a:cubicBezTo>
                      <a:pt x="123" y="27"/>
                      <a:pt x="93"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86"/>
              <p:cNvSpPr>
                <a:spLocks/>
              </p:cNvSpPr>
              <p:nvPr/>
            </p:nvSpPr>
            <p:spPr bwMode="hidden">
              <a:xfrm>
                <a:off x="5692775"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87"/>
              <p:cNvSpPr>
                <a:spLocks/>
              </p:cNvSpPr>
              <p:nvPr/>
            </p:nvSpPr>
            <p:spPr bwMode="hidden">
              <a:xfrm>
                <a:off x="5692775" y="4964113"/>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88"/>
              <p:cNvSpPr>
                <a:spLocks/>
              </p:cNvSpPr>
              <p:nvPr/>
            </p:nvSpPr>
            <p:spPr bwMode="hidden">
              <a:xfrm>
                <a:off x="5692775" y="3616325"/>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89"/>
              <p:cNvSpPr>
                <a:spLocks/>
              </p:cNvSpPr>
              <p:nvPr/>
            </p:nvSpPr>
            <p:spPr bwMode="hidden">
              <a:xfrm>
                <a:off x="5692775" y="2255838"/>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90"/>
              <p:cNvSpPr>
                <a:spLocks/>
              </p:cNvSpPr>
              <p:nvPr/>
            </p:nvSpPr>
            <p:spPr bwMode="hidden">
              <a:xfrm>
                <a:off x="5692775" y="863600"/>
                <a:ext cx="788988" cy="638175"/>
              </a:xfrm>
              <a:custGeom>
                <a:avLst/>
                <a:gdLst>
                  <a:gd name="T0" fmla="*/ 124 w 248"/>
                  <a:gd name="T1" fmla="*/ 201 h 201"/>
                  <a:gd name="T2" fmla="*/ 124 w 248"/>
                  <a:gd name="T3" fmla="*/ 200 h 201"/>
                  <a:gd name="T4" fmla="*/ 236 w 248"/>
                  <a:gd name="T5" fmla="*/ 103 h 201"/>
                  <a:gd name="T6" fmla="*/ 194 w 248"/>
                  <a:gd name="T7" fmla="*/ 11 h 201"/>
                  <a:gd name="T8" fmla="*/ 124 w 248"/>
                  <a:gd name="T9" fmla="*/ 28 h 201"/>
                  <a:gd name="T10" fmla="*/ 54 w 248"/>
                  <a:gd name="T11" fmla="*/ 11 h 201"/>
                  <a:gd name="T12" fmla="*/ 12 w 248"/>
                  <a:gd name="T13" fmla="*/ 103 h 201"/>
                  <a:gd name="T14" fmla="*/ 124 w 248"/>
                  <a:gd name="T15" fmla="*/ 200 h 201"/>
                  <a:gd name="T16" fmla="*/ 124 w 248"/>
                  <a:gd name="T17" fmla="*/ 201 h 201"/>
                  <a:gd name="T18" fmla="*/ 124 w 248"/>
                  <a:gd name="T19" fmla="*/ 201 h 201"/>
                  <a:gd name="T20" fmla="*/ 124 w 248"/>
                  <a:gd name="T21"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4" y="201"/>
                    </a:move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91"/>
              <p:cNvSpPr>
                <a:spLocks/>
              </p:cNvSpPr>
              <p:nvPr/>
            </p:nvSpPr>
            <p:spPr bwMode="hidden">
              <a:xfrm>
                <a:off x="3648075" y="863600"/>
                <a:ext cx="787400" cy="638175"/>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92"/>
              <p:cNvSpPr>
                <a:spLocks/>
              </p:cNvSpPr>
              <p:nvPr/>
            </p:nvSpPr>
            <p:spPr bwMode="hidden">
              <a:xfrm>
                <a:off x="2640013"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93"/>
              <p:cNvSpPr>
                <a:spLocks/>
              </p:cNvSpPr>
              <p:nvPr/>
            </p:nvSpPr>
            <p:spPr bwMode="hidden">
              <a:xfrm>
                <a:off x="2640013"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94"/>
              <p:cNvSpPr>
                <a:spLocks/>
              </p:cNvSpPr>
              <p:nvPr/>
            </p:nvSpPr>
            <p:spPr bwMode="hidden">
              <a:xfrm>
                <a:off x="2640013"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5"/>
              <p:cNvSpPr>
                <a:spLocks/>
              </p:cNvSpPr>
              <p:nvPr/>
            </p:nvSpPr>
            <p:spPr bwMode="hidden">
              <a:xfrm>
                <a:off x="2640013"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96"/>
              <p:cNvSpPr>
                <a:spLocks/>
              </p:cNvSpPr>
              <p:nvPr/>
            </p:nvSpPr>
            <p:spPr bwMode="hidden">
              <a:xfrm>
                <a:off x="2640013"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97"/>
              <p:cNvSpPr>
                <a:spLocks/>
              </p:cNvSpPr>
              <p:nvPr/>
            </p:nvSpPr>
            <p:spPr bwMode="hidden">
              <a:xfrm>
                <a:off x="3141663" y="1568450"/>
                <a:ext cx="792163" cy="636587"/>
              </a:xfrm>
              <a:custGeom>
                <a:avLst/>
                <a:gdLst>
                  <a:gd name="T0" fmla="*/ 124 w 249"/>
                  <a:gd name="T1" fmla="*/ 200 h 200"/>
                  <a:gd name="T2" fmla="*/ 124 w 249"/>
                  <a:gd name="T3" fmla="*/ 200 h 200"/>
                  <a:gd name="T4" fmla="*/ 124 w 249"/>
                  <a:gd name="T5" fmla="*/ 200 h 200"/>
                  <a:gd name="T6" fmla="*/ 124 w 249"/>
                  <a:gd name="T7" fmla="*/ 200 h 200"/>
                  <a:gd name="T8" fmla="*/ 237 w 249"/>
                  <a:gd name="T9" fmla="*/ 103 h 200"/>
                  <a:gd name="T10" fmla="*/ 195 w 249"/>
                  <a:gd name="T11" fmla="*/ 11 h 200"/>
                  <a:gd name="T12" fmla="*/ 124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4" y="200"/>
                      <a:pt x="124" y="200"/>
                    </a:cubicBezTo>
                    <a:cubicBezTo>
                      <a:pt x="124" y="200"/>
                      <a:pt x="124" y="200"/>
                      <a:pt x="124" y="200"/>
                    </a:cubicBezTo>
                    <a:cubicBezTo>
                      <a:pt x="124" y="200"/>
                      <a:pt x="124" y="200"/>
                      <a:pt x="124" y="200"/>
                    </a:cubicBezTo>
                    <a:cubicBezTo>
                      <a:pt x="130" y="197"/>
                      <a:pt x="217" y="146"/>
                      <a:pt x="237" y="103"/>
                    </a:cubicBezTo>
                    <a:cubicBezTo>
                      <a:pt x="249" y="77"/>
                      <a:pt x="245" y="24"/>
                      <a:pt x="195" y="11"/>
                    </a:cubicBezTo>
                    <a:cubicBezTo>
                      <a:pt x="156" y="0"/>
                      <a:pt x="126" y="27"/>
                      <a:pt x="124" y="28"/>
                    </a:cubicBezTo>
                    <a:cubicBezTo>
                      <a:pt x="123" y="27"/>
                      <a:pt x="92"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98"/>
              <p:cNvSpPr>
                <a:spLocks/>
              </p:cNvSpPr>
              <p:nvPr/>
            </p:nvSpPr>
            <p:spPr bwMode="hidden">
              <a:xfrm>
                <a:off x="4162425" y="1568450"/>
                <a:ext cx="790575" cy="636587"/>
              </a:xfrm>
              <a:custGeom>
                <a:avLst/>
                <a:gdLst>
                  <a:gd name="T0" fmla="*/ 237 w 249"/>
                  <a:gd name="T1" fmla="*/ 103 h 200"/>
                  <a:gd name="T2" fmla="*/ 195 w 249"/>
                  <a:gd name="T3" fmla="*/ 11 h 200"/>
                  <a:gd name="T4" fmla="*/ 125 w 249"/>
                  <a:gd name="T5" fmla="*/ 28 h 200"/>
                  <a:gd name="T6" fmla="*/ 54 w 249"/>
                  <a:gd name="T7" fmla="*/ 11 h 200"/>
                  <a:gd name="T8" fmla="*/ 12 w 249"/>
                  <a:gd name="T9" fmla="*/ 103 h 200"/>
                  <a:gd name="T10" fmla="*/ 124 w 249"/>
                  <a:gd name="T11" fmla="*/ 200 h 200"/>
                  <a:gd name="T12" fmla="*/ 124 w 249"/>
                  <a:gd name="T13" fmla="*/ 200 h 200"/>
                  <a:gd name="T14" fmla="*/ 125 w 249"/>
                  <a:gd name="T15" fmla="*/ 200 h 200"/>
                  <a:gd name="T16" fmla="*/ 125 w 249"/>
                  <a:gd name="T17" fmla="*/ 200 h 200"/>
                  <a:gd name="T18" fmla="*/ 125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ubicBezTo>
                      <a:pt x="124" y="200"/>
                      <a:pt x="124" y="200"/>
                      <a:pt x="124" y="200"/>
                    </a:cubicBezTo>
                    <a:cubicBezTo>
                      <a:pt x="124" y="200"/>
                      <a:pt x="124" y="200"/>
                      <a:pt x="125" y="200"/>
                    </a:cubicBezTo>
                    <a:cubicBezTo>
                      <a:pt x="125" y="200"/>
                      <a:pt x="125" y="200"/>
                      <a:pt x="125" y="200"/>
                    </a:cubicBezTo>
                    <a:cubicBezTo>
                      <a:pt x="125" y="200"/>
                      <a:pt x="125" y="200"/>
                      <a:pt x="125"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99"/>
              <p:cNvSpPr>
                <a:spLocks/>
              </p:cNvSpPr>
              <p:nvPr/>
            </p:nvSpPr>
            <p:spPr bwMode="hidden">
              <a:xfrm>
                <a:off x="5175250" y="1568450"/>
                <a:ext cx="787400" cy="636587"/>
              </a:xfrm>
              <a:custGeom>
                <a:avLst/>
                <a:gdLst>
                  <a:gd name="T0" fmla="*/ 236 w 248"/>
                  <a:gd name="T1" fmla="*/ 103 h 200"/>
                  <a:gd name="T2" fmla="*/ 194 w 248"/>
                  <a:gd name="T3" fmla="*/ 11 h 200"/>
                  <a:gd name="T4" fmla="*/ 124 w 248"/>
                  <a:gd name="T5" fmla="*/ 28 h 200"/>
                  <a:gd name="T6" fmla="*/ 54 w 248"/>
                  <a:gd name="T7" fmla="*/ 11 h 200"/>
                  <a:gd name="T8" fmla="*/ 12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6" y="27"/>
                      <a:pt x="124" y="28"/>
                    </a:cubicBezTo>
                    <a:cubicBezTo>
                      <a:pt x="122" y="27"/>
                      <a:pt x="92" y="0"/>
                      <a:pt x="54" y="11"/>
                    </a:cubicBezTo>
                    <a:cubicBezTo>
                      <a:pt x="3" y="24"/>
                      <a:pt x="0" y="77"/>
                      <a:pt x="12"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00"/>
              <p:cNvSpPr>
                <a:spLocks/>
              </p:cNvSpPr>
              <p:nvPr/>
            </p:nvSpPr>
            <p:spPr bwMode="hidden">
              <a:xfrm>
                <a:off x="7716838"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101"/>
              <p:cNvSpPr>
                <a:spLocks/>
              </p:cNvSpPr>
              <p:nvPr/>
            </p:nvSpPr>
            <p:spPr bwMode="hidden">
              <a:xfrm>
                <a:off x="6700838"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02"/>
              <p:cNvSpPr>
                <a:spLocks/>
              </p:cNvSpPr>
              <p:nvPr/>
            </p:nvSpPr>
            <p:spPr bwMode="hidden">
              <a:xfrm>
                <a:off x="8734425" y="863600"/>
                <a:ext cx="793750" cy="638175"/>
              </a:xfrm>
              <a:custGeom>
                <a:avLst/>
                <a:gdLst>
                  <a:gd name="T0" fmla="*/ 54 w 250"/>
                  <a:gd name="T1" fmla="*/ 11 h 201"/>
                  <a:gd name="T2" fmla="*/ 12 w 250"/>
                  <a:gd name="T3" fmla="*/ 103 h 201"/>
                  <a:gd name="T4" fmla="*/ 124 w 250"/>
                  <a:gd name="T5" fmla="*/ 200 h 201"/>
                  <a:gd name="T6" fmla="*/ 124 w 250"/>
                  <a:gd name="T7" fmla="*/ 201 h 201"/>
                  <a:gd name="T8" fmla="*/ 124 w 250"/>
                  <a:gd name="T9" fmla="*/ 201 h 201"/>
                  <a:gd name="T10" fmla="*/ 124 w 250"/>
                  <a:gd name="T11" fmla="*/ 201 h 201"/>
                  <a:gd name="T12" fmla="*/ 124 w 250"/>
                  <a:gd name="T13" fmla="*/ 200 h 201"/>
                  <a:gd name="T14" fmla="*/ 128 w 250"/>
                  <a:gd name="T15" fmla="*/ 198 h 201"/>
                  <a:gd name="T16" fmla="*/ 128 w 250"/>
                  <a:gd name="T17" fmla="*/ 199 h 201"/>
                  <a:gd name="T18" fmla="*/ 238 w 250"/>
                  <a:gd name="T19" fmla="*/ 103 h 201"/>
                  <a:gd name="T20" fmla="*/ 196 w 250"/>
                  <a:gd name="T21" fmla="*/ 11 h 201"/>
                  <a:gd name="T22" fmla="*/ 128 w 250"/>
                  <a:gd name="T23" fmla="*/ 26 h 201"/>
                  <a:gd name="T24" fmla="*/ 128 w 250"/>
                  <a:gd name="T25" fmla="*/ 25 h 201"/>
                  <a:gd name="T26" fmla="*/ 124 w 250"/>
                  <a:gd name="T27" fmla="*/ 28 h 201"/>
                  <a:gd name="T28" fmla="*/ 54 w 250"/>
                  <a:gd name="T29"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199"/>
                      <a:pt x="128" y="198"/>
                    </a:cubicBezTo>
                    <a:cubicBezTo>
                      <a:pt x="128" y="199"/>
                      <a:pt x="128" y="199"/>
                      <a:pt x="128" y="199"/>
                    </a:cubicBezTo>
                    <a:cubicBezTo>
                      <a:pt x="144" y="189"/>
                      <a:pt x="220" y="143"/>
                      <a:pt x="238" y="103"/>
                    </a:cubicBezTo>
                    <a:cubicBezTo>
                      <a:pt x="250" y="77"/>
                      <a:pt x="246" y="25"/>
                      <a:pt x="196" y="11"/>
                    </a:cubicBezTo>
                    <a:cubicBezTo>
                      <a:pt x="163" y="2"/>
                      <a:pt x="137" y="19"/>
                      <a:pt x="128" y="26"/>
                    </a:cubicBezTo>
                    <a:cubicBezTo>
                      <a:pt x="128" y="25"/>
                      <a:pt x="128" y="25"/>
                      <a:pt x="128" y="25"/>
                    </a:cubicBezTo>
                    <a:cubicBezTo>
                      <a:pt x="126"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03"/>
              <p:cNvSpPr>
                <a:spLocks/>
              </p:cNvSpPr>
              <p:nvPr/>
            </p:nvSpPr>
            <p:spPr bwMode="hidden">
              <a:xfrm>
                <a:off x="6196013"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104"/>
              <p:cNvSpPr>
                <a:spLocks/>
              </p:cNvSpPr>
              <p:nvPr/>
            </p:nvSpPr>
            <p:spPr bwMode="hidden">
              <a:xfrm>
                <a:off x="7218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105"/>
              <p:cNvSpPr>
                <a:spLocks/>
              </p:cNvSpPr>
              <p:nvPr/>
            </p:nvSpPr>
            <p:spPr bwMode="hidden">
              <a:xfrm>
                <a:off x="8228013" y="1568450"/>
                <a:ext cx="792163"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106"/>
              <p:cNvSpPr>
                <a:spLocks/>
              </p:cNvSpPr>
              <p:nvPr/>
            </p:nvSpPr>
            <p:spPr bwMode="hidden">
              <a:xfrm>
                <a:off x="184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107"/>
              <p:cNvSpPr>
                <a:spLocks/>
              </p:cNvSpPr>
              <p:nvPr/>
            </p:nvSpPr>
            <p:spPr bwMode="hidden">
              <a:xfrm>
                <a:off x="2865438"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08"/>
              <p:cNvSpPr>
                <a:spLocks/>
              </p:cNvSpPr>
              <p:nvPr/>
            </p:nvSpPr>
            <p:spPr bwMode="hidden">
              <a:xfrm>
                <a:off x="5918200"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09"/>
              <p:cNvSpPr>
                <a:spLocks/>
              </p:cNvSpPr>
              <p:nvPr/>
            </p:nvSpPr>
            <p:spPr bwMode="hidden">
              <a:xfrm>
                <a:off x="828675"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4" name="Freeform 110"/>
              <p:cNvSpPr>
                <a:spLocks/>
              </p:cNvSpPr>
              <p:nvPr/>
            </p:nvSpPr>
            <p:spPr bwMode="hidden">
              <a:xfrm>
                <a:off x="-3175" y="-1587"/>
                <a:ext cx="152400" cy="101600"/>
              </a:xfrm>
              <a:custGeom>
                <a:avLst/>
                <a:gdLst>
                  <a:gd name="T0" fmla="*/ 0 w 48"/>
                  <a:gd name="T1" fmla="*/ 0 h 32"/>
                  <a:gd name="T2" fmla="*/ 0 w 48"/>
                  <a:gd name="T3" fmla="*/ 32 h 32"/>
                  <a:gd name="T4" fmla="*/ 48 w 48"/>
                  <a:gd name="T5" fmla="*/ 0 h 32"/>
                  <a:gd name="T6" fmla="*/ 0 w 48"/>
                  <a:gd name="T7" fmla="*/ 0 h 32"/>
                </a:gdLst>
                <a:ahLst/>
                <a:cxnLst>
                  <a:cxn ang="0">
                    <a:pos x="T0" y="T1"/>
                  </a:cxn>
                  <a:cxn ang="0">
                    <a:pos x="T2" y="T3"/>
                  </a:cxn>
                  <a:cxn ang="0">
                    <a:pos x="T4" y="T5"/>
                  </a:cxn>
                  <a:cxn ang="0">
                    <a:pos x="T6" y="T7"/>
                  </a:cxn>
                </a:cxnLst>
                <a:rect l="0" t="0" r="r" b="b"/>
                <a:pathLst>
                  <a:path w="48" h="32">
                    <a:moveTo>
                      <a:pt x="0" y="0"/>
                    </a:moveTo>
                    <a:cubicBezTo>
                      <a:pt x="0" y="32"/>
                      <a:pt x="0" y="32"/>
                      <a:pt x="0" y="32"/>
                    </a:cubicBezTo>
                    <a:cubicBezTo>
                      <a:pt x="9" y="27"/>
                      <a:pt x="28" y="15"/>
                      <a:pt x="48"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5" name="Freeform 111"/>
              <p:cNvSpPr>
                <a:spLocks/>
              </p:cNvSpPr>
              <p:nvPr/>
            </p:nvSpPr>
            <p:spPr bwMode="hidden">
              <a:xfrm>
                <a:off x="9842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6" name="Freeform 112"/>
              <p:cNvSpPr>
                <a:spLocks/>
              </p:cNvSpPr>
              <p:nvPr/>
            </p:nvSpPr>
            <p:spPr bwMode="hidden">
              <a:xfrm>
                <a:off x="1122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7" name="Freeform 113"/>
              <p:cNvSpPr>
                <a:spLocks/>
              </p:cNvSpPr>
              <p:nvPr/>
            </p:nvSpPr>
            <p:spPr bwMode="hidden">
              <a:xfrm>
                <a:off x="213201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8" name="Freeform 114"/>
              <p:cNvSpPr>
                <a:spLocks/>
              </p:cNvSpPr>
              <p:nvPr/>
            </p:nvSpPr>
            <p:spPr bwMode="hidden">
              <a:xfrm>
                <a:off x="4889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5"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59" name="Freeform 115"/>
              <p:cNvSpPr>
                <a:spLocks/>
              </p:cNvSpPr>
              <p:nvPr/>
            </p:nvSpPr>
            <p:spPr bwMode="hidden">
              <a:xfrm>
                <a:off x="3873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0" name="Freeform 116"/>
              <p:cNvSpPr>
                <a:spLocks/>
              </p:cNvSpPr>
              <p:nvPr/>
            </p:nvSpPr>
            <p:spPr bwMode="hidden">
              <a:xfrm>
                <a:off x="3141663" y="1762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1" name="Freeform 117"/>
              <p:cNvSpPr>
                <a:spLocks/>
              </p:cNvSpPr>
              <p:nvPr/>
            </p:nvSpPr>
            <p:spPr bwMode="hidden">
              <a:xfrm>
                <a:off x="4162425" y="176213"/>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8"/>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2" name="Freeform 118"/>
              <p:cNvSpPr>
                <a:spLocks/>
              </p:cNvSpPr>
              <p:nvPr/>
            </p:nvSpPr>
            <p:spPr bwMode="hidden">
              <a:xfrm>
                <a:off x="5175250" y="176213"/>
                <a:ext cx="787400" cy="639762"/>
              </a:xfrm>
              <a:custGeom>
                <a:avLst/>
                <a:gdLst>
                  <a:gd name="T0" fmla="*/ 12 w 248"/>
                  <a:gd name="T1" fmla="*/ 103 h 201"/>
                  <a:gd name="T2" fmla="*/ 124 w 248"/>
                  <a:gd name="T3" fmla="*/ 201 h 201"/>
                  <a:gd name="T4" fmla="*/ 124 w 248"/>
                  <a:gd name="T5" fmla="*/ 201 h 201"/>
                  <a:gd name="T6" fmla="*/ 124 w 248"/>
                  <a:gd name="T7" fmla="*/ 201 h 201"/>
                  <a:gd name="T8" fmla="*/ 124 w 248"/>
                  <a:gd name="T9" fmla="*/ 201 h 201"/>
                  <a:gd name="T10" fmla="*/ 124 w 248"/>
                  <a:gd name="T11" fmla="*/ 201 h 201"/>
                  <a:gd name="T12" fmla="*/ 236 w 248"/>
                  <a:gd name="T13" fmla="*/ 103 h 201"/>
                  <a:gd name="T14" fmla="*/ 194 w 248"/>
                  <a:gd name="T15" fmla="*/ 11 h 201"/>
                  <a:gd name="T16" fmla="*/ 124 w 248"/>
                  <a:gd name="T17" fmla="*/ 29 h 201"/>
                  <a:gd name="T18" fmla="*/ 54 w 248"/>
                  <a:gd name="T19" fmla="*/ 11 h 201"/>
                  <a:gd name="T20" fmla="*/ 12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 y="103"/>
                    </a:move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6" y="103"/>
                    </a:cubicBezTo>
                    <a:cubicBezTo>
                      <a:pt x="248" y="77"/>
                      <a:pt x="245" y="25"/>
                      <a:pt x="194" y="11"/>
                    </a:cubicBezTo>
                    <a:cubicBezTo>
                      <a:pt x="156" y="0"/>
                      <a:pt x="126" y="27"/>
                      <a:pt x="124" y="29"/>
                    </a:cubicBezTo>
                    <a:cubicBezTo>
                      <a:pt x="122"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119"/>
              <p:cNvSpPr>
                <a:spLocks/>
              </p:cNvSpPr>
              <p:nvPr/>
            </p:nvSpPr>
            <p:spPr bwMode="hidden">
              <a:xfrm>
                <a:off x="7942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4" name="Freeform 120"/>
              <p:cNvSpPr>
                <a:spLocks/>
              </p:cNvSpPr>
              <p:nvPr/>
            </p:nvSpPr>
            <p:spPr bwMode="hidden">
              <a:xfrm>
                <a:off x="692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121"/>
              <p:cNvSpPr>
                <a:spLocks/>
              </p:cNvSpPr>
              <p:nvPr/>
            </p:nvSpPr>
            <p:spPr bwMode="hidden">
              <a:xfrm>
                <a:off x="8959850" y="-1587"/>
                <a:ext cx="339725" cy="111125"/>
              </a:xfrm>
              <a:custGeom>
                <a:avLst/>
                <a:gdLst>
                  <a:gd name="T0" fmla="*/ 53 w 107"/>
                  <a:gd name="T1" fmla="*/ 35 h 35"/>
                  <a:gd name="T2" fmla="*/ 53 w 107"/>
                  <a:gd name="T3" fmla="*/ 35 h 35"/>
                  <a:gd name="T4" fmla="*/ 53 w 107"/>
                  <a:gd name="T5" fmla="*/ 35 h 35"/>
                  <a:gd name="T6" fmla="*/ 53 w 107"/>
                  <a:gd name="T7" fmla="*/ 35 h 35"/>
                  <a:gd name="T8" fmla="*/ 57 w 107"/>
                  <a:gd name="T9" fmla="*/ 33 h 35"/>
                  <a:gd name="T10" fmla="*/ 57 w 107"/>
                  <a:gd name="T11" fmla="*/ 33 h 35"/>
                  <a:gd name="T12" fmla="*/ 107 w 107"/>
                  <a:gd name="T13" fmla="*/ 0 h 35"/>
                  <a:gd name="T14" fmla="*/ 0 w 107"/>
                  <a:gd name="T15" fmla="*/ 0 h 35"/>
                  <a:gd name="T16" fmla="*/ 53 w 10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5">
                    <a:moveTo>
                      <a:pt x="53" y="35"/>
                    </a:moveTo>
                    <a:cubicBezTo>
                      <a:pt x="53" y="35"/>
                      <a:pt x="53" y="35"/>
                      <a:pt x="53" y="35"/>
                    </a:cubicBezTo>
                    <a:cubicBezTo>
                      <a:pt x="53" y="35"/>
                      <a:pt x="53" y="35"/>
                      <a:pt x="53" y="35"/>
                    </a:cubicBezTo>
                    <a:cubicBezTo>
                      <a:pt x="53" y="35"/>
                      <a:pt x="53" y="35"/>
                      <a:pt x="53" y="35"/>
                    </a:cubicBezTo>
                    <a:cubicBezTo>
                      <a:pt x="54" y="35"/>
                      <a:pt x="55" y="34"/>
                      <a:pt x="57" y="33"/>
                    </a:cubicBezTo>
                    <a:cubicBezTo>
                      <a:pt x="57" y="33"/>
                      <a:pt x="57" y="33"/>
                      <a:pt x="57" y="33"/>
                    </a:cubicBezTo>
                    <a:cubicBezTo>
                      <a:pt x="65" y="29"/>
                      <a:pt x="86" y="16"/>
                      <a:pt x="107"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6" name="Freeform 122"/>
              <p:cNvSpPr>
                <a:spLocks/>
              </p:cNvSpPr>
              <p:nvPr/>
            </p:nvSpPr>
            <p:spPr bwMode="hidden">
              <a:xfrm>
                <a:off x="6196013"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7" name="Freeform 123"/>
              <p:cNvSpPr>
                <a:spLocks/>
              </p:cNvSpPr>
              <p:nvPr/>
            </p:nvSpPr>
            <p:spPr bwMode="hidden">
              <a:xfrm>
                <a:off x="7218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8" name="Freeform 124"/>
              <p:cNvSpPr>
                <a:spLocks/>
              </p:cNvSpPr>
              <p:nvPr/>
            </p:nvSpPr>
            <p:spPr bwMode="hidden">
              <a:xfrm>
                <a:off x="8228013" y="176213"/>
                <a:ext cx="792163"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125"/>
              <p:cNvSpPr>
                <a:spLocks/>
              </p:cNvSpPr>
              <p:nvPr/>
            </p:nvSpPr>
            <p:spPr bwMode="hidden">
              <a:xfrm>
                <a:off x="10769600"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0" name="Freeform 126"/>
              <p:cNvSpPr>
                <a:spLocks/>
              </p:cNvSpPr>
              <p:nvPr/>
            </p:nvSpPr>
            <p:spPr bwMode="hidden">
              <a:xfrm>
                <a:off x="9753600"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1" name="Freeform 127"/>
              <p:cNvSpPr>
                <a:spLocks/>
              </p:cNvSpPr>
              <p:nvPr/>
            </p:nvSpPr>
            <p:spPr bwMode="hidden">
              <a:xfrm>
                <a:off x="8734425" y="6353175"/>
                <a:ext cx="793750" cy="508000"/>
              </a:xfrm>
              <a:custGeom>
                <a:avLst/>
                <a:gdLst>
                  <a:gd name="T0" fmla="*/ 196 w 250"/>
                  <a:gd name="T1" fmla="*/ 11 h 160"/>
                  <a:gd name="T2" fmla="*/ 128 w 250"/>
                  <a:gd name="T3" fmla="*/ 26 h 160"/>
                  <a:gd name="T4" fmla="*/ 128 w 250"/>
                  <a:gd name="T5" fmla="*/ 25 h 160"/>
                  <a:gd name="T6" fmla="*/ 124 w 250"/>
                  <a:gd name="T7" fmla="*/ 28 h 160"/>
                  <a:gd name="T8" fmla="*/ 54 w 250"/>
                  <a:gd name="T9" fmla="*/ 11 h 160"/>
                  <a:gd name="T10" fmla="*/ 12 w 250"/>
                  <a:gd name="T11" fmla="*/ 103 h 160"/>
                  <a:gd name="T12" fmla="*/ 64 w 250"/>
                  <a:gd name="T13" fmla="*/ 160 h 160"/>
                  <a:gd name="T14" fmla="*/ 128 w 250"/>
                  <a:gd name="T15" fmla="*/ 160 h 160"/>
                  <a:gd name="T16" fmla="*/ 185 w 250"/>
                  <a:gd name="T17" fmla="*/ 160 h 160"/>
                  <a:gd name="T18" fmla="*/ 238 w 250"/>
                  <a:gd name="T19" fmla="*/ 103 h 160"/>
                  <a:gd name="T20" fmla="*/ 196 w 250"/>
                  <a:gd name="T21"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60">
                    <a:moveTo>
                      <a:pt x="196" y="11"/>
                    </a:moveTo>
                    <a:cubicBezTo>
                      <a:pt x="163" y="2"/>
                      <a:pt x="137" y="19"/>
                      <a:pt x="128" y="26"/>
                    </a:cubicBezTo>
                    <a:cubicBezTo>
                      <a:pt x="128" y="25"/>
                      <a:pt x="128" y="25"/>
                      <a:pt x="128" y="25"/>
                    </a:cubicBezTo>
                    <a:cubicBezTo>
                      <a:pt x="126" y="27"/>
                      <a:pt x="124" y="28"/>
                      <a:pt x="124" y="28"/>
                    </a:cubicBezTo>
                    <a:cubicBezTo>
                      <a:pt x="122" y="27"/>
                      <a:pt x="92" y="0"/>
                      <a:pt x="54" y="11"/>
                    </a:cubicBezTo>
                    <a:cubicBezTo>
                      <a:pt x="3" y="25"/>
                      <a:pt x="0" y="77"/>
                      <a:pt x="12" y="103"/>
                    </a:cubicBezTo>
                    <a:cubicBezTo>
                      <a:pt x="20" y="122"/>
                      <a:pt x="42" y="143"/>
                      <a:pt x="64" y="160"/>
                    </a:cubicBezTo>
                    <a:cubicBezTo>
                      <a:pt x="128" y="160"/>
                      <a:pt x="128" y="160"/>
                      <a:pt x="128" y="160"/>
                    </a:cubicBezTo>
                    <a:cubicBezTo>
                      <a:pt x="185" y="160"/>
                      <a:pt x="185" y="160"/>
                      <a:pt x="185" y="160"/>
                    </a:cubicBezTo>
                    <a:cubicBezTo>
                      <a:pt x="207" y="143"/>
                      <a:pt x="229" y="122"/>
                      <a:pt x="238" y="103"/>
                    </a:cubicBezTo>
                    <a:cubicBezTo>
                      <a:pt x="250" y="77"/>
                      <a:pt x="246" y="25"/>
                      <a:pt x="196"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2" name="Freeform 128"/>
              <p:cNvSpPr>
                <a:spLocks/>
              </p:cNvSpPr>
              <p:nvPr/>
            </p:nvSpPr>
            <p:spPr bwMode="hidden">
              <a:xfrm>
                <a:off x="10769600"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3" name="Freeform 129"/>
              <p:cNvSpPr>
                <a:spLocks/>
              </p:cNvSpPr>
              <p:nvPr/>
            </p:nvSpPr>
            <p:spPr bwMode="hidden">
              <a:xfrm>
                <a:off x="9753600"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4" name="Freeform 130"/>
              <p:cNvSpPr>
                <a:spLocks/>
              </p:cNvSpPr>
              <p:nvPr/>
            </p:nvSpPr>
            <p:spPr bwMode="hidden">
              <a:xfrm>
                <a:off x="8734425" y="4964113"/>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5" name="Freeform 131"/>
              <p:cNvSpPr>
                <a:spLocks/>
              </p:cNvSpPr>
              <p:nvPr/>
            </p:nvSpPr>
            <p:spPr bwMode="hidden">
              <a:xfrm>
                <a:off x="924877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6" name="Freeform 132"/>
              <p:cNvSpPr>
                <a:spLocks/>
              </p:cNvSpPr>
              <p:nvPr/>
            </p:nvSpPr>
            <p:spPr bwMode="hidden">
              <a:xfrm>
                <a:off x="10271125" y="5665788"/>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7" name="Freeform 133"/>
              <p:cNvSpPr>
                <a:spLocks/>
              </p:cNvSpPr>
              <p:nvPr/>
            </p:nvSpPr>
            <p:spPr bwMode="hidden">
              <a:xfrm>
                <a:off x="1128236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8" name="Freeform 134"/>
              <p:cNvSpPr>
                <a:spLocks/>
              </p:cNvSpPr>
              <p:nvPr/>
            </p:nvSpPr>
            <p:spPr bwMode="hidden">
              <a:xfrm>
                <a:off x="10769600"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79" name="Freeform 135"/>
              <p:cNvSpPr>
                <a:spLocks/>
              </p:cNvSpPr>
              <p:nvPr/>
            </p:nvSpPr>
            <p:spPr bwMode="hidden">
              <a:xfrm>
                <a:off x="9753600"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0" name="Freeform 136"/>
              <p:cNvSpPr>
                <a:spLocks/>
              </p:cNvSpPr>
              <p:nvPr/>
            </p:nvSpPr>
            <p:spPr bwMode="hidden">
              <a:xfrm>
                <a:off x="8734425" y="3616325"/>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1" name="Freeform 137"/>
              <p:cNvSpPr>
                <a:spLocks/>
              </p:cNvSpPr>
              <p:nvPr/>
            </p:nvSpPr>
            <p:spPr bwMode="hidden">
              <a:xfrm>
                <a:off x="924877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2" name="Freeform 138"/>
              <p:cNvSpPr>
                <a:spLocks/>
              </p:cNvSpPr>
              <p:nvPr/>
            </p:nvSpPr>
            <p:spPr bwMode="hidden">
              <a:xfrm>
                <a:off x="10271125" y="4318000"/>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3" name="Freeform 139"/>
              <p:cNvSpPr>
                <a:spLocks/>
              </p:cNvSpPr>
              <p:nvPr/>
            </p:nvSpPr>
            <p:spPr bwMode="hidden">
              <a:xfrm>
                <a:off x="1128236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4" name="Freeform 140"/>
              <p:cNvSpPr>
                <a:spLocks/>
              </p:cNvSpPr>
              <p:nvPr/>
            </p:nvSpPr>
            <p:spPr bwMode="hidden">
              <a:xfrm>
                <a:off x="10769600"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5" name="Freeform 141"/>
              <p:cNvSpPr>
                <a:spLocks/>
              </p:cNvSpPr>
              <p:nvPr/>
            </p:nvSpPr>
            <p:spPr bwMode="hidden">
              <a:xfrm>
                <a:off x="9753600"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6" name="Freeform 142"/>
              <p:cNvSpPr>
                <a:spLocks/>
              </p:cNvSpPr>
              <p:nvPr/>
            </p:nvSpPr>
            <p:spPr bwMode="hidden">
              <a:xfrm>
                <a:off x="924877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7" name="Freeform 143"/>
              <p:cNvSpPr>
                <a:spLocks/>
              </p:cNvSpPr>
              <p:nvPr/>
            </p:nvSpPr>
            <p:spPr bwMode="hidden">
              <a:xfrm>
                <a:off x="10271125" y="2957513"/>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44"/>
              <p:cNvSpPr>
                <a:spLocks/>
              </p:cNvSpPr>
              <p:nvPr/>
            </p:nvSpPr>
            <p:spPr bwMode="hidden">
              <a:xfrm>
                <a:off x="1128236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45"/>
              <p:cNvSpPr>
                <a:spLocks/>
              </p:cNvSpPr>
              <p:nvPr/>
            </p:nvSpPr>
            <p:spPr bwMode="hidden">
              <a:xfrm>
                <a:off x="10769600"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46"/>
              <p:cNvSpPr>
                <a:spLocks/>
              </p:cNvSpPr>
              <p:nvPr/>
            </p:nvSpPr>
            <p:spPr bwMode="hidden">
              <a:xfrm>
                <a:off x="9753600"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47"/>
              <p:cNvSpPr>
                <a:spLocks/>
              </p:cNvSpPr>
              <p:nvPr/>
            </p:nvSpPr>
            <p:spPr bwMode="hidden">
              <a:xfrm>
                <a:off x="924877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148"/>
              <p:cNvSpPr>
                <a:spLocks/>
              </p:cNvSpPr>
              <p:nvPr/>
            </p:nvSpPr>
            <p:spPr bwMode="hidden">
              <a:xfrm>
                <a:off x="10271125" y="1568450"/>
                <a:ext cx="788988"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149"/>
              <p:cNvSpPr>
                <a:spLocks/>
              </p:cNvSpPr>
              <p:nvPr/>
            </p:nvSpPr>
            <p:spPr bwMode="hidden">
              <a:xfrm>
                <a:off x="1128236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150"/>
              <p:cNvSpPr>
                <a:spLocks/>
              </p:cNvSpPr>
              <p:nvPr/>
            </p:nvSpPr>
            <p:spPr bwMode="hidden">
              <a:xfrm>
                <a:off x="11790363" y="6353175"/>
                <a:ext cx="403225" cy="508000"/>
              </a:xfrm>
              <a:custGeom>
                <a:avLst/>
                <a:gdLst>
                  <a:gd name="T0" fmla="*/ 54 w 127"/>
                  <a:gd name="T1" fmla="*/ 11 h 160"/>
                  <a:gd name="T2" fmla="*/ 12 w 127"/>
                  <a:gd name="T3" fmla="*/ 103 h 160"/>
                  <a:gd name="T4" fmla="*/ 64 w 127"/>
                  <a:gd name="T5" fmla="*/ 160 h 160"/>
                  <a:gd name="T6" fmla="*/ 127 w 127"/>
                  <a:gd name="T7" fmla="*/ 160 h 160"/>
                  <a:gd name="T8" fmla="*/ 127 w 127"/>
                  <a:gd name="T9" fmla="*/ 26 h 160"/>
                  <a:gd name="T10" fmla="*/ 124 w 127"/>
                  <a:gd name="T11" fmla="*/ 28 h 160"/>
                  <a:gd name="T12" fmla="*/ 54 w 127"/>
                  <a:gd name="T13" fmla="*/ 11 h 160"/>
                </a:gdLst>
                <a:ahLst/>
                <a:cxnLst>
                  <a:cxn ang="0">
                    <a:pos x="T0" y="T1"/>
                  </a:cxn>
                  <a:cxn ang="0">
                    <a:pos x="T2" y="T3"/>
                  </a:cxn>
                  <a:cxn ang="0">
                    <a:pos x="T4" y="T5"/>
                  </a:cxn>
                  <a:cxn ang="0">
                    <a:pos x="T6" y="T7"/>
                  </a:cxn>
                  <a:cxn ang="0">
                    <a:pos x="T8" y="T9"/>
                  </a:cxn>
                  <a:cxn ang="0">
                    <a:pos x="T10" y="T11"/>
                  </a:cxn>
                  <a:cxn ang="0">
                    <a:pos x="T12" y="T13"/>
                  </a:cxn>
                </a:cxnLst>
                <a:rect l="0" t="0" r="r" b="b"/>
                <a:pathLst>
                  <a:path w="127" h="160">
                    <a:moveTo>
                      <a:pt x="54" y="11"/>
                    </a:moveTo>
                    <a:cubicBezTo>
                      <a:pt x="3" y="25"/>
                      <a:pt x="0" y="77"/>
                      <a:pt x="12" y="103"/>
                    </a:cubicBezTo>
                    <a:cubicBezTo>
                      <a:pt x="20" y="122"/>
                      <a:pt x="42" y="143"/>
                      <a:pt x="64" y="160"/>
                    </a:cubicBezTo>
                    <a:cubicBezTo>
                      <a:pt x="127" y="160"/>
                      <a:pt x="127" y="160"/>
                      <a:pt x="127" y="160"/>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5" name="Freeform 151"/>
              <p:cNvSpPr>
                <a:spLocks/>
              </p:cNvSpPr>
              <p:nvPr/>
            </p:nvSpPr>
            <p:spPr bwMode="hidden">
              <a:xfrm>
                <a:off x="11790363" y="4964113"/>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8"/>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6" name="Freeform 152"/>
              <p:cNvSpPr>
                <a:spLocks/>
              </p:cNvSpPr>
              <p:nvPr/>
            </p:nvSpPr>
            <p:spPr bwMode="hidden">
              <a:xfrm>
                <a:off x="11790363" y="3616325"/>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7" name="Freeform 153"/>
              <p:cNvSpPr>
                <a:spLocks/>
              </p:cNvSpPr>
              <p:nvPr/>
            </p:nvSpPr>
            <p:spPr bwMode="hidden">
              <a:xfrm>
                <a:off x="11790363" y="2255838"/>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6"/>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8" name="Freeform 154"/>
              <p:cNvSpPr>
                <a:spLocks/>
              </p:cNvSpPr>
              <p:nvPr/>
            </p:nvSpPr>
            <p:spPr bwMode="hidden">
              <a:xfrm>
                <a:off x="11790363" y="863600"/>
                <a:ext cx="403225" cy="638175"/>
              </a:xfrm>
              <a:custGeom>
                <a:avLst/>
                <a:gdLst>
                  <a:gd name="T0" fmla="*/ 54 w 127"/>
                  <a:gd name="T1" fmla="*/ 11 h 201"/>
                  <a:gd name="T2" fmla="*/ 12 w 127"/>
                  <a:gd name="T3" fmla="*/ 103 h 201"/>
                  <a:gd name="T4" fmla="*/ 124 w 127"/>
                  <a:gd name="T5" fmla="*/ 200 h 201"/>
                  <a:gd name="T6" fmla="*/ 124 w 127"/>
                  <a:gd name="T7" fmla="*/ 201 h 201"/>
                  <a:gd name="T8" fmla="*/ 124 w 127"/>
                  <a:gd name="T9" fmla="*/ 201 h 201"/>
                  <a:gd name="T10" fmla="*/ 124 w 127"/>
                  <a:gd name="T11" fmla="*/ 201 h 201"/>
                  <a:gd name="T12" fmla="*/ 124 w 127"/>
                  <a:gd name="T13" fmla="*/ 200 h 201"/>
                  <a:gd name="T14" fmla="*/ 127 w 127"/>
                  <a:gd name="T15" fmla="*/ 199 h 201"/>
                  <a:gd name="T16" fmla="*/ 127 w 127"/>
                  <a:gd name="T17" fmla="*/ 26 h 201"/>
                  <a:gd name="T18" fmla="*/ 124 w 127"/>
                  <a:gd name="T19" fmla="*/ 28 h 201"/>
                  <a:gd name="T20" fmla="*/ 54 w 127"/>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200"/>
                      <a:pt x="127" y="199"/>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155"/>
              <p:cNvSpPr>
                <a:spLocks/>
              </p:cNvSpPr>
              <p:nvPr/>
            </p:nvSpPr>
            <p:spPr bwMode="hidden">
              <a:xfrm>
                <a:off x="1099661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0" name="Freeform 156"/>
              <p:cNvSpPr>
                <a:spLocks/>
              </p:cNvSpPr>
              <p:nvPr/>
            </p:nvSpPr>
            <p:spPr bwMode="hidden">
              <a:xfrm>
                <a:off x="12015788" y="-1587"/>
                <a:ext cx="177800" cy="111125"/>
              </a:xfrm>
              <a:custGeom>
                <a:avLst/>
                <a:gdLst>
                  <a:gd name="T0" fmla="*/ 53 w 56"/>
                  <a:gd name="T1" fmla="*/ 35 h 35"/>
                  <a:gd name="T2" fmla="*/ 53 w 56"/>
                  <a:gd name="T3" fmla="*/ 35 h 35"/>
                  <a:gd name="T4" fmla="*/ 53 w 56"/>
                  <a:gd name="T5" fmla="*/ 35 h 35"/>
                  <a:gd name="T6" fmla="*/ 53 w 56"/>
                  <a:gd name="T7" fmla="*/ 35 h 35"/>
                  <a:gd name="T8" fmla="*/ 56 w 56"/>
                  <a:gd name="T9" fmla="*/ 33 h 35"/>
                  <a:gd name="T10" fmla="*/ 56 w 56"/>
                  <a:gd name="T11" fmla="*/ 0 h 35"/>
                  <a:gd name="T12" fmla="*/ 0 w 56"/>
                  <a:gd name="T13" fmla="*/ 0 h 35"/>
                  <a:gd name="T14" fmla="*/ 53 w 5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5">
                    <a:moveTo>
                      <a:pt x="53" y="35"/>
                    </a:moveTo>
                    <a:cubicBezTo>
                      <a:pt x="53" y="35"/>
                      <a:pt x="53" y="35"/>
                      <a:pt x="53" y="35"/>
                    </a:cubicBezTo>
                    <a:cubicBezTo>
                      <a:pt x="53" y="35"/>
                      <a:pt x="53" y="35"/>
                      <a:pt x="53" y="35"/>
                    </a:cubicBezTo>
                    <a:cubicBezTo>
                      <a:pt x="53" y="35"/>
                      <a:pt x="53" y="35"/>
                      <a:pt x="53" y="35"/>
                    </a:cubicBezTo>
                    <a:cubicBezTo>
                      <a:pt x="54" y="35"/>
                      <a:pt x="55" y="34"/>
                      <a:pt x="56" y="33"/>
                    </a:cubicBezTo>
                    <a:cubicBezTo>
                      <a:pt x="56" y="0"/>
                      <a:pt x="56" y="0"/>
                      <a:pt x="5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1" name="Freeform 157"/>
              <p:cNvSpPr>
                <a:spLocks/>
              </p:cNvSpPr>
              <p:nvPr/>
            </p:nvSpPr>
            <p:spPr bwMode="hidden">
              <a:xfrm>
                <a:off x="9979025"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158"/>
              <p:cNvSpPr>
                <a:spLocks/>
              </p:cNvSpPr>
              <p:nvPr/>
            </p:nvSpPr>
            <p:spPr bwMode="hidden">
              <a:xfrm>
                <a:off x="924877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3" name="Freeform 159"/>
              <p:cNvSpPr>
                <a:spLocks/>
              </p:cNvSpPr>
              <p:nvPr/>
            </p:nvSpPr>
            <p:spPr bwMode="hidden">
              <a:xfrm>
                <a:off x="10271125" y="176213"/>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4" name="Freeform 160"/>
              <p:cNvSpPr>
                <a:spLocks/>
              </p:cNvSpPr>
              <p:nvPr/>
            </p:nvSpPr>
            <p:spPr bwMode="hidden">
              <a:xfrm>
                <a:off x="1128236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311" name="Rectangle 310"/>
          <p:cNvSpPr/>
          <p:nvPr/>
        </p:nvSpPr>
        <p:spPr bwMode="white">
          <a:xfrm>
            <a:off x="1143" y="1828800"/>
            <a:ext cx="9141714" cy="320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p:cNvCxnSpPr/>
          <p:nvPr/>
        </p:nvCxnSpPr>
        <p:spPr bwMode="grayWhite">
          <a:xfrm>
            <a:off x="1143" y="18288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bwMode="grayWhite">
          <a:xfrm>
            <a:off x="1143" y="50292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7" name="Picture 6" hidden="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62566" y="-1101323"/>
            <a:ext cx="10218788" cy="8195141"/>
          </a:xfrm>
          <a:prstGeom prst="rect">
            <a:avLst/>
          </a:prstGeom>
        </p:spPr>
      </p:pic>
      <p:sp>
        <p:nvSpPr>
          <p:cNvPr id="2" name="Title 1"/>
          <p:cNvSpPr>
            <a:spLocks noGrp="1"/>
          </p:cNvSpPr>
          <p:nvPr>
            <p:ph type="ctrTitle"/>
          </p:nvPr>
        </p:nvSpPr>
        <p:spPr>
          <a:xfrm>
            <a:off x="971550" y="2040335"/>
            <a:ext cx="4644629" cy="1645920"/>
          </a:xfrm>
        </p:spPr>
        <p:txBody>
          <a:bodyPr anchor="b">
            <a:normAutofit/>
          </a:bodyPr>
          <a:lstStyle>
            <a:lvl1pPr algn="ctr">
              <a:defRPr sz="3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71550" y="3819570"/>
            <a:ext cx="4644629" cy="914400"/>
          </a:xfrm>
        </p:spPr>
        <p:txBody>
          <a:bodyPr>
            <a:normAutofit/>
          </a:bodyPr>
          <a:lstStyle>
            <a:lvl1pPr marL="0" indent="0" algn="ctr">
              <a:spcBef>
                <a:spcPts val="120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332" name="Freeform 331"/>
          <p:cNvSpPr>
            <a:spLocks/>
          </p:cNvSpPr>
          <p:nvPr/>
        </p:nvSpPr>
        <p:spPr bwMode="ltGray">
          <a:xfrm>
            <a:off x="5885259" y="2"/>
            <a:ext cx="3256360" cy="6857999"/>
          </a:xfrm>
          <a:custGeom>
            <a:avLst/>
            <a:gdLst>
              <a:gd name="connsiteX0" fmla="*/ 360311 w 4341813"/>
              <a:gd name="connsiteY0" fmla="*/ 0 h 6857999"/>
              <a:gd name="connsiteX1" fmla="*/ 4341813 w 4341813"/>
              <a:gd name="connsiteY1" fmla="*/ 0 h 6857999"/>
              <a:gd name="connsiteX2" fmla="*/ 4341813 w 4341813"/>
              <a:gd name="connsiteY2" fmla="*/ 6857999 h 6857999"/>
              <a:gd name="connsiteX3" fmla="*/ 358165 w 4341813"/>
              <a:gd name="connsiteY3" fmla="*/ 6857999 h 6857999"/>
              <a:gd name="connsiteX4" fmla="*/ 357483 w 4341813"/>
              <a:gd name="connsiteY4" fmla="*/ 6857309 h 6857999"/>
              <a:gd name="connsiteX5" fmla="*/ 95755 w 4341813"/>
              <a:gd name="connsiteY5" fmla="*/ 6072305 h 6857999"/>
              <a:gd name="connsiteX6" fmla="*/ 118097 w 4341813"/>
              <a:gd name="connsiteY6" fmla="*/ 5801063 h 6857999"/>
              <a:gd name="connsiteX7" fmla="*/ 226619 w 4341813"/>
              <a:gd name="connsiteY7" fmla="*/ 5287300 h 6857999"/>
              <a:gd name="connsiteX8" fmla="*/ 418127 w 4341813"/>
              <a:gd name="connsiteY8" fmla="*/ 4148087 h 6857999"/>
              <a:gd name="connsiteX9" fmla="*/ 194701 w 4341813"/>
              <a:gd name="connsiteY9" fmla="*/ 3557738 h 6857999"/>
              <a:gd name="connsiteX10" fmla="*/ 0 w 4341813"/>
              <a:gd name="connsiteY10" fmla="*/ 3430095 h 6857999"/>
              <a:gd name="connsiteX11" fmla="*/ 194701 w 4341813"/>
              <a:gd name="connsiteY11" fmla="*/ 3302452 h 6857999"/>
              <a:gd name="connsiteX12" fmla="*/ 418127 w 4341813"/>
              <a:gd name="connsiteY12" fmla="*/ 2712103 h 6857999"/>
              <a:gd name="connsiteX13" fmla="*/ 226619 w 4341813"/>
              <a:gd name="connsiteY13" fmla="*/ 1569698 h 6857999"/>
              <a:gd name="connsiteX14" fmla="*/ 118097 w 4341813"/>
              <a:gd name="connsiteY14" fmla="*/ 1059126 h 6857999"/>
              <a:gd name="connsiteX15" fmla="*/ 95755 w 4341813"/>
              <a:gd name="connsiteY15" fmla="*/ 787885 h 6857999"/>
              <a:gd name="connsiteX16" fmla="*/ 357483 w 4341813"/>
              <a:gd name="connsiteY16" fmla="*/ 288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1813" h="6857999">
                <a:moveTo>
                  <a:pt x="360311" y="0"/>
                </a:moveTo>
                <a:lnTo>
                  <a:pt x="4341813" y="0"/>
                </a:lnTo>
                <a:lnTo>
                  <a:pt x="4341813" y="6857999"/>
                </a:lnTo>
                <a:lnTo>
                  <a:pt x="358165" y="6857999"/>
                </a:lnTo>
                <a:cubicBezTo>
                  <a:pt x="357915" y="6857790"/>
                  <a:pt x="357699" y="6857550"/>
                  <a:pt x="357483" y="6857309"/>
                </a:cubicBezTo>
                <a:cubicBezTo>
                  <a:pt x="188317" y="6665845"/>
                  <a:pt x="95755" y="6394603"/>
                  <a:pt x="95755" y="6072305"/>
                </a:cubicBezTo>
                <a:cubicBezTo>
                  <a:pt x="95755" y="5982955"/>
                  <a:pt x="102138" y="5893604"/>
                  <a:pt x="118097" y="5801063"/>
                </a:cubicBezTo>
                <a:cubicBezTo>
                  <a:pt x="137248" y="5657465"/>
                  <a:pt x="181933" y="5478765"/>
                  <a:pt x="226619" y="5287300"/>
                </a:cubicBezTo>
                <a:cubicBezTo>
                  <a:pt x="315989" y="4920327"/>
                  <a:pt x="418127" y="4502296"/>
                  <a:pt x="418127" y="4148087"/>
                </a:cubicBezTo>
                <a:cubicBezTo>
                  <a:pt x="418127" y="3848126"/>
                  <a:pt x="344716" y="3653470"/>
                  <a:pt x="194701" y="3557738"/>
                </a:cubicBezTo>
                <a:cubicBezTo>
                  <a:pt x="0" y="3430095"/>
                  <a:pt x="0" y="3430095"/>
                  <a:pt x="0" y="3430095"/>
                </a:cubicBezTo>
                <a:lnTo>
                  <a:pt x="194701" y="3302452"/>
                </a:lnTo>
                <a:cubicBezTo>
                  <a:pt x="344716" y="3203528"/>
                  <a:pt x="418127" y="3012064"/>
                  <a:pt x="418127" y="2712103"/>
                </a:cubicBezTo>
                <a:cubicBezTo>
                  <a:pt x="418127" y="2357894"/>
                  <a:pt x="315989" y="1939863"/>
                  <a:pt x="226619" y="1569698"/>
                </a:cubicBezTo>
                <a:cubicBezTo>
                  <a:pt x="181933" y="1381425"/>
                  <a:pt x="137248" y="1199533"/>
                  <a:pt x="118097" y="1059126"/>
                </a:cubicBezTo>
                <a:cubicBezTo>
                  <a:pt x="102138" y="966585"/>
                  <a:pt x="95755" y="874044"/>
                  <a:pt x="95755" y="787885"/>
                </a:cubicBezTo>
                <a:cubicBezTo>
                  <a:pt x="95755" y="465586"/>
                  <a:pt x="188317" y="194345"/>
                  <a:pt x="357483" y="288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3" name="Freeform 332"/>
          <p:cNvSpPr>
            <a:spLocks/>
          </p:cNvSpPr>
          <p:nvPr/>
        </p:nvSpPr>
        <p:spPr bwMode="white">
          <a:xfrm>
            <a:off x="6061848" y="-1587"/>
            <a:ext cx="3092869" cy="6859588"/>
          </a:xfrm>
          <a:custGeom>
            <a:avLst/>
            <a:gdLst>
              <a:gd name="connsiteX0" fmla="*/ 339164 w 4123825"/>
              <a:gd name="connsiteY0" fmla="*/ 0 h 6859588"/>
              <a:gd name="connsiteX1" fmla="*/ 4123825 w 4123825"/>
              <a:gd name="connsiteY1" fmla="*/ 0 h 6859588"/>
              <a:gd name="connsiteX2" fmla="*/ 4123825 w 4123825"/>
              <a:gd name="connsiteY2" fmla="*/ 6859588 h 6859588"/>
              <a:gd name="connsiteX3" fmla="*/ 337195 w 4123825"/>
              <a:gd name="connsiteY3" fmla="*/ 6859588 h 6859588"/>
              <a:gd name="connsiteX4" fmla="*/ 308262 w 4123825"/>
              <a:gd name="connsiteY4" fmla="*/ 6836249 h 6859588"/>
              <a:gd name="connsiteX5" fmla="*/ 223173 w 4123825"/>
              <a:gd name="connsiteY5" fmla="*/ 6751035 h 6859588"/>
              <a:gd name="connsiteX6" fmla="*/ 18391 w 4123825"/>
              <a:gd name="connsiteY6" fmla="*/ 5819037 h 6859588"/>
              <a:gd name="connsiteX7" fmla="*/ 28143 w 4123825"/>
              <a:gd name="connsiteY7" fmla="*/ 3432212 h 6859588"/>
              <a:gd name="connsiteX8" fmla="*/ 18391 w 4123825"/>
              <a:gd name="connsiteY8" fmla="*/ 1042140 h 6859588"/>
              <a:gd name="connsiteX9" fmla="*/ 223173 w 4123825"/>
              <a:gd name="connsiteY9" fmla="*/ 110141 h 6859588"/>
              <a:gd name="connsiteX10" fmla="*/ 308262 w 4123825"/>
              <a:gd name="connsiteY10" fmla="*/ 24928 h 685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23825" h="6859588">
                <a:moveTo>
                  <a:pt x="339164" y="0"/>
                </a:moveTo>
                <a:lnTo>
                  <a:pt x="4123825" y="0"/>
                </a:lnTo>
                <a:lnTo>
                  <a:pt x="4123825" y="6859588"/>
                </a:lnTo>
                <a:lnTo>
                  <a:pt x="337195" y="6859588"/>
                </a:lnTo>
                <a:lnTo>
                  <a:pt x="308262" y="6836249"/>
                </a:lnTo>
                <a:cubicBezTo>
                  <a:pt x="279371" y="6810237"/>
                  <a:pt x="251005" y="6781885"/>
                  <a:pt x="223173" y="6751035"/>
                </a:cubicBezTo>
                <a:cubicBezTo>
                  <a:pt x="21642" y="6526966"/>
                  <a:pt x="-33617" y="6176249"/>
                  <a:pt x="18391" y="5819037"/>
                </a:cubicBezTo>
                <a:cubicBezTo>
                  <a:pt x="112656" y="5198787"/>
                  <a:pt x="642487" y="3831640"/>
                  <a:pt x="28143" y="3432212"/>
                </a:cubicBezTo>
                <a:cubicBezTo>
                  <a:pt x="642487" y="3032784"/>
                  <a:pt x="112656" y="1662389"/>
                  <a:pt x="18391" y="1042140"/>
                </a:cubicBezTo>
                <a:cubicBezTo>
                  <a:pt x="-33617" y="684928"/>
                  <a:pt x="21642" y="334210"/>
                  <a:pt x="223173" y="110141"/>
                </a:cubicBezTo>
                <a:cubicBezTo>
                  <a:pt x="251006" y="79291"/>
                  <a:pt x="279371" y="50940"/>
                  <a:pt x="308262" y="24928"/>
                </a:cubicBezTo>
                <a:close/>
              </a:path>
            </a:pathLst>
          </a:custGeom>
          <a:solidFill>
            <a:schemeClr val="tx1"/>
          </a:solidFill>
          <a:ln w="50800">
            <a:solidFill>
              <a:schemeClr val="tx1"/>
            </a:solidFill>
            <a:miter lim="800000"/>
          </a:ln>
        </p:spPr>
        <p:txBody>
          <a:bodyPr vert="horz" wrap="square" lIns="91440" tIns="45720" rIns="91440" bIns="45720" numCol="1" anchor="t" anchorCtr="0" compatLnSpc="1">
            <a:prstTxWarp prst="textNoShape">
              <a:avLst/>
            </a:prstTxWarp>
            <a:noAutofit/>
          </a:bodyPr>
          <a:lstStyle/>
          <a:p>
            <a:endParaRPr lang="en-US"/>
          </a:p>
        </p:txBody>
      </p:sp>
      <p:sp>
        <p:nvSpPr>
          <p:cNvPr id="336" name="Picture Placeholder 335"/>
          <p:cNvSpPr>
            <a:spLocks noGrp="1"/>
          </p:cNvSpPr>
          <p:nvPr>
            <p:ph type="pic" sz="quarter" idx="10"/>
          </p:nvPr>
        </p:nvSpPr>
        <p:spPr bwMode="gray">
          <a:xfrm>
            <a:off x="6088341" y="-1585"/>
            <a:ext cx="3066376" cy="6859587"/>
          </a:xfrm>
          <a:custGeom>
            <a:avLst/>
            <a:gdLst>
              <a:gd name="connsiteX0" fmla="*/ 381124 w 4088501"/>
              <a:gd name="connsiteY0" fmla="*/ 0 h 6859587"/>
              <a:gd name="connsiteX1" fmla="*/ 4088501 w 4088501"/>
              <a:gd name="connsiteY1" fmla="*/ 0 h 6859587"/>
              <a:gd name="connsiteX2" fmla="*/ 4088501 w 4088501"/>
              <a:gd name="connsiteY2" fmla="*/ 6859587 h 6859587"/>
              <a:gd name="connsiteX3" fmla="*/ 379163 w 4088501"/>
              <a:gd name="connsiteY3" fmla="*/ 6859587 h 6859587"/>
              <a:gd name="connsiteX4" fmla="*/ 303828 w 4088501"/>
              <a:gd name="connsiteY4" fmla="*/ 6798612 h 6859587"/>
              <a:gd name="connsiteX5" fmla="*/ 219963 w 4088501"/>
              <a:gd name="connsiteY5" fmla="*/ 6714340 h 6859587"/>
              <a:gd name="connsiteX6" fmla="*/ 18126 w 4088501"/>
              <a:gd name="connsiteY6" fmla="*/ 5792641 h 6859587"/>
              <a:gd name="connsiteX7" fmla="*/ 27738 w 4088501"/>
              <a:gd name="connsiteY7" fmla="*/ 3432193 h 6859587"/>
              <a:gd name="connsiteX8" fmla="*/ 18126 w 4088501"/>
              <a:gd name="connsiteY8" fmla="*/ 1068533 h 6859587"/>
              <a:gd name="connsiteX9" fmla="*/ 219963 w 4088501"/>
              <a:gd name="connsiteY9" fmla="*/ 146834 h 6859587"/>
              <a:gd name="connsiteX10" fmla="*/ 303828 w 4088501"/>
              <a:gd name="connsiteY10" fmla="*/ 62562 h 6859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8501" h="6859587">
                <a:moveTo>
                  <a:pt x="381124" y="0"/>
                </a:moveTo>
                <a:lnTo>
                  <a:pt x="4088501" y="0"/>
                </a:lnTo>
                <a:lnTo>
                  <a:pt x="4088501" y="6859587"/>
                </a:lnTo>
                <a:lnTo>
                  <a:pt x="379163" y="6859587"/>
                </a:lnTo>
                <a:lnTo>
                  <a:pt x="303828" y="6798612"/>
                </a:lnTo>
                <a:cubicBezTo>
                  <a:pt x="275352" y="6772887"/>
                  <a:pt x="247395" y="6744849"/>
                  <a:pt x="219963" y="6714340"/>
                </a:cubicBezTo>
                <a:cubicBezTo>
                  <a:pt x="21330" y="6492747"/>
                  <a:pt x="-33134" y="6145906"/>
                  <a:pt x="18126" y="5792641"/>
                </a:cubicBezTo>
                <a:cubicBezTo>
                  <a:pt x="111035" y="5179246"/>
                  <a:pt x="633247" y="3827207"/>
                  <a:pt x="27738" y="3432193"/>
                </a:cubicBezTo>
                <a:cubicBezTo>
                  <a:pt x="633247" y="3037179"/>
                  <a:pt x="111035" y="1681929"/>
                  <a:pt x="18126" y="1068533"/>
                </a:cubicBezTo>
                <a:cubicBezTo>
                  <a:pt x="-33134" y="715269"/>
                  <a:pt x="21330" y="368427"/>
                  <a:pt x="219963" y="146834"/>
                </a:cubicBezTo>
                <a:cubicBezTo>
                  <a:pt x="247395" y="116325"/>
                  <a:pt x="275353" y="88287"/>
                  <a:pt x="303828" y="62562"/>
                </a:cubicBezTo>
                <a:close/>
              </a:path>
            </a:pathLst>
          </a:custGeom>
          <a:solidFill>
            <a:schemeClr val="tx2"/>
          </a:solidFill>
          <a:ln>
            <a:noFill/>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Tree>
    <p:extLst>
      <p:ext uri="{BB962C8B-B14F-4D97-AF65-F5344CB8AC3E}">
        <p14:creationId xmlns:p14="http://schemas.microsoft.com/office/powerpoint/2010/main" val="326667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wo Pictures with Caption">
    <p:spTree>
      <p:nvGrpSpPr>
        <p:cNvPr id="1" name=""/>
        <p:cNvGrpSpPr/>
        <p:nvPr/>
      </p:nvGrpSpPr>
      <p:grpSpPr>
        <a:xfrm>
          <a:off x="0" y="0"/>
          <a:ext cx="0" cy="0"/>
          <a:chOff x="0" y="0"/>
          <a:chExt cx="0" cy="0"/>
        </a:xfrm>
      </p:grpSpPr>
      <p:grpSp>
        <p:nvGrpSpPr>
          <p:cNvPr id="7" name="Group 6"/>
          <p:cNvGrpSpPr/>
          <p:nvPr/>
        </p:nvGrpSpPr>
        <p:grpSpPr bwMode="hidden">
          <a:xfrm>
            <a:off x="-2381" y="-1587"/>
            <a:ext cx="9147572" cy="6862762"/>
            <a:chOff x="-3175" y="-1587"/>
            <a:chExt cx="12196763" cy="6862762"/>
          </a:xfrm>
        </p:grpSpPr>
        <p:sp>
          <p:nvSpPr>
            <p:cNvPr id="8" name="Freeform 5"/>
            <p:cNvSpPr>
              <a:spLocks noEditPoints="1"/>
            </p:cNvSpPr>
            <p:nvPr/>
          </p:nvSpPr>
          <p:spPr bwMode="hidden">
            <a:xfrm>
              <a:off x="1516063" y="-1587"/>
              <a:ext cx="1025525"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3"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3"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3"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3"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3"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hidden">
            <a:xfrm>
              <a:off x="49530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7"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7"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hidden">
            <a:xfrm>
              <a:off x="4559300" y="-1587"/>
              <a:ext cx="1025525" cy="6862762"/>
            </a:xfrm>
            <a:custGeom>
              <a:avLst/>
              <a:gdLst>
                <a:gd name="T0" fmla="*/ 131 w 323"/>
                <a:gd name="T1" fmla="*/ 183 h 2159"/>
                <a:gd name="T2" fmla="*/ 20 w 323"/>
                <a:gd name="T3" fmla="*/ 305 h 2159"/>
                <a:gd name="T4" fmla="*/ 12 w 323"/>
                <a:gd name="T5" fmla="*/ 390 h 2159"/>
                <a:gd name="T6" fmla="*/ 124 w 323"/>
                <a:gd name="T7" fmla="*/ 507 h 2159"/>
                <a:gd name="T8" fmla="*/ 122 w 323"/>
                <a:gd name="T9" fmla="*/ 629 h 2159"/>
                <a:gd name="T10" fmla="*/ 15 w 323"/>
                <a:gd name="T11" fmla="*/ 745 h 2159"/>
                <a:gd name="T12" fmla="*/ 15 w 323"/>
                <a:gd name="T13" fmla="*/ 828 h 2159"/>
                <a:gd name="T14" fmla="*/ 143 w 323"/>
                <a:gd name="T15" fmla="*/ 968 h 2159"/>
                <a:gd name="T16" fmla="*/ 36 w 323"/>
                <a:gd name="T17" fmla="*/ 1147 h 2159"/>
                <a:gd name="T18" fmla="*/ 8 w 323"/>
                <a:gd name="T19" fmla="*/ 1245 h 2159"/>
                <a:gd name="T20" fmla="*/ 124 w 323"/>
                <a:gd name="T21" fmla="*/ 1369 h 2159"/>
                <a:gd name="T22" fmla="*/ 113 w 323"/>
                <a:gd name="T23" fmla="*/ 1501 h 2159"/>
                <a:gd name="T24" fmla="*/ 0 w 323"/>
                <a:gd name="T25" fmla="*/ 1656 h 2159"/>
                <a:gd name="T26" fmla="*/ 26 w 323"/>
                <a:gd name="T27" fmla="*/ 1702 h 2159"/>
                <a:gd name="T28" fmla="*/ 150 w 323"/>
                <a:gd name="T29" fmla="*/ 1855 h 2159"/>
                <a:gd name="T30" fmla="*/ 36 w 323"/>
                <a:gd name="T31" fmla="*/ 2009 h 2159"/>
                <a:gd name="T32" fmla="*/ 9 w 323"/>
                <a:gd name="T33" fmla="*/ 2109 h 2159"/>
                <a:gd name="T34" fmla="*/ 68 w 323"/>
                <a:gd name="T35" fmla="*/ 2159 h 2159"/>
                <a:gd name="T36" fmla="*/ 80 w 323"/>
                <a:gd name="T37" fmla="*/ 1981 h 2159"/>
                <a:gd name="T38" fmla="*/ 163 w 323"/>
                <a:gd name="T39" fmla="*/ 1862 h 2159"/>
                <a:gd name="T40" fmla="*/ 263 w 323"/>
                <a:gd name="T41" fmla="*/ 1995 h 2159"/>
                <a:gd name="T42" fmla="*/ 288 w 323"/>
                <a:gd name="T43" fmla="*/ 2131 h 2159"/>
                <a:gd name="T44" fmla="*/ 309 w 323"/>
                <a:gd name="T45" fmla="*/ 2122 h 2159"/>
                <a:gd name="T46" fmla="*/ 322 w 323"/>
                <a:gd name="T47" fmla="*/ 2071 h 2159"/>
                <a:gd name="T48" fmla="*/ 250 w 323"/>
                <a:gd name="T49" fmla="*/ 1966 h 2159"/>
                <a:gd name="T50" fmla="*/ 246 w 323"/>
                <a:gd name="T51" fmla="*/ 1757 h 2159"/>
                <a:gd name="T52" fmla="*/ 322 w 323"/>
                <a:gd name="T53" fmla="*/ 1640 h 2159"/>
                <a:gd name="T54" fmla="*/ 202 w 323"/>
                <a:gd name="T55" fmla="*/ 1486 h 2159"/>
                <a:gd name="T56" fmla="*/ 296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89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6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8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5 w 323"/>
                <a:gd name="T119" fmla="*/ 329 h 2159"/>
                <a:gd name="T120" fmla="*/ 190 w 323"/>
                <a:gd name="T121" fmla="*/ 505 h 2159"/>
                <a:gd name="T122" fmla="*/ 133 w 323"/>
                <a:gd name="T123" fmla="*/ 499 h 2159"/>
                <a:gd name="T124" fmla="*/ 33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4" y="74"/>
                  </a:moveTo>
                  <a:cubicBezTo>
                    <a:pt x="132" y="83"/>
                    <a:pt x="138" y="92"/>
                    <a:pt x="143"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1" y="345"/>
                  </a:cubicBezTo>
                  <a:cubicBezTo>
                    <a:pt x="0" y="351"/>
                    <a:pt x="0" y="357"/>
                    <a:pt x="0"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8" y="525"/>
                    <a:pt x="143"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1" y="778"/>
                  </a:cubicBezTo>
                  <a:cubicBezTo>
                    <a:pt x="0" y="784"/>
                    <a:pt x="0" y="789"/>
                    <a:pt x="0"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9" y="1185"/>
                    <a:pt x="4" y="1195"/>
                    <a:pt x="1" y="1207"/>
                  </a:cubicBezTo>
                  <a:cubicBezTo>
                    <a:pt x="0" y="1213"/>
                    <a:pt x="0" y="1219"/>
                    <a:pt x="0" y="1225"/>
                  </a:cubicBezTo>
                  <a:cubicBezTo>
                    <a:pt x="1" y="1231"/>
                    <a:pt x="3" y="1236"/>
                    <a:pt x="6" y="1242"/>
                  </a:cubicBezTo>
                  <a:cubicBezTo>
                    <a:pt x="6" y="1243"/>
                    <a:pt x="7" y="1244"/>
                    <a:pt x="8" y="1245"/>
                  </a:cubicBezTo>
                  <a:cubicBezTo>
                    <a:pt x="10" y="1251"/>
                    <a:pt x="12" y="1256"/>
                    <a:pt x="15" y="1261"/>
                  </a:cubicBezTo>
                  <a:cubicBezTo>
                    <a:pt x="18" y="1261"/>
                    <a:pt x="18" y="1261"/>
                    <a:pt x="18" y="1261"/>
                  </a:cubicBezTo>
                  <a:cubicBezTo>
                    <a:pt x="21" y="1264"/>
                    <a:pt x="23" y="1267"/>
                    <a:pt x="26" y="1270"/>
                  </a:cubicBezTo>
                  <a:cubicBezTo>
                    <a:pt x="41" y="1288"/>
                    <a:pt x="59" y="1303"/>
                    <a:pt x="76" y="1319"/>
                  </a:cubicBezTo>
                  <a:cubicBezTo>
                    <a:pt x="93" y="1335"/>
                    <a:pt x="110" y="1351"/>
                    <a:pt x="124" y="1369"/>
                  </a:cubicBezTo>
                  <a:cubicBezTo>
                    <a:pt x="132" y="1378"/>
                    <a:pt x="138" y="1387"/>
                    <a:pt x="143" y="1398"/>
                  </a:cubicBezTo>
                  <a:cubicBezTo>
                    <a:pt x="148" y="1406"/>
                    <a:pt x="150" y="1415"/>
                    <a:pt x="151"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3" y="1595"/>
                    <a:pt x="18" y="1600"/>
                    <a:pt x="15" y="1606"/>
                  </a:cubicBezTo>
                  <a:cubicBezTo>
                    <a:pt x="9" y="1616"/>
                    <a:pt x="4" y="1627"/>
                    <a:pt x="1" y="1639"/>
                  </a:cubicBezTo>
                  <a:cubicBezTo>
                    <a:pt x="0" y="1644"/>
                    <a:pt x="0" y="1650"/>
                    <a:pt x="0"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8" y="1819"/>
                    <a:pt x="143"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8" y="2018"/>
                    <a:pt x="21" y="2027"/>
                    <a:pt x="15" y="2037"/>
                  </a:cubicBezTo>
                  <a:cubicBezTo>
                    <a:pt x="9" y="2047"/>
                    <a:pt x="4"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7" y="1965"/>
                    <a:pt x="114" y="1949"/>
                    <a:pt x="130" y="1931"/>
                  </a:cubicBezTo>
                  <a:cubicBezTo>
                    <a:pt x="138" y="1922"/>
                    <a:pt x="145" y="1912"/>
                    <a:pt x="151" y="1900"/>
                  </a:cubicBezTo>
                  <a:cubicBezTo>
                    <a:pt x="157" y="1889"/>
                    <a:pt x="161" y="1877"/>
                    <a:pt x="163" y="1863"/>
                  </a:cubicBezTo>
                  <a:cubicBezTo>
                    <a:pt x="163" y="1862"/>
                    <a:pt x="163" y="1860"/>
                    <a:pt x="163" y="1859"/>
                  </a:cubicBezTo>
                  <a:cubicBezTo>
                    <a:pt x="163" y="1860"/>
                    <a:pt x="163" y="1861"/>
                    <a:pt x="163" y="1862"/>
                  </a:cubicBezTo>
                  <a:cubicBezTo>
                    <a:pt x="164" y="1874"/>
                    <a:pt x="168" y="1886"/>
                    <a:pt x="173" y="1896"/>
                  </a:cubicBezTo>
                  <a:cubicBezTo>
                    <a:pt x="178" y="1907"/>
                    <a:pt x="185" y="1916"/>
                    <a:pt x="193" y="1925"/>
                  </a:cubicBezTo>
                  <a:cubicBezTo>
                    <a:pt x="208" y="1943"/>
                    <a:pt x="225" y="1958"/>
                    <a:pt x="242" y="1974"/>
                  </a:cubicBezTo>
                  <a:cubicBezTo>
                    <a:pt x="242" y="1975"/>
                    <a:pt x="243" y="1975"/>
                    <a:pt x="243" y="1975"/>
                  </a:cubicBezTo>
                  <a:cubicBezTo>
                    <a:pt x="250" y="1982"/>
                    <a:pt x="257" y="1988"/>
                    <a:pt x="263" y="1995"/>
                  </a:cubicBezTo>
                  <a:cubicBezTo>
                    <a:pt x="273" y="2004"/>
                    <a:pt x="282" y="2014"/>
                    <a:pt x="289" y="2025"/>
                  </a:cubicBezTo>
                  <a:cubicBezTo>
                    <a:pt x="296" y="2035"/>
                    <a:pt x="302" y="2045"/>
                    <a:pt x="305" y="2056"/>
                  </a:cubicBezTo>
                  <a:cubicBezTo>
                    <a:pt x="309" y="2067"/>
                    <a:pt x="310" y="2078"/>
                    <a:pt x="309" y="2090"/>
                  </a:cubicBezTo>
                  <a:cubicBezTo>
                    <a:pt x="309" y="2096"/>
                    <a:pt x="307" y="2102"/>
                    <a:pt x="306" y="2108"/>
                  </a:cubicBezTo>
                  <a:cubicBezTo>
                    <a:pt x="301" y="2116"/>
                    <a:pt x="295" y="2124"/>
                    <a:pt x="288" y="2131"/>
                  </a:cubicBezTo>
                  <a:cubicBezTo>
                    <a:pt x="280" y="2141"/>
                    <a:pt x="270" y="2150"/>
                    <a:pt x="261" y="2159"/>
                  </a:cubicBezTo>
                  <a:cubicBezTo>
                    <a:pt x="276" y="2159"/>
                    <a:pt x="276" y="2159"/>
                    <a:pt x="276" y="2159"/>
                  </a:cubicBezTo>
                  <a:cubicBezTo>
                    <a:pt x="283" y="2152"/>
                    <a:pt x="290" y="2145"/>
                    <a:pt x="296" y="2138"/>
                  </a:cubicBezTo>
                  <a:cubicBezTo>
                    <a:pt x="301" y="2133"/>
                    <a:pt x="305" y="2128"/>
                    <a:pt x="309" y="2122"/>
                  </a:cubicBezTo>
                  <a:cubicBezTo>
                    <a:pt x="309" y="2122"/>
                    <a:pt x="309" y="2122"/>
                    <a:pt x="309" y="2122"/>
                  </a:cubicBezTo>
                  <a:cubicBezTo>
                    <a:pt x="309" y="2122"/>
                    <a:pt x="309" y="2121"/>
                    <a:pt x="310" y="2120"/>
                  </a:cubicBezTo>
                  <a:cubicBezTo>
                    <a:pt x="313" y="2116"/>
                    <a:pt x="315" y="2112"/>
                    <a:pt x="317" y="2107"/>
                  </a:cubicBezTo>
                  <a:cubicBezTo>
                    <a:pt x="320" y="2102"/>
                    <a:pt x="322" y="2097"/>
                    <a:pt x="323" y="2092"/>
                  </a:cubicBezTo>
                  <a:cubicBezTo>
                    <a:pt x="322" y="2090"/>
                    <a:pt x="322" y="2088"/>
                    <a:pt x="322" y="2087"/>
                  </a:cubicBezTo>
                  <a:cubicBezTo>
                    <a:pt x="321" y="2081"/>
                    <a:pt x="322" y="2076"/>
                    <a:pt x="322" y="2071"/>
                  </a:cubicBezTo>
                  <a:cubicBezTo>
                    <a:pt x="322" y="2070"/>
                    <a:pt x="322" y="2069"/>
                    <a:pt x="322" y="2068"/>
                  </a:cubicBezTo>
                  <a:cubicBezTo>
                    <a:pt x="319"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6" y="1843"/>
                    <a:pt x="181" y="1833"/>
                  </a:cubicBezTo>
                  <a:cubicBezTo>
                    <a:pt x="185" y="1824"/>
                    <a:pt x="192" y="1815"/>
                    <a:pt x="199" y="1806"/>
                  </a:cubicBezTo>
                  <a:cubicBezTo>
                    <a:pt x="213" y="1789"/>
                    <a:pt x="229" y="1773"/>
                    <a:pt x="246" y="1757"/>
                  </a:cubicBezTo>
                  <a:cubicBezTo>
                    <a:pt x="263" y="1741"/>
                    <a:pt x="280" y="1726"/>
                    <a:pt x="296" y="1708"/>
                  </a:cubicBezTo>
                  <a:cubicBezTo>
                    <a:pt x="304" y="1698"/>
                    <a:pt x="312" y="1689"/>
                    <a:pt x="317" y="1677"/>
                  </a:cubicBezTo>
                  <a:cubicBezTo>
                    <a:pt x="320" y="1672"/>
                    <a:pt x="322" y="1667"/>
                    <a:pt x="323" y="1661"/>
                  </a:cubicBezTo>
                  <a:cubicBezTo>
                    <a:pt x="322" y="1660"/>
                    <a:pt x="322" y="1658"/>
                    <a:pt x="322" y="1656"/>
                  </a:cubicBezTo>
                  <a:cubicBezTo>
                    <a:pt x="321" y="1651"/>
                    <a:pt x="322" y="1646"/>
                    <a:pt x="322" y="1640"/>
                  </a:cubicBezTo>
                  <a:cubicBezTo>
                    <a:pt x="322" y="1639"/>
                    <a:pt x="322" y="1638"/>
                    <a:pt x="322" y="1637"/>
                  </a:cubicBezTo>
                  <a:cubicBezTo>
                    <a:pt x="319" y="1625"/>
                    <a:pt x="314"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6" y="1411"/>
                    <a:pt x="181" y="1402"/>
                  </a:cubicBezTo>
                  <a:cubicBezTo>
                    <a:pt x="185" y="1392"/>
                    <a:pt x="192" y="1383"/>
                    <a:pt x="199" y="1375"/>
                  </a:cubicBezTo>
                  <a:cubicBezTo>
                    <a:pt x="213" y="1357"/>
                    <a:pt x="229" y="1342"/>
                    <a:pt x="246" y="1326"/>
                  </a:cubicBezTo>
                  <a:cubicBezTo>
                    <a:pt x="263" y="1310"/>
                    <a:pt x="280" y="1294"/>
                    <a:pt x="296" y="1276"/>
                  </a:cubicBezTo>
                  <a:cubicBezTo>
                    <a:pt x="300" y="1271"/>
                    <a:pt x="304" y="1266"/>
                    <a:pt x="308" y="1261"/>
                  </a:cubicBezTo>
                  <a:cubicBezTo>
                    <a:pt x="309" y="1261"/>
                    <a:pt x="309" y="1261"/>
                    <a:pt x="309" y="1261"/>
                  </a:cubicBezTo>
                  <a:cubicBezTo>
                    <a:pt x="310" y="1259"/>
                    <a:pt x="311" y="1258"/>
                    <a:pt x="312" y="1256"/>
                  </a:cubicBezTo>
                  <a:cubicBezTo>
                    <a:pt x="314" y="1252"/>
                    <a:pt x="316" y="1249"/>
                    <a:pt x="317" y="1245"/>
                  </a:cubicBezTo>
                  <a:cubicBezTo>
                    <a:pt x="320" y="1240"/>
                    <a:pt x="322" y="1235"/>
                    <a:pt x="323" y="1230"/>
                  </a:cubicBezTo>
                  <a:cubicBezTo>
                    <a:pt x="322" y="1228"/>
                    <a:pt x="322" y="1226"/>
                    <a:pt x="322" y="1225"/>
                  </a:cubicBezTo>
                  <a:cubicBezTo>
                    <a:pt x="321" y="1219"/>
                    <a:pt x="322" y="1214"/>
                    <a:pt x="322" y="1209"/>
                  </a:cubicBezTo>
                  <a:cubicBezTo>
                    <a:pt x="322" y="1208"/>
                    <a:pt x="322" y="1207"/>
                    <a:pt x="322" y="1206"/>
                  </a:cubicBezTo>
                  <a:cubicBezTo>
                    <a:pt x="319"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6" y="982"/>
                    <a:pt x="181" y="972"/>
                  </a:cubicBezTo>
                  <a:cubicBezTo>
                    <a:pt x="185" y="963"/>
                    <a:pt x="192" y="954"/>
                    <a:pt x="199" y="945"/>
                  </a:cubicBezTo>
                  <a:cubicBezTo>
                    <a:pt x="213" y="928"/>
                    <a:pt x="229" y="912"/>
                    <a:pt x="246" y="896"/>
                  </a:cubicBezTo>
                  <a:cubicBezTo>
                    <a:pt x="263" y="880"/>
                    <a:pt x="280" y="865"/>
                    <a:pt x="296" y="847"/>
                  </a:cubicBezTo>
                  <a:cubicBezTo>
                    <a:pt x="304" y="837"/>
                    <a:pt x="312" y="828"/>
                    <a:pt x="317" y="816"/>
                  </a:cubicBezTo>
                  <a:cubicBezTo>
                    <a:pt x="320" y="811"/>
                    <a:pt x="322" y="806"/>
                    <a:pt x="323" y="800"/>
                  </a:cubicBezTo>
                  <a:cubicBezTo>
                    <a:pt x="322" y="799"/>
                    <a:pt x="322" y="797"/>
                    <a:pt x="322" y="795"/>
                  </a:cubicBezTo>
                  <a:cubicBezTo>
                    <a:pt x="321" y="790"/>
                    <a:pt x="322" y="785"/>
                    <a:pt x="322"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6" y="549"/>
                    <a:pt x="181" y="540"/>
                  </a:cubicBezTo>
                  <a:cubicBezTo>
                    <a:pt x="185" y="530"/>
                    <a:pt x="192" y="521"/>
                    <a:pt x="199" y="513"/>
                  </a:cubicBezTo>
                  <a:cubicBezTo>
                    <a:pt x="213" y="495"/>
                    <a:pt x="229" y="480"/>
                    <a:pt x="246" y="464"/>
                  </a:cubicBezTo>
                  <a:cubicBezTo>
                    <a:pt x="263" y="448"/>
                    <a:pt x="280" y="432"/>
                    <a:pt x="296" y="414"/>
                  </a:cubicBezTo>
                  <a:cubicBezTo>
                    <a:pt x="304" y="405"/>
                    <a:pt x="312" y="395"/>
                    <a:pt x="317" y="383"/>
                  </a:cubicBezTo>
                  <a:cubicBezTo>
                    <a:pt x="320" y="378"/>
                    <a:pt x="322" y="373"/>
                    <a:pt x="323" y="367"/>
                  </a:cubicBezTo>
                  <a:cubicBezTo>
                    <a:pt x="322" y="366"/>
                    <a:pt x="322" y="364"/>
                    <a:pt x="322" y="363"/>
                  </a:cubicBezTo>
                  <a:cubicBezTo>
                    <a:pt x="321" y="357"/>
                    <a:pt x="322" y="352"/>
                    <a:pt x="322"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6" y="116"/>
                    <a:pt x="181" y="107"/>
                  </a:cubicBezTo>
                  <a:cubicBezTo>
                    <a:pt x="185" y="97"/>
                    <a:pt x="192" y="88"/>
                    <a:pt x="199" y="80"/>
                  </a:cubicBezTo>
                  <a:cubicBezTo>
                    <a:pt x="213" y="63"/>
                    <a:pt x="229"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5" y="91"/>
                    <a:pt x="170" y="102"/>
                  </a:cubicBezTo>
                  <a:cubicBezTo>
                    <a:pt x="166" y="110"/>
                    <a:pt x="163" y="120"/>
                    <a:pt x="163" y="130"/>
                  </a:cubicBezTo>
                  <a:cubicBezTo>
                    <a:pt x="163" y="125"/>
                    <a:pt x="162" y="121"/>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50" y="0"/>
                    <a:pt x="50" y="0"/>
                    <a:pt x="50" y="0"/>
                  </a:cubicBezTo>
                  <a:cubicBezTo>
                    <a:pt x="58" y="8"/>
                    <a:pt x="67" y="16"/>
                    <a:pt x="76" y="24"/>
                  </a:cubicBezTo>
                  <a:cubicBezTo>
                    <a:pt x="93" y="40"/>
                    <a:pt x="110" y="56"/>
                    <a:pt x="124" y="74"/>
                  </a:cubicBezTo>
                  <a:close/>
                  <a:moveTo>
                    <a:pt x="193" y="1493"/>
                  </a:moveTo>
                  <a:cubicBezTo>
                    <a:pt x="200" y="1502"/>
                    <a:pt x="208" y="1510"/>
                    <a:pt x="216" y="1517"/>
                  </a:cubicBezTo>
                  <a:cubicBezTo>
                    <a:pt x="220" y="1522"/>
                    <a:pt x="224" y="1527"/>
                    <a:pt x="229" y="1531"/>
                  </a:cubicBezTo>
                  <a:cubicBezTo>
                    <a:pt x="245" y="1547"/>
                    <a:pt x="262" y="1563"/>
                    <a:pt x="278" y="1580"/>
                  </a:cubicBezTo>
                  <a:cubicBezTo>
                    <a:pt x="280" y="1582"/>
                    <a:pt x="282" y="1584"/>
                    <a:pt x="283" y="1586"/>
                  </a:cubicBezTo>
                  <a:cubicBezTo>
                    <a:pt x="285" y="1589"/>
                    <a:pt x="287" y="1591"/>
                    <a:pt x="289" y="1594"/>
                  </a:cubicBezTo>
                  <a:cubicBezTo>
                    <a:pt x="296" y="1603"/>
                    <a:pt x="302" y="1613"/>
                    <a:pt x="305" y="1624"/>
                  </a:cubicBezTo>
                  <a:cubicBezTo>
                    <a:pt x="309" y="1635"/>
                    <a:pt x="310" y="1647"/>
                    <a:pt x="309" y="1658"/>
                  </a:cubicBezTo>
                  <a:cubicBezTo>
                    <a:pt x="309" y="1666"/>
                    <a:pt x="307" y="1673"/>
                    <a:pt x="304" y="1680"/>
                  </a:cubicBezTo>
                  <a:cubicBezTo>
                    <a:pt x="300" y="1687"/>
                    <a:pt x="294" y="1694"/>
                    <a:pt x="288" y="1701"/>
                  </a:cubicBezTo>
                  <a:cubicBezTo>
                    <a:pt x="273" y="1718"/>
                    <a:pt x="256" y="1733"/>
                    <a:pt x="239" y="1749"/>
                  </a:cubicBezTo>
                  <a:cubicBezTo>
                    <a:pt x="222" y="1765"/>
                    <a:pt x="205" y="1781"/>
                    <a:pt x="190" y="1799"/>
                  </a:cubicBezTo>
                  <a:cubicBezTo>
                    <a:pt x="182" y="1808"/>
                    <a:pt x="175" y="1818"/>
                    <a:pt x="170" y="1828"/>
                  </a:cubicBezTo>
                  <a:cubicBezTo>
                    <a:pt x="166" y="1837"/>
                    <a:pt x="163" y="1847"/>
                    <a:pt x="163" y="1857"/>
                  </a:cubicBezTo>
                  <a:cubicBezTo>
                    <a:pt x="163" y="1852"/>
                    <a:pt x="162" y="1847"/>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7" y="1534"/>
                    <a:pt x="114" y="1518"/>
                    <a:pt x="130" y="1499"/>
                  </a:cubicBezTo>
                  <a:cubicBezTo>
                    <a:pt x="138" y="1490"/>
                    <a:pt x="145" y="1480"/>
                    <a:pt x="151" y="1469"/>
                  </a:cubicBezTo>
                  <a:cubicBezTo>
                    <a:pt x="157" y="1458"/>
                    <a:pt x="161" y="1445"/>
                    <a:pt x="163" y="1432"/>
                  </a:cubicBezTo>
                  <a:cubicBezTo>
                    <a:pt x="163" y="1430"/>
                    <a:pt x="163" y="1429"/>
                    <a:pt x="163" y="1427"/>
                  </a:cubicBezTo>
                  <a:cubicBezTo>
                    <a:pt x="163" y="1428"/>
                    <a:pt x="163" y="1430"/>
                    <a:pt x="163" y="1431"/>
                  </a:cubicBezTo>
                  <a:cubicBezTo>
                    <a:pt x="164" y="1443"/>
                    <a:pt x="168" y="1454"/>
                    <a:pt x="173" y="1464"/>
                  </a:cubicBezTo>
                  <a:cubicBezTo>
                    <a:pt x="178" y="1475"/>
                    <a:pt x="185" y="1484"/>
                    <a:pt x="193" y="1493"/>
                  </a:cubicBezTo>
                  <a:close/>
                  <a:moveTo>
                    <a:pt x="193" y="1064"/>
                  </a:moveTo>
                  <a:cubicBezTo>
                    <a:pt x="208" y="1082"/>
                    <a:pt x="225" y="1098"/>
                    <a:pt x="242" y="1113"/>
                  </a:cubicBezTo>
                  <a:cubicBezTo>
                    <a:pt x="259" y="1129"/>
                    <a:pt x="276" y="1146"/>
                    <a:pt x="289" y="1164"/>
                  </a:cubicBezTo>
                  <a:cubicBezTo>
                    <a:pt x="296" y="1174"/>
                    <a:pt x="302" y="1184"/>
                    <a:pt x="305" y="1195"/>
                  </a:cubicBezTo>
                  <a:cubicBezTo>
                    <a:pt x="309" y="1206"/>
                    <a:pt x="310" y="1218"/>
                    <a:pt x="309" y="1229"/>
                  </a:cubicBezTo>
                  <a:cubicBezTo>
                    <a:pt x="309" y="1234"/>
                    <a:pt x="308" y="1239"/>
                    <a:pt x="306" y="1244"/>
                  </a:cubicBezTo>
                  <a:cubicBezTo>
                    <a:pt x="301" y="1253"/>
                    <a:pt x="295" y="1261"/>
                    <a:pt x="288" y="1269"/>
                  </a:cubicBezTo>
                  <a:cubicBezTo>
                    <a:pt x="273" y="1286"/>
                    <a:pt x="256" y="1302"/>
                    <a:pt x="239" y="1318"/>
                  </a:cubicBezTo>
                  <a:cubicBezTo>
                    <a:pt x="222" y="1333"/>
                    <a:pt x="205" y="1349"/>
                    <a:pt x="190" y="1367"/>
                  </a:cubicBezTo>
                  <a:cubicBezTo>
                    <a:pt x="182" y="1376"/>
                    <a:pt x="175" y="1386"/>
                    <a:pt x="170" y="1396"/>
                  </a:cubicBezTo>
                  <a:cubicBezTo>
                    <a:pt x="166" y="1405"/>
                    <a:pt x="163" y="1415"/>
                    <a:pt x="163" y="1425"/>
                  </a:cubicBezTo>
                  <a:cubicBezTo>
                    <a:pt x="163" y="1420"/>
                    <a:pt x="162" y="1415"/>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7" y="1255"/>
                    <a:pt x="20" y="1247"/>
                    <a:pt x="15" y="1238"/>
                  </a:cubicBezTo>
                  <a:cubicBezTo>
                    <a:pt x="15" y="1235"/>
                    <a:pt x="14" y="1232"/>
                    <a:pt x="14" y="1228"/>
                  </a:cubicBezTo>
                  <a:cubicBezTo>
                    <a:pt x="12" y="1207"/>
                    <a:pt x="21" y="1187"/>
                    <a:pt x="33" y="1169"/>
                  </a:cubicBezTo>
                  <a:cubicBezTo>
                    <a:pt x="46" y="1152"/>
                    <a:pt x="63" y="1136"/>
                    <a:pt x="80" y="1120"/>
                  </a:cubicBezTo>
                  <a:cubicBezTo>
                    <a:pt x="97" y="1104"/>
                    <a:pt x="114" y="1089"/>
                    <a:pt x="130" y="1070"/>
                  </a:cubicBezTo>
                  <a:cubicBezTo>
                    <a:pt x="138" y="1061"/>
                    <a:pt x="145" y="1051"/>
                    <a:pt x="151" y="1039"/>
                  </a:cubicBezTo>
                  <a:cubicBezTo>
                    <a:pt x="157" y="1028"/>
                    <a:pt x="161" y="1016"/>
                    <a:pt x="163" y="1002"/>
                  </a:cubicBezTo>
                  <a:cubicBezTo>
                    <a:pt x="163" y="1001"/>
                    <a:pt x="163" y="999"/>
                    <a:pt x="163" y="998"/>
                  </a:cubicBezTo>
                  <a:cubicBezTo>
                    <a:pt x="163" y="999"/>
                    <a:pt x="163" y="1000"/>
                    <a:pt x="163" y="1001"/>
                  </a:cubicBezTo>
                  <a:cubicBezTo>
                    <a:pt x="164" y="1013"/>
                    <a:pt x="168" y="1025"/>
                    <a:pt x="173" y="1035"/>
                  </a:cubicBezTo>
                  <a:cubicBezTo>
                    <a:pt x="178" y="1046"/>
                    <a:pt x="185" y="1055"/>
                    <a:pt x="193" y="1064"/>
                  </a:cubicBezTo>
                  <a:close/>
                  <a:moveTo>
                    <a:pt x="193" y="631"/>
                  </a:moveTo>
                  <a:cubicBezTo>
                    <a:pt x="196" y="635"/>
                    <a:pt x="199" y="638"/>
                    <a:pt x="202" y="642"/>
                  </a:cubicBezTo>
                  <a:cubicBezTo>
                    <a:pt x="211" y="652"/>
                    <a:pt x="220" y="661"/>
                    <a:pt x="229" y="670"/>
                  </a:cubicBezTo>
                  <a:cubicBezTo>
                    <a:pt x="245" y="686"/>
                    <a:pt x="262" y="702"/>
                    <a:pt x="278" y="719"/>
                  </a:cubicBezTo>
                  <a:cubicBezTo>
                    <a:pt x="283" y="724"/>
                    <a:pt x="287" y="730"/>
                    <a:pt x="292" y="735"/>
                  </a:cubicBezTo>
                  <a:cubicBezTo>
                    <a:pt x="297" y="744"/>
                    <a:pt x="302" y="753"/>
                    <a:pt x="305" y="762"/>
                  </a:cubicBezTo>
                  <a:cubicBezTo>
                    <a:pt x="309" y="773"/>
                    <a:pt x="310" y="785"/>
                    <a:pt x="309" y="796"/>
                  </a:cubicBezTo>
                  <a:cubicBezTo>
                    <a:pt x="309" y="805"/>
                    <a:pt x="306" y="813"/>
                    <a:pt x="303" y="821"/>
                  </a:cubicBezTo>
                  <a:cubicBezTo>
                    <a:pt x="299" y="827"/>
                    <a:pt x="294" y="834"/>
                    <a:pt x="288" y="840"/>
                  </a:cubicBezTo>
                  <a:cubicBezTo>
                    <a:pt x="273" y="857"/>
                    <a:pt x="256" y="872"/>
                    <a:pt x="239" y="888"/>
                  </a:cubicBezTo>
                  <a:cubicBezTo>
                    <a:pt x="222" y="904"/>
                    <a:pt x="205" y="920"/>
                    <a:pt x="190" y="938"/>
                  </a:cubicBezTo>
                  <a:cubicBezTo>
                    <a:pt x="182" y="947"/>
                    <a:pt x="175" y="957"/>
                    <a:pt x="170" y="967"/>
                  </a:cubicBezTo>
                  <a:cubicBezTo>
                    <a:pt x="166" y="976"/>
                    <a:pt x="163" y="986"/>
                    <a:pt x="163" y="996"/>
                  </a:cubicBezTo>
                  <a:cubicBezTo>
                    <a:pt x="163" y="991"/>
                    <a:pt x="162" y="986"/>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2" y="819"/>
                    <a:pt x="17" y="811"/>
                  </a:cubicBezTo>
                  <a:cubicBezTo>
                    <a:pt x="15" y="806"/>
                    <a:pt x="14" y="801"/>
                    <a:pt x="14" y="795"/>
                  </a:cubicBezTo>
                  <a:cubicBezTo>
                    <a:pt x="12" y="774"/>
                    <a:pt x="21" y="754"/>
                    <a:pt x="33" y="737"/>
                  </a:cubicBezTo>
                  <a:cubicBezTo>
                    <a:pt x="46" y="719"/>
                    <a:pt x="63" y="703"/>
                    <a:pt x="80" y="687"/>
                  </a:cubicBezTo>
                  <a:cubicBezTo>
                    <a:pt x="97" y="671"/>
                    <a:pt x="114" y="656"/>
                    <a:pt x="130" y="637"/>
                  </a:cubicBezTo>
                  <a:cubicBezTo>
                    <a:pt x="138" y="628"/>
                    <a:pt x="145" y="618"/>
                    <a:pt x="151" y="607"/>
                  </a:cubicBezTo>
                  <a:cubicBezTo>
                    <a:pt x="157" y="595"/>
                    <a:pt x="161" y="583"/>
                    <a:pt x="163" y="570"/>
                  </a:cubicBezTo>
                  <a:cubicBezTo>
                    <a:pt x="163" y="568"/>
                    <a:pt x="163" y="567"/>
                    <a:pt x="163" y="565"/>
                  </a:cubicBezTo>
                  <a:cubicBezTo>
                    <a:pt x="163" y="566"/>
                    <a:pt x="163" y="568"/>
                    <a:pt x="163" y="569"/>
                  </a:cubicBezTo>
                  <a:cubicBezTo>
                    <a:pt x="164" y="580"/>
                    <a:pt x="168" y="592"/>
                    <a:pt x="173" y="602"/>
                  </a:cubicBezTo>
                  <a:cubicBezTo>
                    <a:pt x="178" y="613"/>
                    <a:pt x="185"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8" y="180"/>
                    <a:pt x="185" y="190"/>
                    <a:pt x="193" y="198"/>
                  </a:cubicBezTo>
                  <a:cubicBezTo>
                    <a:pt x="196" y="202"/>
                    <a:pt x="199" y="206"/>
                    <a:pt x="202" y="209"/>
                  </a:cubicBezTo>
                  <a:cubicBezTo>
                    <a:pt x="211" y="219"/>
                    <a:pt x="220" y="228"/>
                    <a:pt x="229" y="237"/>
                  </a:cubicBezTo>
                  <a:cubicBezTo>
                    <a:pt x="245" y="254"/>
                    <a:pt x="262" y="269"/>
                    <a:pt x="278" y="286"/>
                  </a:cubicBezTo>
                  <a:cubicBezTo>
                    <a:pt x="283" y="291"/>
                    <a:pt x="287" y="297"/>
                    <a:pt x="292" y="302"/>
                  </a:cubicBezTo>
                  <a:cubicBezTo>
                    <a:pt x="297" y="311"/>
                    <a:pt x="302" y="320"/>
                    <a:pt x="305" y="329"/>
                  </a:cubicBezTo>
                  <a:cubicBezTo>
                    <a:pt x="309" y="340"/>
                    <a:pt x="310" y="352"/>
                    <a:pt x="309" y="363"/>
                  </a:cubicBezTo>
                  <a:cubicBezTo>
                    <a:pt x="309" y="372"/>
                    <a:pt x="306" y="380"/>
                    <a:pt x="303" y="388"/>
                  </a:cubicBezTo>
                  <a:cubicBezTo>
                    <a:pt x="299" y="395"/>
                    <a:pt x="294" y="401"/>
                    <a:pt x="288" y="407"/>
                  </a:cubicBezTo>
                  <a:cubicBezTo>
                    <a:pt x="273" y="424"/>
                    <a:pt x="256" y="440"/>
                    <a:pt x="239" y="455"/>
                  </a:cubicBezTo>
                  <a:cubicBezTo>
                    <a:pt x="222" y="471"/>
                    <a:pt x="205" y="487"/>
                    <a:pt x="190" y="505"/>
                  </a:cubicBezTo>
                  <a:cubicBezTo>
                    <a:pt x="182" y="514"/>
                    <a:pt x="175" y="524"/>
                    <a:pt x="170" y="534"/>
                  </a:cubicBezTo>
                  <a:cubicBezTo>
                    <a:pt x="166" y="543"/>
                    <a:pt x="163" y="553"/>
                    <a:pt x="163" y="563"/>
                  </a:cubicBezTo>
                  <a:cubicBezTo>
                    <a:pt x="163" y="558"/>
                    <a:pt x="162" y="553"/>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2" y="386"/>
                    <a:pt x="17" y="379"/>
                  </a:cubicBezTo>
                  <a:cubicBezTo>
                    <a:pt x="15" y="373"/>
                    <a:pt x="14" y="368"/>
                    <a:pt x="14" y="363"/>
                  </a:cubicBezTo>
                  <a:cubicBezTo>
                    <a:pt x="12" y="342"/>
                    <a:pt x="21" y="322"/>
                    <a:pt x="33" y="304"/>
                  </a:cubicBezTo>
                  <a:cubicBezTo>
                    <a:pt x="46" y="286"/>
                    <a:pt x="63" y="270"/>
                    <a:pt x="80" y="254"/>
                  </a:cubicBezTo>
                  <a:cubicBezTo>
                    <a:pt x="97" y="239"/>
                    <a:pt x="114" y="223"/>
                    <a:pt x="130" y="204"/>
                  </a:cubicBezTo>
                  <a:cubicBezTo>
                    <a:pt x="138" y="195"/>
                    <a:pt x="145" y="185"/>
                    <a:pt x="151" y="174"/>
                  </a:cubicBezTo>
                  <a:cubicBezTo>
                    <a:pt x="157" y="163"/>
                    <a:pt x="161"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hidden">
            <a:xfrm>
              <a:off x="3540125" y="-1587"/>
              <a:ext cx="514350" cy="6862762"/>
            </a:xfrm>
            <a:custGeom>
              <a:avLst/>
              <a:gdLst>
                <a:gd name="T0" fmla="*/ 150 w 162"/>
                <a:gd name="T1" fmla="*/ 131 h 2159"/>
                <a:gd name="T2" fmla="*/ 122 w 162"/>
                <a:gd name="T3" fmla="*/ 196 h 2159"/>
                <a:gd name="T4" fmla="*/ 25 w 162"/>
                <a:gd name="T5" fmla="*/ 298 h 2159"/>
                <a:gd name="T6" fmla="*/ 1 w 162"/>
                <a:gd name="T7" fmla="*/ 345 h 2159"/>
                <a:gd name="T8" fmla="*/ 12 w 162"/>
                <a:gd name="T9" fmla="*/ 390 h 2159"/>
                <a:gd name="T10" fmla="*/ 26 w 162"/>
                <a:gd name="T11" fmla="*/ 408 h 2159"/>
                <a:gd name="T12" fmla="*/ 143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0 w 162"/>
                <a:gd name="T31" fmla="*/ 1225 h 2159"/>
                <a:gd name="T32" fmla="*/ 15 w 162"/>
                <a:gd name="T33" fmla="*/ 1261 h 2159"/>
                <a:gd name="T34" fmla="*/ 75 w 162"/>
                <a:gd name="T35" fmla="*/ 1319 h 2159"/>
                <a:gd name="T36" fmla="*/ 150 w 162"/>
                <a:gd name="T37" fmla="*/ 1425 h 2159"/>
                <a:gd name="T38" fmla="*/ 113 w 162"/>
                <a:gd name="T39" fmla="*/ 1501 h 2159"/>
                <a:gd name="T40" fmla="*/ 15 w 162"/>
                <a:gd name="T41" fmla="*/ 1606 h 2159"/>
                <a:gd name="T42" fmla="*/ 6 w 162"/>
                <a:gd name="T43" fmla="*/ 1673 h 2159"/>
                <a:gd name="T44" fmla="*/ 16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7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3 w 162"/>
                <a:gd name="T71" fmla="*/ 1599 h 2159"/>
                <a:gd name="T72" fmla="*/ 151 w 162"/>
                <a:gd name="T73" fmla="*/ 1469 h 2159"/>
                <a:gd name="T74" fmla="*/ 162 w 162"/>
                <a:gd name="T75" fmla="*/ 1415 h 2159"/>
                <a:gd name="T76" fmla="*/ 133 w 162"/>
                <a:gd name="T77" fmla="*/ 1361 h 2159"/>
                <a:gd name="T78" fmla="*/ 15 w 162"/>
                <a:gd name="T79" fmla="*/ 1238 h 2159"/>
                <a:gd name="T80" fmla="*/ 80 w 162"/>
                <a:gd name="T81" fmla="*/ 1120 h 2159"/>
                <a:gd name="T82" fmla="*/ 161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3 w 162"/>
                <a:gd name="T99" fmla="*/ 304 h 2159"/>
                <a:gd name="T100" fmla="*/ 151 w 162"/>
                <a:gd name="T101" fmla="*/ 174 h 2159"/>
                <a:gd name="T102" fmla="*/ 162 w 162"/>
                <a:gd name="T103" fmla="*/ 120 h 2159"/>
                <a:gd name="T104" fmla="*/ 133 w 162"/>
                <a:gd name="T105" fmla="*/ 66 h 2159"/>
                <a:gd name="T106" fmla="*/ 49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1" y="83"/>
                    <a:pt x="138" y="92"/>
                    <a:pt x="143" y="103"/>
                  </a:cubicBezTo>
                  <a:cubicBezTo>
                    <a:pt x="148" y="111"/>
                    <a:pt x="150" y="121"/>
                    <a:pt x="150"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6" y="310"/>
                    <a:pt x="15" y="313"/>
                  </a:cubicBezTo>
                  <a:cubicBezTo>
                    <a:pt x="8" y="322"/>
                    <a:pt x="3" y="333"/>
                    <a:pt x="1" y="345"/>
                  </a:cubicBezTo>
                  <a:cubicBezTo>
                    <a:pt x="0" y="351"/>
                    <a:pt x="0" y="357"/>
                    <a:pt x="0" y="363"/>
                  </a:cubicBezTo>
                  <a:cubicBezTo>
                    <a:pt x="1" y="369"/>
                    <a:pt x="3" y="374"/>
                    <a:pt x="6" y="379"/>
                  </a:cubicBezTo>
                  <a:cubicBezTo>
                    <a:pt x="7" y="383"/>
                    <a:pt x="10" y="387"/>
                    <a:pt x="12" y="390"/>
                  </a:cubicBezTo>
                  <a:cubicBezTo>
                    <a:pt x="13" y="392"/>
                    <a:pt x="14" y="394"/>
                    <a:pt x="15" y="396"/>
                  </a:cubicBezTo>
                  <a:cubicBezTo>
                    <a:pt x="16" y="396"/>
                    <a:pt x="16" y="396"/>
                    <a:pt x="16" y="396"/>
                  </a:cubicBezTo>
                  <a:cubicBezTo>
                    <a:pt x="19" y="400"/>
                    <a:pt x="22" y="404"/>
                    <a:pt x="26" y="408"/>
                  </a:cubicBezTo>
                  <a:cubicBezTo>
                    <a:pt x="41" y="426"/>
                    <a:pt x="58" y="441"/>
                    <a:pt x="75" y="457"/>
                  </a:cubicBezTo>
                  <a:cubicBezTo>
                    <a:pt x="92" y="473"/>
                    <a:pt x="109" y="489"/>
                    <a:pt x="124" y="507"/>
                  </a:cubicBezTo>
                  <a:cubicBezTo>
                    <a:pt x="131" y="516"/>
                    <a:pt x="138" y="525"/>
                    <a:pt x="143" y="535"/>
                  </a:cubicBezTo>
                  <a:cubicBezTo>
                    <a:pt x="148" y="544"/>
                    <a:pt x="150" y="554"/>
                    <a:pt x="150"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6" y="743"/>
                    <a:pt x="15" y="745"/>
                  </a:cubicBezTo>
                  <a:cubicBezTo>
                    <a:pt x="8" y="755"/>
                    <a:pt x="3" y="766"/>
                    <a:pt x="1" y="778"/>
                  </a:cubicBezTo>
                  <a:cubicBezTo>
                    <a:pt x="0" y="784"/>
                    <a:pt x="0" y="789"/>
                    <a:pt x="0" y="795"/>
                  </a:cubicBezTo>
                  <a:cubicBezTo>
                    <a:pt x="1" y="801"/>
                    <a:pt x="3" y="807"/>
                    <a:pt x="6" y="812"/>
                  </a:cubicBezTo>
                  <a:cubicBezTo>
                    <a:pt x="7" y="816"/>
                    <a:pt x="10" y="819"/>
                    <a:pt x="12" y="823"/>
                  </a:cubicBezTo>
                  <a:cubicBezTo>
                    <a:pt x="13" y="825"/>
                    <a:pt x="14" y="827"/>
                    <a:pt x="15" y="828"/>
                  </a:cubicBezTo>
                  <a:cubicBezTo>
                    <a:pt x="16" y="828"/>
                    <a:pt x="16" y="828"/>
                    <a:pt x="16" y="828"/>
                  </a:cubicBezTo>
                  <a:cubicBezTo>
                    <a:pt x="19" y="833"/>
                    <a:pt x="22" y="837"/>
                    <a:pt x="26" y="841"/>
                  </a:cubicBezTo>
                  <a:cubicBezTo>
                    <a:pt x="41" y="858"/>
                    <a:pt x="58" y="874"/>
                    <a:pt x="75" y="890"/>
                  </a:cubicBezTo>
                  <a:cubicBezTo>
                    <a:pt x="92" y="906"/>
                    <a:pt x="109" y="922"/>
                    <a:pt x="124" y="939"/>
                  </a:cubicBezTo>
                  <a:cubicBezTo>
                    <a:pt x="131"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8" y="1185"/>
                    <a:pt x="3" y="1195"/>
                    <a:pt x="1" y="1207"/>
                  </a:cubicBezTo>
                  <a:cubicBezTo>
                    <a:pt x="0" y="1213"/>
                    <a:pt x="0" y="1219"/>
                    <a:pt x="0" y="1225"/>
                  </a:cubicBezTo>
                  <a:cubicBezTo>
                    <a:pt x="1" y="1231"/>
                    <a:pt x="3" y="1236"/>
                    <a:pt x="6" y="1242"/>
                  </a:cubicBezTo>
                  <a:cubicBezTo>
                    <a:pt x="6" y="1243"/>
                    <a:pt x="7" y="1244"/>
                    <a:pt x="8" y="1245"/>
                  </a:cubicBezTo>
                  <a:cubicBezTo>
                    <a:pt x="9" y="1251"/>
                    <a:pt x="12" y="1256"/>
                    <a:pt x="15" y="1261"/>
                  </a:cubicBezTo>
                  <a:cubicBezTo>
                    <a:pt x="18" y="1261"/>
                    <a:pt x="18" y="1261"/>
                    <a:pt x="18" y="1261"/>
                  </a:cubicBezTo>
                  <a:cubicBezTo>
                    <a:pt x="21" y="1264"/>
                    <a:pt x="23" y="1267"/>
                    <a:pt x="26" y="1270"/>
                  </a:cubicBezTo>
                  <a:cubicBezTo>
                    <a:pt x="41" y="1288"/>
                    <a:pt x="58" y="1303"/>
                    <a:pt x="75" y="1319"/>
                  </a:cubicBezTo>
                  <a:cubicBezTo>
                    <a:pt x="92" y="1335"/>
                    <a:pt x="109" y="1351"/>
                    <a:pt x="124" y="1369"/>
                  </a:cubicBezTo>
                  <a:cubicBezTo>
                    <a:pt x="131" y="1378"/>
                    <a:pt x="138" y="1387"/>
                    <a:pt x="143" y="1398"/>
                  </a:cubicBezTo>
                  <a:cubicBezTo>
                    <a:pt x="147" y="1406"/>
                    <a:pt x="150" y="1415"/>
                    <a:pt x="150"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2" y="1595"/>
                    <a:pt x="18" y="1600"/>
                    <a:pt x="15" y="1606"/>
                  </a:cubicBezTo>
                  <a:cubicBezTo>
                    <a:pt x="8" y="1616"/>
                    <a:pt x="3" y="1627"/>
                    <a:pt x="1" y="1639"/>
                  </a:cubicBezTo>
                  <a:cubicBezTo>
                    <a:pt x="0" y="1644"/>
                    <a:pt x="0" y="1650"/>
                    <a:pt x="0" y="1656"/>
                  </a:cubicBezTo>
                  <a:cubicBezTo>
                    <a:pt x="1" y="1662"/>
                    <a:pt x="3" y="1668"/>
                    <a:pt x="6" y="1673"/>
                  </a:cubicBezTo>
                  <a:cubicBezTo>
                    <a:pt x="7" y="1676"/>
                    <a:pt x="9" y="1679"/>
                    <a:pt x="10" y="1681"/>
                  </a:cubicBezTo>
                  <a:cubicBezTo>
                    <a:pt x="11" y="1685"/>
                    <a:pt x="13" y="1688"/>
                    <a:pt x="15" y="1691"/>
                  </a:cubicBezTo>
                  <a:cubicBezTo>
                    <a:pt x="16" y="1691"/>
                    <a:pt x="16" y="1691"/>
                    <a:pt x="16" y="1691"/>
                  </a:cubicBezTo>
                  <a:cubicBezTo>
                    <a:pt x="19" y="1694"/>
                    <a:pt x="22" y="1698"/>
                    <a:pt x="26" y="1702"/>
                  </a:cubicBezTo>
                  <a:cubicBezTo>
                    <a:pt x="41" y="1719"/>
                    <a:pt x="58" y="1735"/>
                    <a:pt x="75" y="1751"/>
                  </a:cubicBezTo>
                  <a:cubicBezTo>
                    <a:pt x="92" y="1767"/>
                    <a:pt x="109" y="1783"/>
                    <a:pt x="124" y="1800"/>
                  </a:cubicBezTo>
                  <a:cubicBezTo>
                    <a:pt x="131" y="1809"/>
                    <a:pt x="138" y="1819"/>
                    <a:pt x="143" y="1829"/>
                  </a:cubicBezTo>
                  <a:cubicBezTo>
                    <a:pt x="147" y="1837"/>
                    <a:pt x="150" y="1846"/>
                    <a:pt x="150" y="1855"/>
                  </a:cubicBezTo>
                  <a:cubicBezTo>
                    <a:pt x="150" y="1855"/>
                    <a:pt x="150" y="1855"/>
                    <a:pt x="150" y="1855"/>
                  </a:cubicBezTo>
                  <a:cubicBezTo>
                    <a:pt x="148" y="1874"/>
                    <a:pt x="141" y="1891"/>
                    <a:pt x="131" y="1907"/>
                  </a:cubicBezTo>
                  <a:cubicBezTo>
                    <a:pt x="121" y="1923"/>
                    <a:pt x="108" y="1938"/>
                    <a:pt x="95" y="1951"/>
                  </a:cubicBezTo>
                  <a:cubicBezTo>
                    <a:pt x="87" y="1959"/>
                    <a:pt x="79" y="1966"/>
                    <a:pt x="72" y="1973"/>
                  </a:cubicBezTo>
                  <a:cubicBezTo>
                    <a:pt x="60" y="1984"/>
                    <a:pt x="49" y="1995"/>
                    <a:pt x="38" y="2007"/>
                  </a:cubicBezTo>
                  <a:cubicBezTo>
                    <a:pt x="38" y="2008"/>
                    <a:pt x="37" y="2008"/>
                    <a:pt x="36" y="2009"/>
                  </a:cubicBezTo>
                  <a:cubicBezTo>
                    <a:pt x="28" y="2018"/>
                    <a:pt x="21" y="2027"/>
                    <a:pt x="15" y="2037"/>
                  </a:cubicBezTo>
                  <a:cubicBezTo>
                    <a:pt x="8" y="2047"/>
                    <a:pt x="3"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7" y="2122"/>
                    <a:pt x="17" y="2122"/>
                    <a:pt x="17"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6" y="1965"/>
                    <a:pt x="114" y="1949"/>
                    <a:pt x="130" y="1931"/>
                  </a:cubicBezTo>
                  <a:cubicBezTo>
                    <a:pt x="138" y="1922"/>
                    <a:pt x="145" y="1912"/>
                    <a:pt x="151" y="1900"/>
                  </a:cubicBezTo>
                  <a:cubicBezTo>
                    <a:pt x="156" y="1891"/>
                    <a:pt x="160" y="1881"/>
                    <a:pt x="161" y="1870"/>
                  </a:cubicBezTo>
                  <a:cubicBezTo>
                    <a:pt x="161" y="1867"/>
                    <a:pt x="161" y="1865"/>
                    <a:pt x="161" y="1862"/>
                  </a:cubicBezTo>
                  <a:cubicBezTo>
                    <a:pt x="160" y="1857"/>
                    <a:pt x="160" y="1852"/>
                    <a:pt x="162" y="1846"/>
                  </a:cubicBezTo>
                  <a:cubicBezTo>
                    <a:pt x="161" y="1845"/>
                    <a:pt x="161" y="1844"/>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6" y="1534"/>
                    <a:pt x="114" y="1518"/>
                    <a:pt x="130" y="1499"/>
                  </a:cubicBezTo>
                  <a:cubicBezTo>
                    <a:pt x="138" y="1490"/>
                    <a:pt x="145" y="1480"/>
                    <a:pt x="151" y="1469"/>
                  </a:cubicBezTo>
                  <a:cubicBezTo>
                    <a:pt x="156" y="1459"/>
                    <a:pt x="160" y="1449"/>
                    <a:pt x="161" y="1438"/>
                  </a:cubicBezTo>
                  <a:cubicBezTo>
                    <a:pt x="161" y="1436"/>
                    <a:pt x="161" y="1433"/>
                    <a:pt x="161" y="1431"/>
                  </a:cubicBezTo>
                  <a:cubicBezTo>
                    <a:pt x="160" y="1425"/>
                    <a:pt x="160" y="1420"/>
                    <a:pt x="162" y="1415"/>
                  </a:cubicBezTo>
                  <a:cubicBezTo>
                    <a:pt x="161" y="1413"/>
                    <a:pt x="161" y="1412"/>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6" y="1255"/>
                    <a:pt x="20" y="1247"/>
                    <a:pt x="15" y="1238"/>
                  </a:cubicBezTo>
                  <a:cubicBezTo>
                    <a:pt x="15" y="1235"/>
                    <a:pt x="14" y="1232"/>
                    <a:pt x="14" y="1228"/>
                  </a:cubicBezTo>
                  <a:cubicBezTo>
                    <a:pt x="12" y="1207"/>
                    <a:pt x="21" y="1187"/>
                    <a:pt x="33" y="1169"/>
                  </a:cubicBezTo>
                  <a:cubicBezTo>
                    <a:pt x="46" y="1152"/>
                    <a:pt x="63" y="1136"/>
                    <a:pt x="80" y="1120"/>
                  </a:cubicBezTo>
                  <a:cubicBezTo>
                    <a:pt x="96" y="1104"/>
                    <a:pt x="114" y="1089"/>
                    <a:pt x="130" y="1070"/>
                  </a:cubicBezTo>
                  <a:cubicBezTo>
                    <a:pt x="138" y="1061"/>
                    <a:pt x="145" y="1051"/>
                    <a:pt x="151" y="1039"/>
                  </a:cubicBezTo>
                  <a:cubicBezTo>
                    <a:pt x="156" y="1030"/>
                    <a:pt x="160" y="1020"/>
                    <a:pt x="161" y="1009"/>
                  </a:cubicBezTo>
                  <a:cubicBezTo>
                    <a:pt x="161" y="1006"/>
                    <a:pt x="161" y="1004"/>
                    <a:pt x="161" y="1001"/>
                  </a:cubicBezTo>
                  <a:cubicBezTo>
                    <a:pt x="160" y="996"/>
                    <a:pt x="160" y="991"/>
                    <a:pt x="162" y="985"/>
                  </a:cubicBezTo>
                  <a:cubicBezTo>
                    <a:pt x="161" y="984"/>
                    <a:pt x="161" y="983"/>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1" y="819"/>
                    <a:pt x="17" y="811"/>
                  </a:cubicBezTo>
                  <a:cubicBezTo>
                    <a:pt x="15" y="806"/>
                    <a:pt x="14" y="801"/>
                    <a:pt x="14" y="795"/>
                  </a:cubicBezTo>
                  <a:cubicBezTo>
                    <a:pt x="12" y="774"/>
                    <a:pt x="21" y="754"/>
                    <a:pt x="33" y="737"/>
                  </a:cubicBezTo>
                  <a:cubicBezTo>
                    <a:pt x="46" y="719"/>
                    <a:pt x="63" y="703"/>
                    <a:pt x="80" y="687"/>
                  </a:cubicBezTo>
                  <a:cubicBezTo>
                    <a:pt x="96" y="671"/>
                    <a:pt x="114" y="656"/>
                    <a:pt x="130" y="637"/>
                  </a:cubicBezTo>
                  <a:cubicBezTo>
                    <a:pt x="138" y="628"/>
                    <a:pt x="145" y="618"/>
                    <a:pt x="151" y="607"/>
                  </a:cubicBezTo>
                  <a:cubicBezTo>
                    <a:pt x="156" y="597"/>
                    <a:pt x="160" y="587"/>
                    <a:pt x="161" y="576"/>
                  </a:cubicBezTo>
                  <a:cubicBezTo>
                    <a:pt x="161" y="573"/>
                    <a:pt x="161" y="571"/>
                    <a:pt x="161" y="569"/>
                  </a:cubicBezTo>
                  <a:cubicBezTo>
                    <a:pt x="160" y="563"/>
                    <a:pt x="160" y="558"/>
                    <a:pt x="162" y="553"/>
                  </a:cubicBezTo>
                  <a:cubicBezTo>
                    <a:pt x="161" y="551"/>
                    <a:pt x="161" y="550"/>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1" y="386"/>
                    <a:pt x="17" y="379"/>
                  </a:cubicBezTo>
                  <a:cubicBezTo>
                    <a:pt x="15" y="373"/>
                    <a:pt x="14" y="368"/>
                    <a:pt x="14" y="363"/>
                  </a:cubicBezTo>
                  <a:cubicBezTo>
                    <a:pt x="12" y="342"/>
                    <a:pt x="21" y="322"/>
                    <a:pt x="33" y="304"/>
                  </a:cubicBezTo>
                  <a:cubicBezTo>
                    <a:pt x="46" y="286"/>
                    <a:pt x="63" y="270"/>
                    <a:pt x="80" y="254"/>
                  </a:cubicBezTo>
                  <a:cubicBezTo>
                    <a:pt x="96" y="239"/>
                    <a:pt x="114" y="223"/>
                    <a:pt x="130" y="204"/>
                  </a:cubicBezTo>
                  <a:cubicBezTo>
                    <a:pt x="138" y="195"/>
                    <a:pt x="145" y="185"/>
                    <a:pt x="151" y="174"/>
                  </a:cubicBezTo>
                  <a:cubicBezTo>
                    <a:pt x="156" y="164"/>
                    <a:pt x="160" y="154"/>
                    <a:pt x="161" y="143"/>
                  </a:cubicBezTo>
                  <a:cubicBezTo>
                    <a:pt x="161" y="141"/>
                    <a:pt x="161" y="138"/>
                    <a:pt x="161" y="136"/>
                  </a:cubicBezTo>
                  <a:cubicBezTo>
                    <a:pt x="160" y="130"/>
                    <a:pt x="160" y="125"/>
                    <a:pt x="162" y="120"/>
                  </a:cubicBezTo>
                  <a:cubicBezTo>
                    <a:pt x="161" y="119"/>
                    <a:pt x="161" y="117"/>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49" y="0"/>
                    <a:pt x="49" y="0"/>
                    <a:pt x="49" y="0"/>
                  </a:cubicBezTo>
                  <a:cubicBezTo>
                    <a:pt x="58" y="8"/>
                    <a:pt x="67"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hidden">
            <a:xfrm>
              <a:off x="7612063"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8"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4"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3" y="2090"/>
                    <a:pt x="322" y="2088"/>
                    <a:pt x="322" y="2087"/>
                  </a:cubicBezTo>
                  <a:cubicBezTo>
                    <a:pt x="321" y="2081"/>
                    <a:pt x="322" y="2076"/>
                    <a:pt x="323" y="2071"/>
                  </a:cubicBezTo>
                  <a:cubicBezTo>
                    <a:pt x="323"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3" y="1660"/>
                    <a:pt x="322" y="1658"/>
                    <a:pt x="322" y="1656"/>
                  </a:cubicBezTo>
                  <a:cubicBezTo>
                    <a:pt x="321" y="1651"/>
                    <a:pt x="322" y="1646"/>
                    <a:pt x="323" y="1640"/>
                  </a:cubicBezTo>
                  <a:cubicBezTo>
                    <a:pt x="323" y="1639"/>
                    <a:pt x="322" y="1638"/>
                    <a:pt x="322" y="1637"/>
                  </a:cubicBezTo>
                  <a:cubicBezTo>
                    <a:pt x="320" y="1625"/>
                    <a:pt x="315" y="1614"/>
                    <a:pt x="308" y="1604"/>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3" y="1228"/>
                    <a:pt x="322" y="1226"/>
                    <a:pt x="322" y="1225"/>
                  </a:cubicBezTo>
                  <a:cubicBezTo>
                    <a:pt x="321" y="1219"/>
                    <a:pt x="322" y="1214"/>
                    <a:pt x="323" y="1209"/>
                  </a:cubicBezTo>
                  <a:cubicBezTo>
                    <a:pt x="323"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3" y="799"/>
                    <a:pt x="322" y="797"/>
                    <a:pt x="322" y="795"/>
                  </a:cubicBezTo>
                  <a:cubicBezTo>
                    <a:pt x="321" y="790"/>
                    <a:pt x="322" y="785"/>
                    <a:pt x="323" y="779"/>
                  </a:cubicBezTo>
                  <a:cubicBezTo>
                    <a:pt x="323"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3" y="366"/>
                    <a:pt x="322" y="364"/>
                    <a:pt x="322" y="363"/>
                  </a:cubicBezTo>
                  <a:cubicBezTo>
                    <a:pt x="321" y="357"/>
                    <a:pt x="322" y="352"/>
                    <a:pt x="323" y="347"/>
                  </a:cubicBezTo>
                  <a:cubicBezTo>
                    <a:pt x="323"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4" y="0"/>
                    <a:pt x="264" y="0"/>
                    <a:pt x="264"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hidden">
            <a:xfrm>
              <a:off x="6592888"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1"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4"/>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1"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1"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1"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1"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hidden">
            <a:xfrm>
              <a:off x="-3175" y="-1587"/>
              <a:ext cx="495300" cy="6862762"/>
            </a:xfrm>
            <a:custGeom>
              <a:avLst/>
              <a:gdLst>
                <a:gd name="T0" fmla="*/ 75 w 156"/>
                <a:gd name="T1" fmla="*/ 1975 h 2159"/>
                <a:gd name="T2" fmla="*/ 137 w 156"/>
                <a:gd name="T3" fmla="*/ 2056 h 2159"/>
                <a:gd name="T4" fmla="*/ 120 w 156"/>
                <a:gd name="T5" fmla="*/ 2131 h 2159"/>
                <a:gd name="T6" fmla="*/ 128 w 156"/>
                <a:gd name="T7" fmla="*/ 2138 h 2159"/>
                <a:gd name="T8" fmla="*/ 141 w 156"/>
                <a:gd name="T9" fmla="*/ 2120 h 2159"/>
                <a:gd name="T10" fmla="*/ 154 w 156"/>
                <a:gd name="T11" fmla="*/ 2068 h 2159"/>
                <a:gd name="T12" fmla="*/ 130 w 156"/>
                <a:gd name="T13" fmla="*/ 2019 h 2159"/>
                <a:gd name="T14" fmla="*/ 7 w 156"/>
                <a:gd name="T15" fmla="*/ 1861 h 2159"/>
                <a:gd name="T16" fmla="*/ 78 w 156"/>
                <a:gd name="T17" fmla="*/ 1757 h 2159"/>
                <a:gd name="T18" fmla="*/ 155 w 156"/>
                <a:gd name="T19" fmla="*/ 1657 h 2159"/>
                <a:gd name="T20" fmla="*/ 130 w 156"/>
                <a:gd name="T21" fmla="*/ 1588 h 2159"/>
                <a:gd name="T22" fmla="*/ 7 w 156"/>
                <a:gd name="T23" fmla="*/ 1430 h 2159"/>
                <a:gd name="T24" fmla="*/ 78 w 156"/>
                <a:gd name="T25" fmla="*/ 1326 h 2159"/>
                <a:gd name="T26" fmla="*/ 141 w 156"/>
                <a:gd name="T27" fmla="*/ 1261 h 2159"/>
                <a:gd name="T28" fmla="*/ 155 w 156"/>
                <a:gd name="T29" fmla="*/ 1226 h 2159"/>
                <a:gd name="T30" fmla="*/ 131 w 156"/>
                <a:gd name="T31" fmla="*/ 1161 h 2159"/>
                <a:gd name="T32" fmla="*/ 33 w 156"/>
                <a:gd name="T33" fmla="*/ 1057 h 2159"/>
                <a:gd name="T34" fmla="*/ 30 w 156"/>
                <a:gd name="T35" fmla="*/ 945 h 2159"/>
                <a:gd name="T36" fmla="*/ 149 w 156"/>
                <a:gd name="T37" fmla="*/ 816 h 2159"/>
                <a:gd name="T38" fmla="*/ 142 w 156"/>
                <a:gd name="T39" fmla="*/ 748 h 2159"/>
                <a:gd name="T40" fmla="*/ 33 w 156"/>
                <a:gd name="T41" fmla="*/ 624 h 2159"/>
                <a:gd name="T42" fmla="*/ 30 w 156"/>
                <a:gd name="T43" fmla="*/ 513 h 2159"/>
                <a:gd name="T44" fmla="*/ 149 w 156"/>
                <a:gd name="T45" fmla="*/ 383 h 2159"/>
                <a:gd name="T46" fmla="*/ 142 w 156"/>
                <a:gd name="T47" fmla="*/ 315 h 2159"/>
                <a:gd name="T48" fmla="*/ 33 w 156"/>
                <a:gd name="T49" fmla="*/ 191 h 2159"/>
                <a:gd name="T50" fmla="*/ 30 w 156"/>
                <a:gd name="T51" fmla="*/ 80 h 2159"/>
                <a:gd name="T52" fmla="*/ 95 w 156"/>
                <a:gd name="T53" fmla="*/ 0 h 2159"/>
                <a:gd name="T54" fmla="*/ 2 w 156"/>
                <a:gd name="T55" fmla="*/ 102 h 2159"/>
                <a:gd name="T56" fmla="*/ 5 w 156"/>
                <a:gd name="T57" fmla="*/ 170 h 2159"/>
                <a:gd name="T58" fmla="*/ 60 w 156"/>
                <a:gd name="T59" fmla="*/ 237 h 2159"/>
                <a:gd name="T60" fmla="*/ 137 w 156"/>
                <a:gd name="T61" fmla="*/ 329 h 2159"/>
                <a:gd name="T62" fmla="*/ 120 w 156"/>
                <a:gd name="T63" fmla="*/ 407 h 2159"/>
                <a:gd name="T64" fmla="*/ 2 w 156"/>
                <a:gd name="T65" fmla="*/ 534 h 2159"/>
                <a:gd name="T66" fmla="*/ 5 w 156"/>
                <a:gd name="T67" fmla="*/ 602 h 2159"/>
                <a:gd name="T68" fmla="*/ 60 w 156"/>
                <a:gd name="T69" fmla="*/ 670 h 2159"/>
                <a:gd name="T70" fmla="*/ 137 w 156"/>
                <a:gd name="T71" fmla="*/ 762 h 2159"/>
                <a:gd name="T72" fmla="*/ 120 w 156"/>
                <a:gd name="T73" fmla="*/ 840 h 2159"/>
                <a:gd name="T74" fmla="*/ 2 w 156"/>
                <a:gd name="T75" fmla="*/ 967 h 2159"/>
                <a:gd name="T76" fmla="*/ 5 w 156"/>
                <a:gd name="T77" fmla="*/ 1035 h 2159"/>
                <a:gd name="T78" fmla="*/ 121 w 156"/>
                <a:gd name="T79" fmla="*/ 1164 h 2159"/>
                <a:gd name="T80" fmla="*/ 138 w 156"/>
                <a:gd name="T81" fmla="*/ 1244 h 2159"/>
                <a:gd name="T82" fmla="*/ 21 w 156"/>
                <a:gd name="T83" fmla="*/ 1367 h 2159"/>
                <a:gd name="T84" fmla="*/ 0 w 156"/>
                <a:gd name="T85" fmla="*/ 1454 h 2159"/>
                <a:gd name="T86" fmla="*/ 47 w 156"/>
                <a:gd name="T87" fmla="*/ 1517 h 2159"/>
                <a:gd name="T88" fmla="*/ 115 w 156"/>
                <a:gd name="T89" fmla="*/ 1586 h 2159"/>
                <a:gd name="T90" fmla="*/ 141 w 156"/>
                <a:gd name="T91" fmla="*/ 1658 h 2159"/>
                <a:gd name="T92" fmla="*/ 70 w 156"/>
                <a:gd name="T93" fmla="*/ 1749 h 2159"/>
                <a:gd name="T94" fmla="*/ 0 w 156"/>
                <a:gd name="T95" fmla="*/ 1832 h 2159"/>
                <a:gd name="T96" fmla="*/ 25 w 156"/>
                <a:gd name="T97" fmla="*/ 1925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159">
                  <a:moveTo>
                    <a:pt x="25" y="1925"/>
                  </a:moveTo>
                  <a:cubicBezTo>
                    <a:pt x="40" y="1943"/>
                    <a:pt x="57" y="1958"/>
                    <a:pt x="74" y="1974"/>
                  </a:cubicBezTo>
                  <a:cubicBezTo>
                    <a:pt x="74" y="1975"/>
                    <a:pt x="75" y="1975"/>
                    <a:pt x="75" y="1975"/>
                  </a:cubicBezTo>
                  <a:cubicBezTo>
                    <a:pt x="82" y="1982"/>
                    <a:pt x="88" y="1988"/>
                    <a:pt x="95" y="1995"/>
                  </a:cubicBezTo>
                  <a:cubicBezTo>
                    <a:pt x="104" y="2004"/>
                    <a:pt x="113" y="2014"/>
                    <a:pt x="121" y="2025"/>
                  </a:cubicBezTo>
                  <a:cubicBezTo>
                    <a:pt x="128" y="2035"/>
                    <a:pt x="133" y="2045"/>
                    <a:pt x="137" y="2056"/>
                  </a:cubicBezTo>
                  <a:cubicBezTo>
                    <a:pt x="141" y="2067"/>
                    <a:pt x="142" y="2078"/>
                    <a:pt x="141" y="2090"/>
                  </a:cubicBezTo>
                  <a:cubicBezTo>
                    <a:pt x="140" y="2096"/>
                    <a:pt x="139" y="2102"/>
                    <a:pt x="137" y="2108"/>
                  </a:cubicBezTo>
                  <a:cubicBezTo>
                    <a:pt x="132" y="2116"/>
                    <a:pt x="126" y="2124"/>
                    <a:pt x="120" y="2131"/>
                  </a:cubicBezTo>
                  <a:cubicBezTo>
                    <a:pt x="111" y="2141"/>
                    <a:pt x="102" y="2150"/>
                    <a:pt x="93" y="2159"/>
                  </a:cubicBezTo>
                  <a:cubicBezTo>
                    <a:pt x="108" y="2159"/>
                    <a:pt x="108" y="2159"/>
                    <a:pt x="108" y="2159"/>
                  </a:cubicBezTo>
                  <a:cubicBezTo>
                    <a:pt x="115" y="2152"/>
                    <a:pt x="122" y="2145"/>
                    <a:pt x="128" y="2138"/>
                  </a:cubicBezTo>
                  <a:cubicBezTo>
                    <a:pt x="132" y="2133"/>
                    <a:pt x="136" y="2128"/>
                    <a:pt x="140" y="2122"/>
                  </a:cubicBezTo>
                  <a:cubicBezTo>
                    <a:pt x="141" y="2122"/>
                    <a:pt x="141" y="2122"/>
                    <a:pt x="141" y="2122"/>
                  </a:cubicBezTo>
                  <a:cubicBezTo>
                    <a:pt x="141" y="2122"/>
                    <a:pt x="141" y="2121"/>
                    <a:pt x="141" y="2120"/>
                  </a:cubicBezTo>
                  <a:cubicBezTo>
                    <a:pt x="144" y="2116"/>
                    <a:pt x="147" y="2112"/>
                    <a:pt x="149" y="2107"/>
                  </a:cubicBezTo>
                  <a:cubicBezTo>
                    <a:pt x="152" y="2101"/>
                    <a:pt x="154" y="2095"/>
                    <a:pt x="155" y="2088"/>
                  </a:cubicBezTo>
                  <a:cubicBezTo>
                    <a:pt x="156" y="2080"/>
                    <a:pt x="155" y="2074"/>
                    <a:pt x="154" y="2068"/>
                  </a:cubicBezTo>
                  <a:cubicBezTo>
                    <a:pt x="151" y="2055"/>
                    <a:pt x="145" y="2043"/>
                    <a:pt x="139" y="2033"/>
                  </a:cubicBezTo>
                  <a:cubicBezTo>
                    <a:pt x="138" y="2032"/>
                    <a:pt x="137" y="2030"/>
                    <a:pt x="136" y="2029"/>
                  </a:cubicBezTo>
                  <a:cubicBezTo>
                    <a:pt x="134" y="2026"/>
                    <a:pt x="132" y="2022"/>
                    <a:pt x="130" y="2019"/>
                  </a:cubicBezTo>
                  <a:cubicBezTo>
                    <a:pt x="115" y="1999"/>
                    <a:pt x="98" y="1982"/>
                    <a:pt x="81" y="1966"/>
                  </a:cubicBezTo>
                  <a:cubicBezTo>
                    <a:pt x="65" y="1950"/>
                    <a:pt x="48" y="1935"/>
                    <a:pt x="33" y="1917"/>
                  </a:cubicBezTo>
                  <a:cubicBezTo>
                    <a:pt x="19" y="1901"/>
                    <a:pt x="8" y="1881"/>
                    <a:pt x="7" y="1861"/>
                  </a:cubicBezTo>
                  <a:cubicBezTo>
                    <a:pt x="6" y="1852"/>
                    <a:pt x="8" y="1843"/>
                    <a:pt x="13" y="1833"/>
                  </a:cubicBezTo>
                  <a:cubicBezTo>
                    <a:pt x="17" y="1824"/>
                    <a:pt x="23" y="1815"/>
                    <a:pt x="30" y="1806"/>
                  </a:cubicBezTo>
                  <a:cubicBezTo>
                    <a:pt x="44" y="1789"/>
                    <a:pt x="61" y="1773"/>
                    <a:pt x="78" y="1757"/>
                  </a:cubicBezTo>
                  <a:cubicBezTo>
                    <a:pt x="95" y="1741"/>
                    <a:pt x="112" y="1726"/>
                    <a:pt x="128" y="1708"/>
                  </a:cubicBezTo>
                  <a:cubicBezTo>
                    <a:pt x="136" y="1698"/>
                    <a:pt x="144" y="1689"/>
                    <a:pt x="149" y="1677"/>
                  </a:cubicBezTo>
                  <a:cubicBezTo>
                    <a:pt x="152" y="1671"/>
                    <a:pt x="154" y="1664"/>
                    <a:pt x="155" y="1657"/>
                  </a:cubicBezTo>
                  <a:cubicBezTo>
                    <a:pt x="156" y="1650"/>
                    <a:pt x="155" y="1644"/>
                    <a:pt x="154" y="1637"/>
                  </a:cubicBezTo>
                  <a:cubicBezTo>
                    <a:pt x="151" y="1625"/>
                    <a:pt x="146" y="1614"/>
                    <a:pt x="140" y="1605"/>
                  </a:cubicBezTo>
                  <a:cubicBezTo>
                    <a:pt x="137" y="1599"/>
                    <a:pt x="133" y="1593"/>
                    <a:pt x="130" y="1588"/>
                  </a:cubicBezTo>
                  <a:cubicBezTo>
                    <a:pt x="115" y="1567"/>
                    <a:pt x="98" y="1551"/>
                    <a:pt x="81" y="1535"/>
                  </a:cubicBezTo>
                  <a:cubicBezTo>
                    <a:pt x="65" y="1519"/>
                    <a:pt x="48" y="1503"/>
                    <a:pt x="33" y="1486"/>
                  </a:cubicBezTo>
                  <a:cubicBezTo>
                    <a:pt x="19" y="1469"/>
                    <a:pt x="8" y="1450"/>
                    <a:pt x="7" y="1430"/>
                  </a:cubicBezTo>
                  <a:cubicBezTo>
                    <a:pt x="6" y="1421"/>
                    <a:pt x="8" y="1411"/>
                    <a:pt x="13" y="1402"/>
                  </a:cubicBezTo>
                  <a:cubicBezTo>
                    <a:pt x="17" y="1392"/>
                    <a:pt x="23" y="1383"/>
                    <a:pt x="30" y="1375"/>
                  </a:cubicBezTo>
                  <a:cubicBezTo>
                    <a:pt x="44" y="1357"/>
                    <a:pt x="61" y="1342"/>
                    <a:pt x="78" y="1326"/>
                  </a:cubicBezTo>
                  <a:cubicBezTo>
                    <a:pt x="95" y="1310"/>
                    <a:pt x="112" y="1294"/>
                    <a:pt x="128" y="1276"/>
                  </a:cubicBezTo>
                  <a:cubicBezTo>
                    <a:pt x="132" y="1271"/>
                    <a:pt x="136" y="1266"/>
                    <a:pt x="140" y="1261"/>
                  </a:cubicBezTo>
                  <a:cubicBezTo>
                    <a:pt x="141" y="1261"/>
                    <a:pt x="141" y="1261"/>
                    <a:pt x="141" y="1261"/>
                  </a:cubicBezTo>
                  <a:cubicBezTo>
                    <a:pt x="142" y="1259"/>
                    <a:pt x="142" y="1258"/>
                    <a:pt x="143" y="1256"/>
                  </a:cubicBezTo>
                  <a:cubicBezTo>
                    <a:pt x="145" y="1252"/>
                    <a:pt x="147" y="1249"/>
                    <a:pt x="149" y="1245"/>
                  </a:cubicBezTo>
                  <a:cubicBezTo>
                    <a:pt x="152" y="1239"/>
                    <a:pt x="154" y="1233"/>
                    <a:pt x="155" y="1226"/>
                  </a:cubicBezTo>
                  <a:cubicBezTo>
                    <a:pt x="156" y="1218"/>
                    <a:pt x="155" y="1212"/>
                    <a:pt x="154" y="1206"/>
                  </a:cubicBezTo>
                  <a:cubicBezTo>
                    <a:pt x="151" y="1193"/>
                    <a:pt x="145" y="1181"/>
                    <a:pt x="139" y="1171"/>
                  </a:cubicBezTo>
                  <a:cubicBezTo>
                    <a:pt x="136" y="1168"/>
                    <a:pt x="134" y="1164"/>
                    <a:pt x="131" y="1161"/>
                  </a:cubicBezTo>
                  <a:cubicBezTo>
                    <a:pt x="131" y="1160"/>
                    <a:pt x="130" y="1159"/>
                    <a:pt x="130" y="1158"/>
                  </a:cubicBezTo>
                  <a:cubicBezTo>
                    <a:pt x="115" y="1138"/>
                    <a:pt x="98" y="1122"/>
                    <a:pt x="81" y="1105"/>
                  </a:cubicBezTo>
                  <a:cubicBezTo>
                    <a:pt x="65" y="1089"/>
                    <a:pt x="48" y="1074"/>
                    <a:pt x="33" y="1057"/>
                  </a:cubicBezTo>
                  <a:cubicBezTo>
                    <a:pt x="19" y="1040"/>
                    <a:pt x="8" y="1020"/>
                    <a:pt x="7" y="1000"/>
                  </a:cubicBezTo>
                  <a:cubicBezTo>
                    <a:pt x="6" y="991"/>
                    <a:pt x="8" y="982"/>
                    <a:pt x="13" y="972"/>
                  </a:cubicBezTo>
                  <a:cubicBezTo>
                    <a:pt x="17" y="963"/>
                    <a:pt x="23" y="954"/>
                    <a:pt x="30" y="945"/>
                  </a:cubicBezTo>
                  <a:cubicBezTo>
                    <a:pt x="44" y="928"/>
                    <a:pt x="61" y="912"/>
                    <a:pt x="78" y="896"/>
                  </a:cubicBezTo>
                  <a:cubicBezTo>
                    <a:pt x="95" y="880"/>
                    <a:pt x="112" y="865"/>
                    <a:pt x="128" y="847"/>
                  </a:cubicBezTo>
                  <a:cubicBezTo>
                    <a:pt x="136" y="837"/>
                    <a:pt x="144" y="828"/>
                    <a:pt x="149" y="816"/>
                  </a:cubicBezTo>
                  <a:cubicBezTo>
                    <a:pt x="152" y="810"/>
                    <a:pt x="154" y="803"/>
                    <a:pt x="155" y="796"/>
                  </a:cubicBezTo>
                  <a:cubicBezTo>
                    <a:pt x="156" y="789"/>
                    <a:pt x="155" y="783"/>
                    <a:pt x="154" y="776"/>
                  </a:cubicBezTo>
                  <a:cubicBezTo>
                    <a:pt x="151" y="766"/>
                    <a:pt x="147" y="756"/>
                    <a:pt x="142" y="748"/>
                  </a:cubicBezTo>
                  <a:cubicBezTo>
                    <a:pt x="139" y="740"/>
                    <a:pt x="134" y="732"/>
                    <a:pt x="130" y="726"/>
                  </a:cubicBezTo>
                  <a:cubicBezTo>
                    <a:pt x="115" y="705"/>
                    <a:pt x="98" y="689"/>
                    <a:pt x="81" y="673"/>
                  </a:cubicBezTo>
                  <a:cubicBezTo>
                    <a:pt x="65" y="656"/>
                    <a:pt x="48" y="641"/>
                    <a:pt x="33" y="624"/>
                  </a:cubicBezTo>
                  <a:cubicBezTo>
                    <a:pt x="19" y="607"/>
                    <a:pt x="8" y="588"/>
                    <a:pt x="7" y="568"/>
                  </a:cubicBezTo>
                  <a:cubicBezTo>
                    <a:pt x="6" y="558"/>
                    <a:pt x="8" y="549"/>
                    <a:pt x="13" y="540"/>
                  </a:cubicBezTo>
                  <a:cubicBezTo>
                    <a:pt x="17" y="530"/>
                    <a:pt x="23" y="521"/>
                    <a:pt x="30" y="513"/>
                  </a:cubicBezTo>
                  <a:cubicBezTo>
                    <a:pt x="44" y="495"/>
                    <a:pt x="61" y="480"/>
                    <a:pt x="78" y="464"/>
                  </a:cubicBezTo>
                  <a:cubicBezTo>
                    <a:pt x="95" y="448"/>
                    <a:pt x="112" y="432"/>
                    <a:pt x="128" y="414"/>
                  </a:cubicBezTo>
                  <a:cubicBezTo>
                    <a:pt x="136" y="405"/>
                    <a:pt x="144" y="395"/>
                    <a:pt x="149" y="383"/>
                  </a:cubicBezTo>
                  <a:cubicBezTo>
                    <a:pt x="152" y="377"/>
                    <a:pt x="154" y="371"/>
                    <a:pt x="155" y="364"/>
                  </a:cubicBezTo>
                  <a:cubicBezTo>
                    <a:pt x="156" y="356"/>
                    <a:pt x="155" y="350"/>
                    <a:pt x="154" y="344"/>
                  </a:cubicBezTo>
                  <a:cubicBezTo>
                    <a:pt x="151" y="333"/>
                    <a:pt x="147" y="324"/>
                    <a:pt x="142" y="315"/>
                  </a:cubicBezTo>
                  <a:cubicBezTo>
                    <a:pt x="139" y="307"/>
                    <a:pt x="134" y="300"/>
                    <a:pt x="130" y="293"/>
                  </a:cubicBezTo>
                  <a:cubicBezTo>
                    <a:pt x="115" y="273"/>
                    <a:pt x="98" y="256"/>
                    <a:pt x="81" y="240"/>
                  </a:cubicBezTo>
                  <a:cubicBezTo>
                    <a:pt x="65" y="224"/>
                    <a:pt x="48" y="208"/>
                    <a:pt x="33" y="191"/>
                  </a:cubicBezTo>
                  <a:cubicBezTo>
                    <a:pt x="19" y="174"/>
                    <a:pt x="8" y="155"/>
                    <a:pt x="7" y="135"/>
                  </a:cubicBezTo>
                  <a:cubicBezTo>
                    <a:pt x="6" y="126"/>
                    <a:pt x="8" y="116"/>
                    <a:pt x="13" y="107"/>
                  </a:cubicBezTo>
                  <a:cubicBezTo>
                    <a:pt x="17" y="97"/>
                    <a:pt x="23" y="88"/>
                    <a:pt x="30" y="80"/>
                  </a:cubicBezTo>
                  <a:cubicBezTo>
                    <a:pt x="44" y="63"/>
                    <a:pt x="61" y="47"/>
                    <a:pt x="78" y="31"/>
                  </a:cubicBezTo>
                  <a:cubicBezTo>
                    <a:pt x="89" y="21"/>
                    <a:pt x="100" y="10"/>
                    <a:pt x="110" y="0"/>
                  </a:cubicBezTo>
                  <a:cubicBezTo>
                    <a:pt x="95" y="0"/>
                    <a:pt x="95" y="0"/>
                    <a:pt x="95" y="0"/>
                  </a:cubicBezTo>
                  <a:cubicBezTo>
                    <a:pt x="87" y="7"/>
                    <a:pt x="79" y="15"/>
                    <a:pt x="70" y="23"/>
                  </a:cubicBezTo>
                  <a:cubicBezTo>
                    <a:pt x="53" y="39"/>
                    <a:pt x="36" y="54"/>
                    <a:pt x="21" y="72"/>
                  </a:cubicBezTo>
                  <a:cubicBezTo>
                    <a:pt x="14" y="81"/>
                    <a:pt x="7" y="91"/>
                    <a:pt x="2" y="102"/>
                  </a:cubicBezTo>
                  <a:cubicBezTo>
                    <a:pt x="1" y="103"/>
                    <a:pt x="1" y="104"/>
                    <a:pt x="0" y="106"/>
                  </a:cubicBezTo>
                  <a:cubicBezTo>
                    <a:pt x="0" y="159"/>
                    <a:pt x="0" y="159"/>
                    <a:pt x="0" y="159"/>
                  </a:cubicBezTo>
                  <a:cubicBezTo>
                    <a:pt x="1" y="162"/>
                    <a:pt x="3" y="166"/>
                    <a:pt x="5" y="170"/>
                  </a:cubicBezTo>
                  <a:cubicBezTo>
                    <a:pt x="10" y="180"/>
                    <a:pt x="17" y="190"/>
                    <a:pt x="25" y="198"/>
                  </a:cubicBezTo>
                  <a:cubicBezTo>
                    <a:pt x="28" y="202"/>
                    <a:pt x="31" y="206"/>
                    <a:pt x="34" y="209"/>
                  </a:cubicBezTo>
                  <a:cubicBezTo>
                    <a:pt x="42" y="219"/>
                    <a:pt x="51" y="228"/>
                    <a:pt x="60" y="237"/>
                  </a:cubicBezTo>
                  <a:cubicBezTo>
                    <a:pt x="77" y="254"/>
                    <a:pt x="94" y="269"/>
                    <a:pt x="110" y="286"/>
                  </a:cubicBezTo>
                  <a:cubicBezTo>
                    <a:pt x="115" y="291"/>
                    <a:pt x="119" y="297"/>
                    <a:pt x="123" y="302"/>
                  </a:cubicBezTo>
                  <a:cubicBezTo>
                    <a:pt x="129" y="311"/>
                    <a:pt x="134" y="320"/>
                    <a:pt x="137" y="329"/>
                  </a:cubicBezTo>
                  <a:cubicBezTo>
                    <a:pt x="141" y="340"/>
                    <a:pt x="142" y="352"/>
                    <a:pt x="141" y="363"/>
                  </a:cubicBezTo>
                  <a:cubicBezTo>
                    <a:pt x="140" y="372"/>
                    <a:pt x="138" y="380"/>
                    <a:pt x="134" y="388"/>
                  </a:cubicBezTo>
                  <a:cubicBezTo>
                    <a:pt x="130" y="395"/>
                    <a:pt x="125" y="401"/>
                    <a:pt x="120" y="407"/>
                  </a:cubicBezTo>
                  <a:cubicBezTo>
                    <a:pt x="105" y="424"/>
                    <a:pt x="87" y="440"/>
                    <a:pt x="70" y="455"/>
                  </a:cubicBezTo>
                  <a:cubicBezTo>
                    <a:pt x="53" y="471"/>
                    <a:pt x="36" y="487"/>
                    <a:pt x="21" y="505"/>
                  </a:cubicBezTo>
                  <a:cubicBezTo>
                    <a:pt x="14" y="514"/>
                    <a:pt x="7" y="524"/>
                    <a:pt x="2" y="534"/>
                  </a:cubicBezTo>
                  <a:cubicBezTo>
                    <a:pt x="1" y="536"/>
                    <a:pt x="1" y="537"/>
                    <a:pt x="0" y="538"/>
                  </a:cubicBezTo>
                  <a:cubicBezTo>
                    <a:pt x="0" y="592"/>
                    <a:pt x="0" y="592"/>
                    <a:pt x="0" y="592"/>
                  </a:cubicBezTo>
                  <a:cubicBezTo>
                    <a:pt x="1" y="595"/>
                    <a:pt x="3" y="599"/>
                    <a:pt x="5" y="602"/>
                  </a:cubicBezTo>
                  <a:cubicBezTo>
                    <a:pt x="10" y="613"/>
                    <a:pt x="17" y="622"/>
                    <a:pt x="25" y="631"/>
                  </a:cubicBezTo>
                  <a:cubicBezTo>
                    <a:pt x="28" y="635"/>
                    <a:pt x="31" y="638"/>
                    <a:pt x="34" y="642"/>
                  </a:cubicBezTo>
                  <a:cubicBezTo>
                    <a:pt x="42" y="652"/>
                    <a:pt x="51" y="661"/>
                    <a:pt x="60" y="670"/>
                  </a:cubicBezTo>
                  <a:cubicBezTo>
                    <a:pt x="77" y="686"/>
                    <a:pt x="94" y="702"/>
                    <a:pt x="110" y="719"/>
                  </a:cubicBezTo>
                  <a:cubicBezTo>
                    <a:pt x="115" y="724"/>
                    <a:pt x="119" y="730"/>
                    <a:pt x="123" y="735"/>
                  </a:cubicBezTo>
                  <a:cubicBezTo>
                    <a:pt x="129" y="744"/>
                    <a:pt x="134" y="753"/>
                    <a:pt x="137" y="762"/>
                  </a:cubicBezTo>
                  <a:cubicBezTo>
                    <a:pt x="141" y="773"/>
                    <a:pt x="142" y="785"/>
                    <a:pt x="141" y="796"/>
                  </a:cubicBezTo>
                  <a:cubicBezTo>
                    <a:pt x="140" y="805"/>
                    <a:pt x="138" y="813"/>
                    <a:pt x="134" y="821"/>
                  </a:cubicBezTo>
                  <a:cubicBezTo>
                    <a:pt x="130" y="827"/>
                    <a:pt x="125" y="834"/>
                    <a:pt x="120" y="840"/>
                  </a:cubicBezTo>
                  <a:cubicBezTo>
                    <a:pt x="105" y="857"/>
                    <a:pt x="87" y="872"/>
                    <a:pt x="70" y="888"/>
                  </a:cubicBezTo>
                  <a:cubicBezTo>
                    <a:pt x="53" y="904"/>
                    <a:pt x="36" y="920"/>
                    <a:pt x="21" y="938"/>
                  </a:cubicBezTo>
                  <a:cubicBezTo>
                    <a:pt x="14" y="947"/>
                    <a:pt x="7" y="957"/>
                    <a:pt x="2" y="967"/>
                  </a:cubicBezTo>
                  <a:cubicBezTo>
                    <a:pt x="1" y="968"/>
                    <a:pt x="1" y="970"/>
                    <a:pt x="0" y="971"/>
                  </a:cubicBezTo>
                  <a:cubicBezTo>
                    <a:pt x="0" y="1024"/>
                    <a:pt x="0" y="1024"/>
                    <a:pt x="0" y="1024"/>
                  </a:cubicBezTo>
                  <a:cubicBezTo>
                    <a:pt x="1" y="1028"/>
                    <a:pt x="3" y="1032"/>
                    <a:pt x="5" y="1035"/>
                  </a:cubicBezTo>
                  <a:cubicBezTo>
                    <a:pt x="10" y="1046"/>
                    <a:pt x="17" y="1055"/>
                    <a:pt x="25" y="1064"/>
                  </a:cubicBezTo>
                  <a:cubicBezTo>
                    <a:pt x="40" y="1082"/>
                    <a:pt x="57" y="1098"/>
                    <a:pt x="74" y="1113"/>
                  </a:cubicBezTo>
                  <a:cubicBezTo>
                    <a:pt x="91" y="1129"/>
                    <a:pt x="108" y="1146"/>
                    <a:pt x="121" y="1164"/>
                  </a:cubicBezTo>
                  <a:cubicBezTo>
                    <a:pt x="128" y="1174"/>
                    <a:pt x="133" y="1184"/>
                    <a:pt x="137" y="1195"/>
                  </a:cubicBezTo>
                  <a:cubicBezTo>
                    <a:pt x="141" y="1206"/>
                    <a:pt x="142" y="1218"/>
                    <a:pt x="141" y="1229"/>
                  </a:cubicBezTo>
                  <a:cubicBezTo>
                    <a:pt x="141" y="1234"/>
                    <a:pt x="140" y="1239"/>
                    <a:pt x="138" y="1244"/>
                  </a:cubicBezTo>
                  <a:cubicBezTo>
                    <a:pt x="133" y="1253"/>
                    <a:pt x="127" y="1261"/>
                    <a:pt x="120" y="1269"/>
                  </a:cubicBezTo>
                  <a:cubicBezTo>
                    <a:pt x="105" y="1286"/>
                    <a:pt x="87" y="1302"/>
                    <a:pt x="70" y="1318"/>
                  </a:cubicBezTo>
                  <a:cubicBezTo>
                    <a:pt x="53" y="1333"/>
                    <a:pt x="36" y="1349"/>
                    <a:pt x="21" y="1367"/>
                  </a:cubicBezTo>
                  <a:cubicBezTo>
                    <a:pt x="14" y="1376"/>
                    <a:pt x="7" y="1386"/>
                    <a:pt x="2" y="1396"/>
                  </a:cubicBezTo>
                  <a:cubicBezTo>
                    <a:pt x="1" y="1398"/>
                    <a:pt x="1" y="1399"/>
                    <a:pt x="0" y="1400"/>
                  </a:cubicBezTo>
                  <a:cubicBezTo>
                    <a:pt x="0" y="1454"/>
                    <a:pt x="0" y="1454"/>
                    <a:pt x="0" y="1454"/>
                  </a:cubicBezTo>
                  <a:cubicBezTo>
                    <a:pt x="1" y="1457"/>
                    <a:pt x="3" y="1461"/>
                    <a:pt x="5" y="1464"/>
                  </a:cubicBezTo>
                  <a:cubicBezTo>
                    <a:pt x="10" y="1475"/>
                    <a:pt x="17" y="1484"/>
                    <a:pt x="25" y="1493"/>
                  </a:cubicBezTo>
                  <a:cubicBezTo>
                    <a:pt x="32" y="1502"/>
                    <a:pt x="39" y="1510"/>
                    <a:pt x="47" y="1517"/>
                  </a:cubicBezTo>
                  <a:cubicBezTo>
                    <a:pt x="52" y="1522"/>
                    <a:pt x="56" y="1526"/>
                    <a:pt x="60" y="1531"/>
                  </a:cubicBezTo>
                  <a:cubicBezTo>
                    <a:pt x="77" y="1547"/>
                    <a:pt x="94" y="1563"/>
                    <a:pt x="110" y="1580"/>
                  </a:cubicBezTo>
                  <a:cubicBezTo>
                    <a:pt x="112" y="1582"/>
                    <a:pt x="113" y="1584"/>
                    <a:pt x="115" y="1586"/>
                  </a:cubicBezTo>
                  <a:cubicBezTo>
                    <a:pt x="117" y="1589"/>
                    <a:pt x="119" y="1591"/>
                    <a:pt x="121" y="1594"/>
                  </a:cubicBezTo>
                  <a:cubicBezTo>
                    <a:pt x="128" y="1603"/>
                    <a:pt x="133" y="1613"/>
                    <a:pt x="137" y="1624"/>
                  </a:cubicBezTo>
                  <a:cubicBezTo>
                    <a:pt x="141" y="1635"/>
                    <a:pt x="142" y="1647"/>
                    <a:pt x="141" y="1658"/>
                  </a:cubicBezTo>
                  <a:cubicBezTo>
                    <a:pt x="140" y="1666"/>
                    <a:pt x="139" y="1673"/>
                    <a:pt x="136" y="1680"/>
                  </a:cubicBezTo>
                  <a:cubicBezTo>
                    <a:pt x="131" y="1687"/>
                    <a:pt x="126" y="1694"/>
                    <a:pt x="120" y="1701"/>
                  </a:cubicBezTo>
                  <a:cubicBezTo>
                    <a:pt x="105" y="1718"/>
                    <a:pt x="87" y="1733"/>
                    <a:pt x="70" y="1749"/>
                  </a:cubicBezTo>
                  <a:cubicBezTo>
                    <a:pt x="53" y="1765"/>
                    <a:pt x="36" y="1781"/>
                    <a:pt x="21" y="1799"/>
                  </a:cubicBezTo>
                  <a:cubicBezTo>
                    <a:pt x="14" y="1808"/>
                    <a:pt x="7" y="1818"/>
                    <a:pt x="2" y="1828"/>
                  </a:cubicBezTo>
                  <a:cubicBezTo>
                    <a:pt x="1" y="1829"/>
                    <a:pt x="1" y="1831"/>
                    <a:pt x="0" y="1832"/>
                  </a:cubicBezTo>
                  <a:cubicBezTo>
                    <a:pt x="0" y="1885"/>
                    <a:pt x="0" y="1885"/>
                    <a:pt x="0" y="1885"/>
                  </a:cubicBezTo>
                  <a:cubicBezTo>
                    <a:pt x="1" y="1889"/>
                    <a:pt x="3" y="1893"/>
                    <a:pt x="5" y="1896"/>
                  </a:cubicBezTo>
                  <a:cubicBezTo>
                    <a:pt x="10" y="1907"/>
                    <a:pt x="17" y="1916"/>
                    <a:pt x="25" y="1925"/>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hidden">
            <a:xfrm>
              <a:off x="1009650" y="-1587"/>
              <a:ext cx="509588"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hidden">
            <a:xfrm>
              <a:off x="2541588" y="-1587"/>
              <a:ext cx="992188" cy="6862762"/>
            </a:xfrm>
            <a:custGeom>
              <a:avLst/>
              <a:gdLst>
                <a:gd name="T0" fmla="*/ 129 w 312"/>
                <a:gd name="T1" fmla="*/ 183 h 2159"/>
                <a:gd name="T2" fmla="*/ 19 w 312"/>
                <a:gd name="T3" fmla="*/ 305 h 2159"/>
                <a:gd name="T4" fmla="*/ 0 w 312"/>
                <a:gd name="T5" fmla="*/ 367 h 2159"/>
                <a:gd name="T6" fmla="*/ 24 w 312"/>
                <a:gd name="T7" fmla="*/ 408 h 2159"/>
                <a:gd name="T8" fmla="*/ 149 w 312"/>
                <a:gd name="T9" fmla="*/ 564 h 2159"/>
                <a:gd name="T10" fmla="*/ 23 w 312"/>
                <a:gd name="T11" fmla="*/ 730 h 2159"/>
                <a:gd name="T12" fmla="*/ 0 w 312"/>
                <a:gd name="T13" fmla="*/ 796 h 2159"/>
                <a:gd name="T14" fmla="*/ 14 w 312"/>
                <a:gd name="T15" fmla="*/ 828 h 2159"/>
                <a:gd name="T16" fmla="*/ 149 w 312"/>
                <a:gd name="T17" fmla="*/ 993 h 2159"/>
                <a:gd name="T18" fmla="*/ 13 w 312"/>
                <a:gd name="T19" fmla="*/ 1175 h 2159"/>
                <a:gd name="T20" fmla="*/ 4 w 312"/>
                <a:gd name="T21" fmla="*/ 1242 h 2159"/>
                <a:gd name="T22" fmla="*/ 74 w 312"/>
                <a:gd name="T23" fmla="*/ 1319 h 2159"/>
                <a:gd name="T24" fmla="*/ 129 w 312"/>
                <a:gd name="T25" fmla="*/ 1477 h 2159"/>
                <a:gd name="T26" fmla="*/ 0 w 312"/>
                <a:gd name="T27" fmla="*/ 1639 h 2159"/>
                <a:gd name="T28" fmla="*/ 9 w 312"/>
                <a:gd name="T29" fmla="*/ 1681 h 2159"/>
                <a:gd name="T30" fmla="*/ 123 w 312"/>
                <a:gd name="T31" fmla="*/ 1800 h 2159"/>
                <a:gd name="T32" fmla="*/ 93 w 312"/>
                <a:gd name="T33" fmla="*/ 1951 h 2159"/>
                <a:gd name="T34" fmla="*/ 0 w 312"/>
                <a:gd name="T35" fmla="*/ 2069 h 2159"/>
                <a:gd name="T36" fmla="*/ 7 w 312"/>
                <a:gd name="T37" fmla="*/ 2109 h 2159"/>
                <a:gd name="T38" fmla="*/ 66 w 312"/>
                <a:gd name="T39" fmla="*/ 2159 h 2159"/>
                <a:gd name="T40" fmla="*/ 78 w 312"/>
                <a:gd name="T41" fmla="*/ 1981 h 2159"/>
                <a:gd name="T42" fmla="*/ 181 w 312"/>
                <a:gd name="T43" fmla="*/ 1925 h 2159"/>
                <a:gd name="T44" fmla="*/ 294 w 312"/>
                <a:gd name="T45" fmla="*/ 2056 h 2159"/>
                <a:gd name="T46" fmla="*/ 265 w 312"/>
                <a:gd name="T47" fmla="*/ 2159 h 2159"/>
                <a:gd name="T48" fmla="*/ 306 w 312"/>
                <a:gd name="T49" fmla="*/ 2107 h 2159"/>
                <a:gd name="T50" fmla="*/ 286 w 312"/>
                <a:gd name="T51" fmla="*/ 2019 h 2159"/>
                <a:gd name="T52" fmla="*/ 187 w 312"/>
                <a:gd name="T53" fmla="*/ 1806 h 2159"/>
                <a:gd name="T54" fmla="*/ 310 w 312"/>
                <a:gd name="T55" fmla="*/ 1637 h 2159"/>
                <a:gd name="T56" fmla="*/ 163 w 312"/>
                <a:gd name="T57" fmla="*/ 1430 h 2159"/>
                <a:gd name="T58" fmla="*/ 296 w 312"/>
                <a:gd name="T59" fmla="*/ 1261 h 2159"/>
                <a:gd name="T60" fmla="*/ 310 w 312"/>
                <a:gd name="T61" fmla="*/ 1206 h 2159"/>
                <a:gd name="T62" fmla="*/ 190 w 312"/>
                <a:gd name="T63" fmla="*/ 1057 h 2159"/>
                <a:gd name="T64" fmla="*/ 285 w 312"/>
                <a:gd name="T65" fmla="*/ 847 h 2159"/>
                <a:gd name="T66" fmla="*/ 286 w 312"/>
                <a:gd name="T67" fmla="*/ 726 h 2159"/>
                <a:gd name="T68" fmla="*/ 187 w 312"/>
                <a:gd name="T69" fmla="*/ 513 h 2159"/>
                <a:gd name="T70" fmla="*/ 310 w 312"/>
                <a:gd name="T71" fmla="*/ 344 h 2159"/>
                <a:gd name="T72" fmla="*/ 163 w 312"/>
                <a:gd name="T73" fmla="*/ 135 h 2159"/>
                <a:gd name="T74" fmla="*/ 252 w 312"/>
                <a:gd name="T75" fmla="*/ 0 h 2159"/>
                <a:gd name="T76" fmla="*/ 153 w 312"/>
                <a:gd name="T77" fmla="*/ 97 h 2159"/>
                <a:gd name="T78" fmla="*/ 74 w 312"/>
                <a:gd name="T79" fmla="*/ 24 h 2159"/>
                <a:gd name="T80" fmla="*/ 267 w 312"/>
                <a:gd name="T81" fmla="*/ 1580 h 2159"/>
                <a:gd name="T82" fmla="*/ 293 w 312"/>
                <a:gd name="T83" fmla="*/ 1680 h 2159"/>
                <a:gd name="T84" fmla="*/ 156 w 312"/>
                <a:gd name="T85" fmla="*/ 1833 h 2159"/>
                <a:gd name="T86" fmla="*/ 15 w 312"/>
                <a:gd name="T87" fmla="*/ 1671 h 2159"/>
                <a:gd name="T88" fmla="*/ 150 w 312"/>
                <a:gd name="T89" fmla="*/ 1469 h 2159"/>
                <a:gd name="T90" fmla="*/ 231 w 312"/>
                <a:gd name="T91" fmla="*/ 1113 h 2159"/>
                <a:gd name="T92" fmla="*/ 277 w 312"/>
                <a:gd name="T93" fmla="*/ 1269 h 2159"/>
                <a:gd name="T94" fmla="*/ 153 w 312"/>
                <a:gd name="T95" fmla="*/ 1392 h 2159"/>
                <a:gd name="T96" fmla="*/ 13 w 312"/>
                <a:gd name="T97" fmla="*/ 1228 h 2159"/>
                <a:gd name="T98" fmla="*/ 156 w 312"/>
                <a:gd name="T99" fmla="*/ 1024 h 2159"/>
                <a:gd name="T100" fmla="*/ 217 w 312"/>
                <a:gd name="T101" fmla="*/ 670 h 2159"/>
                <a:gd name="T102" fmla="*/ 291 w 312"/>
                <a:gd name="T103" fmla="*/ 821 h 2159"/>
                <a:gd name="T104" fmla="*/ 156 w 312"/>
                <a:gd name="T105" fmla="*/ 972 h 2159"/>
                <a:gd name="T106" fmla="*/ 16 w 312"/>
                <a:gd name="T107" fmla="*/ 811 h 2159"/>
                <a:gd name="T108" fmla="*/ 150 w 312"/>
                <a:gd name="T109" fmla="*/ 607 h 2159"/>
                <a:gd name="T110" fmla="*/ 161 w 312"/>
                <a:gd name="T111" fmla="*/ 170 h 2159"/>
                <a:gd name="T112" fmla="*/ 280 w 312"/>
                <a:gd name="T113" fmla="*/ 302 h 2159"/>
                <a:gd name="T114" fmla="*/ 227 w 312"/>
                <a:gd name="T115" fmla="*/ 455 h 2159"/>
                <a:gd name="T116" fmla="*/ 132 w 312"/>
                <a:gd name="T117" fmla="*/ 499 h 2159"/>
                <a:gd name="T118" fmla="*/ 32 w 312"/>
                <a:gd name="T119"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8" y="1888"/>
                    <a:pt x="160" y="1892"/>
                    <a:pt x="161" y="1896"/>
                  </a:cubicBezTo>
                  <a:cubicBezTo>
                    <a:pt x="167" y="1907"/>
                    <a:pt x="174" y="1916"/>
                    <a:pt x="181" y="1925"/>
                  </a:cubicBezTo>
                  <a:cubicBezTo>
                    <a:pt x="196" y="1943"/>
                    <a:pt x="214" y="1958"/>
                    <a:pt x="231" y="1974"/>
                  </a:cubicBezTo>
                  <a:cubicBezTo>
                    <a:pt x="231" y="1975"/>
                    <a:pt x="231" y="1975"/>
                    <a:pt x="232" y="1975"/>
                  </a:cubicBezTo>
                  <a:cubicBezTo>
                    <a:pt x="238" y="1982"/>
                    <a:pt x="245" y="1988"/>
                    <a:pt x="252" y="1995"/>
                  </a:cubicBezTo>
                  <a:cubicBezTo>
                    <a:pt x="261" y="2004"/>
                    <a:pt x="270" y="2014"/>
                    <a:pt x="278" y="2025"/>
                  </a:cubicBezTo>
                  <a:cubicBezTo>
                    <a:pt x="284" y="2035"/>
                    <a:pt x="290" y="2045"/>
                    <a:pt x="294" y="2056"/>
                  </a:cubicBezTo>
                  <a:cubicBezTo>
                    <a:pt x="297" y="2067"/>
                    <a:pt x="299" y="2078"/>
                    <a:pt x="298" y="2090"/>
                  </a:cubicBezTo>
                  <a:cubicBezTo>
                    <a:pt x="297" y="2096"/>
                    <a:pt x="296" y="2102"/>
                    <a:pt x="294" y="2108"/>
                  </a:cubicBezTo>
                  <a:cubicBezTo>
                    <a:pt x="289" y="2116"/>
                    <a:pt x="283" y="2124"/>
                    <a:pt x="277" y="2131"/>
                  </a:cubicBezTo>
                  <a:cubicBezTo>
                    <a:pt x="268" y="2141"/>
                    <a:pt x="259" y="2150"/>
                    <a:pt x="249" y="2159"/>
                  </a:cubicBezTo>
                  <a:cubicBezTo>
                    <a:pt x="265" y="2159"/>
                    <a:pt x="265" y="2159"/>
                    <a:pt x="265" y="2159"/>
                  </a:cubicBezTo>
                  <a:cubicBezTo>
                    <a:pt x="272" y="2152"/>
                    <a:pt x="278" y="2145"/>
                    <a:pt x="285" y="2138"/>
                  </a:cubicBezTo>
                  <a:cubicBezTo>
                    <a:pt x="289" y="2133"/>
                    <a:pt x="293" y="2128"/>
                    <a:pt x="297" y="2122"/>
                  </a:cubicBezTo>
                  <a:cubicBezTo>
                    <a:pt x="297" y="2122"/>
                    <a:pt x="297" y="2122"/>
                    <a:pt x="297" y="2122"/>
                  </a:cubicBezTo>
                  <a:cubicBezTo>
                    <a:pt x="298" y="2122"/>
                    <a:pt x="298" y="2121"/>
                    <a:pt x="298" y="2120"/>
                  </a:cubicBezTo>
                  <a:cubicBezTo>
                    <a:pt x="301" y="2116"/>
                    <a:pt x="304" y="2112"/>
                    <a:pt x="306" y="2107"/>
                  </a:cubicBezTo>
                  <a:cubicBezTo>
                    <a:pt x="309" y="2101"/>
                    <a:pt x="311" y="2095"/>
                    <a:pt x="312" y="2088"/>
                  </a:cubicBezTo>
                  <a:cubicBezTo>
                    <a:pt x="312" y="2080"/>
                    <a:pt x="311" y="2074"/>
                    <a:pt x="310" y="2068"/>
                  </a:cubicBezTo>
                  <a:cubicBezTo>
                    <a:pt x="308" y="2055"/>
                    <a:pt x="302" y="2043"/>
                    <a:pt x="295" y="2033"/>
                  </a:cubicBezTo>
                  <a:cubicBezTo>
                    <a:pt x="294" y="2032"/>
                    <a:pt x="293" y="2030"/>
                    <a:pt x="293" y="2029"/>
                  </a:cubicBezTo>
                  <a:cubicBezTo>
                    <a:pt x="291" y="2026"/>
                    <a:pt x="289" y="2022"/>
                    <a:pt x="286" y="2019"/>
                  </a:cubicBezTo>
                  <a:cubicBezTo>
                    <a:pt x="272" y="1999"/>
                    <a:pt x="255" y="1982"/>
                    <a:pt x="238" y="1966"/>
                  </a:cubicBezTo>
                  <a:cubicBezTo>
                    <a:pt x="221" y="1950"/>
                    <a:pt x="204" y="1935"/>
                    <a:pt x="190" y="1917"/>
                  </a:cubicBezTo>
                  <a:cubicBezTo>
                    <a:pt x="176" y="1901"/>
                    <a:pt x="165" y="1881"/>
                    <a:pt x="163" y="1861"/>
                  </a:cubicBezTo>
                  <a:cubicBezTo>
                    <a:pt x="163" y="1852"/>
                    <a:pt x="165" y="1843"/>
                    <a:pt x="169" y="1833"/>
                  </a:cubicBezTo>
                  <a:cubicBezTo>
                    <a:pt x="174" y="1824"/>
                    <a:pt x="180" y="1815"/>
                    <a:pt x="187" y="1806"/>
                  </a:cubicBezTo>
                  <a:cubicBezTo>
                    <a:pt x="201" y="1789"/>
                    <a:pt x="218" y="1773"/>
                    <a:pt x="235" y="1757"/>
                  </a:cubicBezTo>
                  <a:cubicBezTo>
                    <a:pt x="251" y="1741"/>
                    <a:pt x="269" y="1726"/>
                    <a:pt x="285" y="1708"/>
                  </a:cubicBezTo>
                  <a:cubicBezTo>
                    <a:pt x="293" y="1698"/>
                    <a:pt x="300" y="1689"/>
                    <a:pt x="306" y="1677"/>
                  </a:cubicBezTo>
                  <a:cubicBezTo>
                    <a:pt x="309" y="1671"/>
                    <a:pt x="311" y="1664"/>
                    <a:pt x="312" y="1657"/>
                  </a:cubicBezTo>
                  <a:cubicBezTo>
                    <a:pt x="312" y="1650"/>
                    <a:pt x="311" y="1644"/>
                    <a:pt x="310" y="1637"/>
                  </a:cubicBezTo>
                  <a:cubicBezTo>
                    <a:pt x="308" y="1625"/>
                    <a:pt x="303" y="1614"/>
                    <a:pt x="296" y="1605"/>
                  </a:cubicBezTo>
                  <a:cubicBezTo>
                    <a:pt x="293" y="1599"/>
                    <a:pt x="290" y="1593"/>
                    <a:pt x="286" y="1588"/>
                  </a:cubicBezTo>
                  <a:cubicBezTo>
                    <a:pt x="272" y="1567"/>
                    <a:pt x="255" y="1551"/>
                    <a:pt x="238" y="1535"/>
                  </a:cubicBezTo>
                  <a:cubicBezTo>
                    <a:pt x="221" y="1519"/>
                    <a:pt x="204" y="1503"/>
                    <a:pt x="190" y="1486"/>
                  </a:cubicBezTo>
                  <a:cubicBezTo>
                    <a:pt x="176" y="1469"/>
                    <a:pt x="165" y="1450"/>
                    <a:pt x="163" y="1430"/>
                  </a:cubicBezTo>
                  <a:cubicBezTo>
                    <a:pt x="163" y="1421"/>
                    <a:pt x="165" y="1411"/>
                    <a:pt x="169" y="1402"/>
                  </a:cubicBezTo>
                  <a:cubicBezTo>
                    <a:pt x="174" y="1392"/>
                    <a:pt x="180" y="1383"/>
                    <a:pt x="187" y="1375"/>
                  </a:cubicBezTo>
                  <a:cubicBezTo>
                    <a:pt x="201" y="1357"/>
                    <a:pt x="218" y="1342"/>
                    <a:pt x="235" y="1326"/>
                  </a:cubicBezTo>
                  <a:cubicBezTo>
                    <a:pt x="251" y="1310"/>
                    <a:pt x="269" y="1294"/>
                    <a:pt x="285" y="1276"/>
                  </a:cubicBezTo>
                  <a:cubicBezTo>
                    <a:pt x="289" y="1271"/>
                    <a:pt x="293" y="1266"/>
                    <a:pt x="296" y="1261"/>
                  </a:cubicBezTo>
                  <a:cubicBezTo>
                    <a:pt x="297" y="1261"/>
                    <a:pt x="297" y="1261"/>
                    <a:pt x="297" y="1261"/>
                  </a:cubicBezTo>
                  <a:cubicBezTo>
                    <a:pt x="298" y="1259"/>
                    <a:pt x="299" y="1258"/>
                    <a:pt x="300" y="1256"/>
                  </a:cubicBezTo>
                  <a:cubicBezTo>
                    <a:pt x="302" y="1252"/>
                    <a:pt x="304" y="1249"/>
                    <a:pt x="306" y="1245"/>
                  </a:cubicBezTo>
                  <a:cubicBezTo>
                    <a:pt x="309" y="1239"/>
                    <a:pt x="311" y="1233"/>
                    <a:pt x="312" y="1226"/>
                  </a:cubicBezTo>
                  <a:cubicBezTo>
                    <a:pt x="312" y="1218"/>
                    <a:pt x="311" y="1212"/>
                    <a:pt x="310" y="1206"/>
                  </a:cubicBezTo>
                  <a:cubicBezTo>
                    <a:pt x="308" y="1193"/>
                    <a:pt x="302" y="1181"/>
                    <a:pt x="295" y="1171"/>
                  </a:cubicBezTo>
                  <a:cubicBezTo>
                    <a:pt x="293" y="1168"/>
                    <a:pt x="291" y="1164"/>
                    <a:pt x="288" y="1161"/>
                  </a:cubicBezTo>
                  <a:cubicBezTo>
                    <a:pt x="287" y="1160"/>
                    <a:pt x="287" y="1159"/>
                    <a:pt x="286" y="1158"/>
                  </a:cubicBezTo>
                  <a:cubicBezTo>
                    <a:pt x="272" y="1138"/>
                    <a:pt x="255" y="1122"/>
                    <a:pt x="238" y="1105"/>
                  </a:cubicBezTo>
                  <a:cubicBezTo>
                    <a:pt x="221" y="1089"/>
                    <a:pt x="204" y="1074"/>
                    <a:pt x="190" y="1057"/>
                  </a:cubicBezTo>
                  <a:cubicBezTo>
                    <a:pt x="176" y="1040"/>
                    <a:pt x="165" y="1020"/>
                    <a:pt x="163" y="1000"/>
                  </a:cubicBezTo>
                  <a:cubicBezTo>
                    <a:pt x="163" y="991"/>
                    <a:pt x="165" y="982"/>
                    <a:pt x="169" y="972"/>
                  </a:cubicBezTo>
                  <a:cubicBezTo>
                    <a:pt x="174" y="963"/>
                    <a:pt x="180" y="954"/>
                    <a:pt x="187" y="945"/>
                  </a:cubicBezTo>
                  <a:cubicBezTo>
                    <a:pt x="201" y="928"/>
                    <a:pt x="218" y="912"/>
                    <a:pt x="235" y="896"/>
                  </a:cubicBezTo>
                  <a:cubicBezTo>
                    <a:pt x="251" y="880"/>
                    <a:pt x="269" y="865"/>
                    <a:pt x="285" y="847"/>
                  </a:cubicBezTo>
                  <a:cubicBezTo>
                    <a:pt x="293" y="837"/>
                    <a:pt x="300" y="828"/>
                    <a:pt x="306" y="816"/>
                  </a:cubicBezTo>
                  <a:cubicBezTo>
                    <a:pt x="309" y="810"/>
                    <a:pt x="311" y="803"/>
                    <a:pt x="312" y="796"/>
                  </a:cubicBezTo>
                  <a:cubicBezTo>
                    <a:pt x="312" y="789"/>
                    <a:pt x="311" y="783"/>
                    <a:pt x="310" y="776"/>
                  </a:cubicBezTo>
                  <a:cubicBezTo>
                    <a:pt x="308" y="766"/>
                    <a:pt x="304" y="756"/>
                    <a:pt x="299" y="748"/>
                  </a:cubicBezTo>
                  <a:cubicBezTo>
                    <a:pt x="295" y="740"/>
                    <a:pt x="291" y="732"/>
                    <a:pt x="286" y="726"/>
                  </a:cubicBezTo>
                  <a:cubicBezTo>
                    <a:pt x="272" y="705"/>
                    <a:pt x="255" y="689"/>
                    <a:pt x="238" y="673"/>
                  </a:cubicBezTo>
                  <a:cubicBezTo>
                    <a:pt x="221" y="656"/>
                    <a:pt x="204" y="641"/>
                    <a:pt x="190" y="624"/>
                  </a:cubicBezTo>
                  <a:cubicBezTo>
                    <a:pt x="176" y="607"/>
                    <a:pt x="165" y="588"/>
                    <a:pt x="163" y="568"/>
                  </a:cubicBezTo>
                  <a:cubicBezTo>
                    <a:pt x="163" y="558"/>
                    <a:pt x="165" y="549"/>
                    <a:pt x="169" y="540"/>
                  </a:cubicBezTo>
                  <a:cubicBezTo>
                    <a:pt x="174" y="530"/>
                    <a:pt x="180" y="521"/>
                    <a:pt x="187" y="513"/>
                  </a:cubicBezTo>
                  <a:cubicBezTo>
                    <a:pt x="201" y="495"/>
                    <a:pt x="218" y="480"/>
                    <a:pt x="235" y="464"/>
                  </a:cubicBezTo>
                  <a:cubicBezTo>
                    <a:pt x="251" y="448"/>
                    <a:pt x="269" y="432"/>
                    <a:pt x="285" y="414"/>
                  </a:cubicBezTo>
                  <a:cubicBezTo>
                    <a:pt x="293" y="405"/>
                    <a:pt x="300" y="395"/>
                    <a:pt x="306" y="383"/>
                  </a:cubicBezTo>
                  <a:cubicBezTo>
                    <a:pt x="309" y="377"/>
                    <a:pt x="311" y="371"/>
                    <a:pt x="312" y="364"/>
                  </a:cubicBezTo>
                  <a:cubicBezTo>
                    <a:pt x="312" y="356"/>
                    <a:pt x="311" y="350"/>
                    <a:pt x="310" y="344"/>
                  </a:cubicBezTo>
                  <a:cubicBezTo>
                    <a:pt x="308" y="333"/>
                    <a:pt x="304" y="324"/>
                    <a:pt x="299" y="315"/>
                  </a:cubicBezTo>
                  <a:cubicBezTo>
                    <a:pt x="295" y="307"/>
                    <a:pt x="291" y="300"/>
                    <a:pt x="286" y="293"/>
                  </a:cubicBezTo>
                  <a:cubicBezTo>
                    <a:pt x="272" y="273"/>
                    <a:pt x="255" y="256"/>
                    <a:pt x="238" y="240"/>
                  </a:cubicBezTo>
                  <a:cubicBezTo>
                    <a:pt x="221" y="224"/>
                    <a:pt x="204" y="208"/>
                    <a:pt x="190" y="191"/>
                  </a:cubicBezTo>
                  <a:cubicBezTo>
                    <a:pt x="176" y="174"/>
                    <a:pt x="165" y="155"/>
                    <a:pt x="163" y="135"/>
                  </a:cubicBezTo>
                  <a:cubicBezTo>
                    <a:pt x="163" y="126"/>
                    <a:pt x="165" y="116"/>
                    <a:pt x="169" y="107"/>
                  </a:cubicBezTo>
                  <a:cubicBezTo>
                    <a:pt x="174" y="97"/>
                    <a:pt x="180" y="88"/>
                    <a:pt x="187" y="80"/>
                  </a:cubicBezTo>
                  <a:cubicBezTo>
                    <a:pt x="201" y="63"/>
                    <a:pt x="218" y="47"/>
                    <a:pt x="235" y="31"/>
                  </a:cubicBezTo>
                  <a:cubicBezTo>
                    <a:pt x="245" y="21"/>
                    <a:pt x="256" y="10"/>
                    <a:pt x="267" y="0"/>
                  </a:cubicBezTo>
                  <a:cubicBezTo>
                    <a:pt x="252" y="0"/>
                    <a:pt x="252" y="0"/>
                    <a:pt x="252" y="0"/>
                  </a:cubicBezTo>
                  <a:cubicBezTo>
                    <a:pt x="243" y="7"/>
                    <a:pt x="235" y="15"/>
                    <a:pt x="227" y="23"/>
                  </a:cubicBezTo>
                  <a:cubicBezTo>
                    <a:pt x="210" y="39"/>
                    <a:pt x="193" y="54"/>
                    <a:pt x="178" y="72"/>
                  </a:cubicBezTo>
                  <a:cubicBezTo>
                    <a:pt x="171" y="81"/>
                    <a:pt x="164" y="91"/>
                    <a:pt x="159" y="102"/>
                  </a:cubicBezTo>
                  <a:cubicBezTo>
                    <a:pt x="158" y="103"/>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1" y="1493"/>
                  </a:moveTo>
                  <a:cubicBezTo>
                    <a:pt x="188" y="1502"/>
                    <a:pt x="196" y="1510"/>
                    <a:pt x="204" y="1517"/>
                  </a:cubicBezTo>
                  <a:cubicBezTo>
                    <a:pt x="208" y="1522"/>
                    <a:pt x="213" y="1526"/>
                    <a:pt x="217" y="1531"/>
                  </a:cubicBezTo>
                  <a:cubicBezTo>
                    <a:pt x="234" y="1547"/>
                    <a:pt x="251" y="1563"/>
                    <a:pt x="267" y="1580"/>
                  </a:cubicBezTo>
                  <a:cubicBezTo>
                    <a:pt x="268" y="1582"/>
                    <a:pt x="270" y="1584"/>
                    <a:pt x="272" y="1586"/>
                  </a:cubicBezTo>
                  <a:cubicBezTo>
                    <a:pt x="274" y="1589"/>
                    <a:pt x="276" y="1591"/>
                    <a:pt x="278" y="1594"/>
                  </a:cubicBezTo>
                  <a:cubicBezTo>
                    <a:pt x="284" y="1603"/>
                    <a:pt x="290" y="1613"/>
                    <a:pt x="294" y="1624"/>
                  </a:cubicBezTo>
                  <a:cubicBezTo>
                    <a:pt x="297" y="1635"/>
                    <a:pt x="299" y="1647"/>
                    <a:pt x="298" y="1658"/>
                  </a:cubicBezTo>
                  <a:cubicBezTo>
                    <a:pt x="297" y="1666"/>
                    <a:pt x="295" y="1673"/>
                    <a:pt x="293" y="1680"/>
                  </a:cubicBezTo>
                  <a:cubicBezTo>
                    <a:pt x="288" y="1687"/>
                    <a:pt x="282" y="1694"/>
                    <a:pt x="277" y="1701"/>
                  </a:cubicBezTo>
                  <a:cubicBezTo>
                    <a:pt x="261" y="1718"/>
                    <a:pt x="244" y="1733"/>
                    <a:pt x="227" y="1749"/>
                  </a:cubicBezTo>
                  <a:cubicBezTo>
                    <a:pt x="210" y="1765"/>
                    <a:pt x="193" y="1781"/>
                    <a:pt x="178" y="1799"/>
                  </a:cubicBezTo>
                  <a:cubicBezTo>
                    <a:pt x="171" y="1808"/>
                    <a:pt x="164" y="1818"/>
                    <a:pt x="159" y="1828"/>
                  </a:cubicBezTo>
                  <a:cubicBezTo>
                    <a:pt x="158" y="1830"/>
                    <a:pt x="157" y="1831"/>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8" y="1457"/>
                    <a:pt x="160" y="1461"/>
                    <a:pt x="161" y="1464"/>
                  </a:cubicBezTo>
                  <a:cubicBezTo>
                    <a:pt x="167" y="1475"/>
                    <a:pt x="174" y="1484"/>
                    <a:pt x="181" y="1493"/>
                  </a:cubicBezTo>
                  <a:close/>
                  <a:moveTo>
                    <a:pt x="181" y="1064"/>
                  </a:moveTo>
                  <a:cubicBezTo>
                    <a:pt x="196" y="1082"/>
                    <a:pt x="214" y="1098"/>
                    <a:pt x="231" y="1113"/>
                  </a:cubicBezTo>
                  <a:cubicBezTo>
                    <a:pt x="247" y="1129"/>
                    <a:pt x="264" y="1146"/>
                    <a:pt x="278" y="1164"/>
                  </a:cubicBezTo>
                  <a:cubicBezTo>
                    <a:pt x="284" y="1174"/>
                    <a:pt x="290" y="1184"/>
                    <a:pt x="294" y="1195"/>
                  </a:cubicBezTo>
                  <a:cubicBezTo>
                    <a:pt x="297" y="1206"/>
                    <a:pt x="299" y="1218"/>
                    <a:pt x="298" y="1229"/>
                  </a:cubicBezTo>
                  <a:cubicBezTo>
                    <a:pt x="297" y="1234"/>
                    <a:pt x="296" y="1239"/>
                    <a:pt x="295" y="1244"/>
                  </a:cubicBezTo>
                  <a:cubicBezTo>
                    <a:pt x="290" y="1253"/>
                    <a:pt x="283" y="1261"/>
                    <a:pt x="277" y="1269"/>
                  </a:cubicBezTo>
                  <a:cubicBezTo>
                    <a:pt x="261" y="1286"/>
                    <a:pt x="244" y="1302"/>
                    <a:pt x="227" y="1318"/>
                  </a:cubicBezTo>
                  <a:cubicBezTo>
                    <a:pt x="210" y="1333"/>
                    <a:pt x="193" y="1349"/>
                    <a:pt x="178" y="1367"/>
                  </a:cubicBezTo>
                  <a:cubicBezTo>
                    <a:pt x="171" y="1376"/>
                    <a:pt x="164" y="1386"/>
                    <a:pt x="159" y="1396"/>
                  </a:cubicBezTo>
                  <a:cubicBezTo>
                    <a:pt x="158" y="1398"/>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8" y="1027"/>
                    <a:pt x="160" y="1031"/>
                    <a:pt x="161" y="1035"/>
                  </a:cubicBezTo>
                  <a:cubicBezTo>
                    <a:pt x="167" y="1046"/>
                    <a:pt x="174" y="1055"/>
                    <a:pt x="181" y="1064"/>
                  </a:cubicBezTo>
                  <a:close/>
                  <a:moveTo>
                    <a:pt x="181" y="631"/>
                  </a:moveTo>
                  <a:cubicBezTo>
                    <a:pt x="184" y="635"/>
                    <a:pt x="188" y="638"/>
                    <a:pt x="191" y="642"/>
                  </a:cubicBezTo>
                  <a:cubicBezTo>
                    <a:pt x="199" y="652"/>
                    <a:pt x="208" y="661"/>
                    <a:pt x="217" y="670"/>
                  </a:cubicBezTo>
                  <a:cubicBezTo>
                    <a:pt x="234" y="686"/>
                    <a:pt x="251" y="702"/>
                    <a:pt x="267" y="719"/>
                  </a:cubicBezTo>
                  <a:cubicBezTo>
                    <a:pt x="271" y="724"/>
                    <a:pt x="276" y="730"/>
                    <a:pt x="280" y="735"/>
                  </a:cubicBezTo>
                  <a:cubicBezTo>
                    <a:pt x="286" y="744"/>
                    <a:pt x="290" y="753"/>
                    <a:pt x="294" y="762"/>
                  </a:cubicBezTo>
                  <a:cubicBezTo>
                    <a:pt x="297" y="773"/>
                    <a:pt x="299" y="785"/>
                    <a:pt x="298" y="796"/>
                  </a:cubicBezTo>
                  <a:cubicBezTo>
                    <a:pt x="297" y="805"/>
                    <a:pt x="295" y="813"/>
                    <a:pt x="291" y="821"/>
                  </a:cubicBezTo>
                  <a:cubicBezTo>
                    <a:pt x="287" y="827"/>
                    <a:pt x="282" y="834"/>
                    <a:pt x="277" y="840"/>
                  </a:cubicBezTo>
                  <a:cubicBezTo>
                    <a:pt x="261" y="857"/>
                    <a:pt x="244" y="872"/>
                    <a:pt x="227" y="888"/>
                  </a:cubicBezTo>
                  <a:cubicBezTo>
                    <a:pt x="210" y="904"/>
                    <a:pt x="193" y="920"/>
                    <a:pt x="178" y="938"/>
                  </a:cubicBezTo>
                  <a:cubicBezTo>
                    <a:pt x="171" y="947"/>
                    <a:pt x="164" y="957"/>
                    <a:pt x="159" y="967"/>
                  </a:cubicBezTo>
                  <a:cubicBezTo>
                    <a:pt x="158" y="969"/>
                    <a:pt x="157" y="970"/>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8" y="595"/>
                    <a:pt x="160" y="599"/>
                    <a:pt x="161" y="602"/>
                  </a:cubicBezTo>
                  <a:cubicBezTo>
                    <a:pt x="167" y="613"/>
                    <a:pt x="174" y="622"/>
                    <a:pt x="181" y="631"/>
                  </a:cubicBezTo>
                  <a:close/>
                  <a:moveTo>
                    <a:pt x="156" y="158"/>
                  </a:moveTo>
                  <a:cubicBezTo>
                    <a:pt x="158" y="162"/>
                    <a:pt x="160" y="166"/>
                    <a:pt x="161" y="170"/>
                  </a:cubicBezTo>
                  <a:cubicBezTo>
                    <a:pt x="167" y="180"/>
                    <a:pt x="174" y="190"/>
                    <a:pt x="181" y="198"/>
                  </a:cubicBezTo>
                  <a:cubicBezTo>
                    <a:pt x="184" y="202"/>
                    <a:pt x="188" y="206"/>
                    <a:pt x="191" y="209"/>
                  </a:cubicBezTo>
                  <a:cubicBezTo>
                    <a:pt x="199" y="219"/>
                    <a:pt x="208" y="228"/>
                    <a:pt x="217" y="237"/>
                  </a:cubicBezTo>
                  <a:cubicBezTo>
                    <a:pt x="234" y="254"/>
                    <a:pt x="251" y="269"/>
                    <a:pt x="267" y="286"/>
                  </a:cubicBezTo>
                  <a:cubicBezTo>
                    <a:pt x="271" y="291"/>
                    <a:pt x="276" y="297"/>
                    <a:pt x="280" y="302"/>
                  </a:cubicBezTo>
                  <a:cubicBezTo>
                    <a:pt x="286" y="311"/>
                    <a:pt x="290" y="320"/>
                    <a:pt x="294" y="329"/>
                  </a:cubicBezTo>
                  <a:cubicBezTo>
                    <a:pt x="297" y="340"/>
                    <a:pt x="299" y="352"/>
                    <a:pt x="298" y="363"/>
                  </a:cubicBezTo>
                  <a:cubicBezTo>
                    <a:pt x="297" y="372"/>
                    <a:pt x="295" y="380"/>
                    <a:pt x="291" y="388"/>
                  </a:cubicBezTo>
                  <a:cubicBezTo>
                    <a:pt x="287" y="395"/>
                    <a:pt x="282" y="401"/>
                    <a:pt x="277" y="407"/>
                  </a:cubicBezTo>
                  <a:cubicBezTo>
                    <a:pt x="261" y="424"/>
                    <a:pt x="244" y="440"/>
                    <a:pt x="227" y="455"/>
                  </a:cubicBezTo>
                  <a:cubicBezTo>
                    <a:pt x="210" y="471"/>
                    <a:pt x="193" y="487"/>
                    <a:pt x="178" y="505"/>
                  </a:cubicBezTo>
                  <a:cubicBezTo>
                    <a:pt x="171" y="514"/>
                    <a:pt x="164" y="524"/>
                    <a:pt x="159" y="534"/>
                  </a:cubicBezTo>
                  <a:cubicBezTo>
                    <a:pt x="158" y="536"/>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hidden">
            <a:xfrm>
              <a:off x="4051300" y="-1587"/>
              <a:ext cx="508000" cy="6862762"/>
            </a:xfrm>
            <a:custGeom>
              <a:avLst/>
              <a:gdLst>
                <a:gd name="T0" fmla="*/ 1 w 160"/>
                <a:gd name="T1" fmla="*/ 120 h 2159"/>
                <a:gd name="T2" fmla="*/ 1 w 160"/>
                <a:gd name="T3" fmla="*/ 135 h 2159"/>
                <a:gd name="T4" fmla="*/ 10 w 160"/>
                <a:gd name="T5" fmla="*/ 170 h 2159"/>
                <a:gd name="T6" fmla="*/ 65 w 160"/>
                <a:gd name="T7" fmla="*/ 237 h 2159"/>
                <a:gd name="T8" fmla="*/ 142 w 160"/>
                <a:gd name="T9" fmla="*/ 329 h 2159"/>
                <a:gd name="T10" fmla="*/ 125 w 160"/>
                <a:gd name="T11" fmla="*/ 407 h 2159"/>
                <a:gd name="T12" fmla="*/ 7 w 160"/>
                <a:gd name="T13" fmla="*/ 534 h 2159"/>
                <a:gd name="T14" fmla="*/ 1 w 160"/>
                <a:gd name="T15" fmla="*/ 564 h 2159"/>
                <a:gd name="T16" fmla="*/ 0 w 160"/>
                <a:gd name="T17" fmla="*/ 576 h 2159"/>
                <a:gd name="T18" fmla="*/ 39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2 w 160"/>
                <a:gd name="T33" fmla="*/ 1195 h 2159"/>
                <a:gd name="T34" fmla="*/ 125 w 160"/>
                <a:gd name="T35" fmla="*/ 1269 h 2159"/>
                <a:gd name="T36" fmla="*/ 7 w 160"/>
                <a:gd name="T37" fmla="*/ 1396 h 2159"/>
                <a:gd name="T38" fmla="*/ 1 w 160"/>
                <a:gd name="T39" fmla="*/ 1425 h 2159"/>
                <a:gd name="T40" fmla="*/ 0 w 160"/>
                <a:gd name="T41" fmla="*/ 1438 h 2159"/>
                <a:gd name="T42" fmla="*/ 52 w 160"/>
                <a:gd name="T43" fmla="*/ 1517 h 2159"/>
                <a:gd name="T44" fmla="*/ 120 w 160"/>
                <a:gd name="T45" fmla="*/ 1586 h 2159"/>
                <a:gd name="T46" fmla="*/ 146 w 160"/>
                <a:gd name="T47" fmla="*/ 1658 h 2159"/>
                <a:gd name="T48" fmla="*/ 75 w 160"/>
                <a:gd name="T49" fmla="*/ 1749 h 2159"/>
                <a:gd name="T50" fmla="*/ 1 w 160"/>
                <a:gd name="T51" fmla="*/ 1846 h 2159"/>
                <a:gd name="T52" fmla="*/ 2 w 160"/>
                <a:gd name="T53" fmla="*/ 1859 h 2159"/>
                <a:gd name="T54" fmla="*/ 10 w 160"/>
                <a:gd name="T55" fmla="*/ 1896 h 2159"/>
                <a:gd name="T56" fmla="*/ 80 w 160"/>
                <a:gd name="T57" fmla="*/ 1975 h 2159"/>
                <a:gd name="T58" fmla="*/ 142 w 160"/>
                <a:gd name="T59" fmla="*/ 2056 h 2159"/>
                <a:gd name="T60" fmla="*/ 125 w 160"/>
                <a:gd name="T61" fmla="*/ 2131 h 2159"/>
                <a:gd name="T62" fmla="*/ 133 w 160"/>
                <a:gd name="T63" fmla="*/ 2138 h 2159"/>
                <a:gd name="T64" fmla="*/ 146 w 160"/>
                <a:gd name="T65" fmla="*/ 2120 h 2159"/>
                <a:gd name="T66" fmla="*/ 158 w 160"/>
                <a:gd name="T67" fmla="*/ 2068 h 2159"/>
                <a:gd name="T68" fmla="*/ 135 w 160"/>
                <a:gd name="T69" fmla="*/ 2019 h 2159"/>
                <a:gd name="T70" fmla="*/ 12 w 160"/>
                <a:gd name="T71" fmla="*/ 1861 h 2159"/>
                <a:gd name="T72" fmla="*/ 83 w 160"/>
                <a:gd name="T73" fmla="*/ 1757 h 2159"/>
                <a:gd name="T74" fmla="*/ 160 w 160"/>
                <a:gd name="T75" fmla="*/ 1657 h 2159"/>
                <a:gd name="T76" fmla="*/ 135 w 160"/>
                <a:gd name="T77" fmla="*/ 1588 h 2159"/>
                <a:gd name="T78" fmla="*/ 12 w 160"/>
                <a:gd name="T79" fmla="*/ 1430 h 2159"/>
                <a:gd name="T80" fmla="*/ 83 w 160"/>
                <a:gd name="T81" fmla="*/ 1326 h 2159"/>
                <a:gd name="T82" fmla="*/ 146 w 160"/>
                <a:gd name="T83" fmla="*/ 1261 h 2159"/>
                <a:gd name="T84" fmla="*/ 160 w 160"/>
                <a:gd name="T85" fmla="*/ 1226 h 2159"/>
                <a:gd name="T86" fmla="*/ 136 w 160"/>
                <a:gd name="T87" fmla="*/ 1161 h 2159"/>
                <a:gd name="T88" fmla="*/ 38 w 160"/>
                <a:gd name="T89" fmla="*/ 1057 h 2159"/>
                <a:gd name="T90" fmla="*/ 35 w 160"/>
                <a:gd name="T91" fmla="*/ 945 h 2159"/>
                <a:gd name="T92" fmla="*/ 154 w 160"/>
                <a:gd name="T93" fmla="*/ 816 h 2159"/>
                <a:gd name="T94" fmla="*/ 147 w 160"/>
                <a:gd name="T95" fmla="*/ 748 h 2159"/>
                <a:gd name="T96" fmla="*/ 38 w 160"/>
                <a:gd name="T97" fmla="*/ 624 h 2159"/>
                <a:gd name="T98" fmla="*/ 35 w 160"/>
                <a:gd name="T99" fmla="*/ 513 h 2159"/>
                <a:gd name="T100" fmla="*/ 154 w 160"/>
                <a:gd name="T101" fmla="*/ 383 h 2159"/>
                <a:gd name="T102" fmla="*/ 147 w 160"/>
                <a:gd name="T103" fmla="*/ 315 h 2159"/>
                <a:gd name="T104" fmla="*/ 38 w 160"/>
                <a:gd name="T105" fmla="*/ 191 h 2159"/>
                <a:gd name="T106" fmla="*/ 35 w 160"/>
                <a:gd name="T107" fmla="*/ 80 h 2159"/>
                <a:gd name="T108" fmla="*/ 100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9" y="81"/>
                    <a:pt x="12" y="91"/>
                    <a:pt x="7" y="102"/>
                  </a:cubicBezTo>
                  <a:cubicBezTo>
                    <a:pt x="4" y="107"/>
                    <a:pt x="2" y="113"/>
                    <a:pt x="1" y="120"/>
                  </a:cubicBezTo>
                  <a:cubicBezTo>
                    <a:pt x="1" y="123"/>
                    <a:pt x="1" y="127"/>
                    <a:pt x="2" y="131"/>
                  </a:cubicBezTo>
                  <a:cubicBezTo>
                    <a:pt x="1" y="131"/>
                    <a:pt x="1" y="131"/>
                    <a:pt x="1" y="131"/>
                  </a:cubicBezTo>
                  <a:cubicBezTo>
                    <a:pt x="1" y="132"/>
                    <a:pt x="1" y="133"/>
                    <a:pt x="1" y="135"/>
                  </a:cubicBezTo>
                  <a:cubicBezTo>
                    <a:pt x="1" y="135"/>
                    <a:pt x="1" y="136"/>
                    <a:pt x="1" y="137"/>
                  </a:cubicBezTo>
                  <a:cubicBezTo>
                    <a:pt x="1" y="139"/>
                    <a:pt x="1" y="141"/>
                    <a:pt x="0" y="143"/>
                  </a:cubicBezTo>
                  <a:cubicBezTo>
                    <a:pt x="2" y="152"/>
                    <a:pt x="5" y="161"/>
                    <a:pt x="10" y="170"/>
                  </a:cubicBezTo>
                  <a:cubicBezTo>
                    <a:pt x="15" y="180"/>
                    <a:pt x="22" y="190"/>
                    <a:pt x="29" y="198"/>
                  </a:cubicBezTo>
                  <a:cubicBezTo>
                    <a:pt x="33" y="202"/>
                    <a:pt x="36" y="206"/>
                    <a:pt x="39" y="209"/>
                  </a:cubicBezTo>
                  <a:cubicBezTo>
                    <a:pt x="47" y="219"/>
                    <a:pt x="56" y="228"/>
                    <a:pt x="65" y="237"/>
                  </a:cubicBezTo>
                  <a:cubicBezTo>
                    <a:pt x="82" y="254"/>
                    <a:pt x="99" y="269"/>
                    <a:pt x="115" y="286"/>
                  </a:cubicBezTo>
                  <a:cubicBezTo>
                    <a:pt x="120" y="291"/>
                    <a:pt x="124" y="297"/>
                    <a:pt x="128" y="303"/>
                  </a:cubicBezTo>
                  <a:cubicBezTo>
                    <a:pt x="134" y="311"/>
                    <a:pt x="139" y="320"/>
                    <a:pt x="142" y="329"/>
                  </a:cubicBezTo>
                  <a:cubicBezTo>
                    <a:pt x="146" y="340"/>
                    <a:pt x="147" y="352"/>
                    <a:pt x="146" y="363"/>
                  </a:cubicBezTo>
                  <a:cubicBezTo>
                    <a:pt x="145" y="372"/>
                    <a:pt x="143" y="380"/>
                    <a:pt x="139" y="388"/>
                  </a:cubicBezTo>
                  <a:cubicBezTo>
                    <a:pt x="135" y="395"/>
                    <a:pt x="130" y="401"/>
                    <a:pt x="125" y="407"/>
                  </a:cubicBezTo>
                  <a:cubicBezTo>
                    <a:pt x="110" y="424"/>
                    <a:pt x="92" y="440"/>
                    <a:pt x="75" y="455"/>
                  </a:cubicBezTo>
                  <a:cubicBezTo>
                    <a:pt x="58" y="471"/>
                    <a:pt x="41" y="487"/>
                    <a:pt x="26" y="505"/>
                  </a:cubicBezTo>
                  <a:cubicBezTo>
                    <a:pt x="19" y="514"/>
                    <a:pt x="12" y="524"/>
                    <a:pt x="7" y="534"/>
                  </a:cubicBezTo>
                  <a:cubicBezTo>
                    <a:pt x="4" y="540"/>
                    <a:pt x="2" y="546"/>
                    <a:pt x="1" y="553"/>
                  </a:cubicBezTo>
                  <a:cubicBezTo>
                    <a:pt x="1" y="556"/>
                    <a:pt x="1" y="560"/>
                    <a:pt x="2" y="564"/>
                  </a:cubicBezTo>
                  <a:cubicBezTo>
                    <a:pt x="1" y="564"/>
                    <a:pt x="1" y="564"/>
                    <a:pt x="1" y="564"/>
                  </a:cubicBezTo>
                  <a:cubicBezTo>
                    <a:pt x="1" y="565"/>
                    <a:pt x="1" y="566"/>
                    <a:pt x="1" y="567"/>
                  </a:cubicBezTo>
                  <a:cubicBezTo>
                    <a:pt x="1" y="568"/>
                    <a:pt x="1" y="569"/>
                    <a:pt x="1" y="570"/>
                  </a:cubicBezTo>
                  <a:cubicBezTo>
                    <a:pt x="1" y="572"/>
                    <a:pt x="1" y="574"/>
                    <a:pt x="0" y="576"/>
                  </a:cubicBezTo>
                  <a:cubicBezTo>
                    <a:pt x="2" y="585"/>
                    <a:pt x="5" y="594"/>
                    <a:pt x="10" y="602"/>
                  </a:cubicBezTo>
                  <a:cubicBezTo>
                    <a:pt x="15" y="613"/>
                    <a:pt x="22" y="622"/>
                    <a:pt x="29" y="631"/>
                  </a:cubicBezTo>
                  <a:cubicBezTo>
                    <a:pt x="33" y="635"/>
                    <a:pt x="36" y="638"/>
                    <a:pt x="39" y="642"/>
                  </a:cubicBezTo>
                  <a:cubicBezTo>
                    <a:pt x="47" y="652"/>
                    <a:pt x="56" y="661"/>
                    <a:pt x="65" y="670"/>
                  </a:cubicBezTo>
                  <a:cubicBezTo>
                    <a:pt x="82" y="686"/>
                    <a:pt x="99" y="702"/>
                    <a:pt x="115" y="719"/>
                  </a:cubicBezTo>
                  <a:cubicBezTo>
                    <a:pt x="120" y="724"/>
                    <a:pt x="124" y="730"/>
                    <a:pt x="128" y="735"/>
                  </a:cubicBezTo>
                  <a:cubicBezTo>
                    <a:pt x="134" y="744"/>
                    <a:pt x="139" y="753"/>
                    <a:pt x="142" y="762"/>
                  </a:cubicBezTo>
                  <a:cubicBezTo>
                    <a:pt x="146" y="773"/>
                    <a:pt x="147" y="785"/>
                    <a:pt x="146" y="796"/>
                  </a:cubicBezTo>
                  <a:cubicBezTo>
                    <a:pt x="145" y="805"/>
                    <a:pt x="143" y="813"/>
                    <a:pt x="139" y="821"/>
                  </a:cubicBezTo>
                  <a:cubicBezTo>
                    <a:pt x="135" y="827"/>
                    <a:pt x="130" y="834"/>
                    <a:pt x="125" y="840"/>
                  </a:cubicBezTo>
                  <a:cubicBezTo>
                    <a:pt x="110" y="857"/>
                    <a:pt x="92" y="872"/>
                    <a:pt x="75" y="888"/>
                  </a:cubicBezTo>
                  <a:cubicBezTo>
                    <a:pt x="58" y="904"/>
                    <a:pt x="41" y="920"/>
                    <a:pt x="26" y="938"/>
                  </a:cubicBezTo>
                  <a:cubicBezTo>
                    <a:pt x="19" y="947"/>
                    <a:pt x="12" y="957"/>
                    <a:pt x="7" y="967"/>
                  </a:cubicBezTo>
                  <a:cubicBezTo>
                    <a:pt x="4" y="973"/>
                    <a:pt x="2" y="979"/>
                    <a:pt x="1" y="985"/>
                  </a:cubicBezTo>
                  <a:cubicBezTo>
                    <a:pt x="1" y="988"/>
                    <a:pt x="1" y="990"/>
                    <a:pt x="1" y="993"/>
                  </a:cubicBezTo>
                  <a:cubicBezTo>
                    <a:pt x="1" y="993"/>
                    <a:pt x="1" y="993"/>
                    <a:pt x="1" y="993"/>
                  </a:cubicBezTo>
                  <a:cubicBezTo>
                    <a:pt x="1" y="994"/>
                    <a:pt x="1" y="996"/>
                    <a:pt x="2" y="998"/>
                  </a:cubicBezTo>
                  <a:cubicBezTo>
                    <a:pt x="2" y="999"/>
                    <a:pt x="1" y="1001"/>
                    <a:pt x="1" y="1002"/>
                  </a:cubicBezTo>
                  <a:cubicBezTo>
                    <a:pt x="1" y="1004"/>
                    <a:pt x="1" y="1007"/>
                    <a:pt x="0" y="1009"/>
                  </a:cubicBezTo>
                  <a:cubicBezTo>
                    <a:pt x="2" y="1018"/>
                    <a:pt x="5" y="1027"/>
                    <a:pt x="10" y="1035"/>
                  </a:cubicBezTo>
                  <a:cubicBezTo>
                    <a:pt x="15" y="1046"/>
                    <a:pt x="22" y="1055"/>
                    <a:pt x="29" y="1064"/>
                  </a:cubicBezTo>
                  <a:cubicBezTo>
                    <a:pt x="45" y="1082"/>
                    <a:pt x="62" y="1098"/>
                    <a:pt x="79" y="1113"/>
                  </a:cubicBezTo>
                  <a:cubicBezTo>
                    <a:pt x="96" y="1129"/>
                    <a:pt x="112" y="1146"/>
                    <a:pt x="126" y="1164"/>
                  </a:cubicBezTo>
                  <a:cubicBezTo>
                    <a:pt x="133" y="1174"/>
                    <a:pt x="138" y="1184"/>
                    <a:pt x="142" y="1195"/>
                  </a:cubicBezTo>
                  <a:cubicBezTo>
                    <a:pt x="146" y="1206"/>
                    <a:pt x="147" y="1218"/>
                    <a:pt x="146" y="1229"/>
                  </a:cubicBezTo>
                  <a:cubicBezTo>
                    <a:pt x="145" y="1234"/>
                    <a:pt x="144" y="1239"/>
                    <a:pt x="143" y="1244"/>
                  </a:cubicBezTo>
                  <a:cubicBezTo>
                    <a:pt x="138" y="1253"/>
                    <a:pt x="132" y="1261"/>
                    <a:pt x="125" y="1269"/>
                  </a:cubicBezTo>
                  <a:cubicBezTo>
                    <a:pt x="110" y="1286"/>
                    <a:pt x="92" y="1302"/>
                    <a:pt x="75" y="1318"/>
                  </a:cubicBezTo>
                  <a:cubicBezTo>
                    <a:pt x="58" y="1333"/>
                    <a:pt x="41" y="1349"/>
                    <a:pt x="26" y="1367"/>
                  </a:cubicBezTo>
                  <a:cubicBezTo>
                    <a:pt x="19" y="1376"/>
                    <a:pt x="12" y="1386"/>
                    <a:pt x="7" y="1396"/>
                  </a:cubicBezTo>
                  <a:cubicBezTo>
                    <a:pt x="4" y="1402"/>
                    <a:pt x="2" y="1408"/>
                    <a:pt x="1" y="1415"/>
                  </a:cubicBezTo>
                  <a:cubicBezTo>
                    <a:pt x="1" y="1418"/>
                    <a:pt x="1" y="1421"/>
                    <a:pt x="2" y="1425"/>
                  </a:cubicBezTo>
                  <a:cubicBezTo>
                    <a:pt x="1" y="1425"/>
                    <a:pt x="1" y="1425"/>
                    <a:pt x="1" y="1425"/>
                  </a:cubicBezTo>
                  <a:cubicBezTo>
                    <a:pt x="1" y="1426"/>
                    <a:pt x="1" y="1427"/>
                    <a:pt x="1" y="1429"/>
                  </a:cubicBezTo>
                  <a:cubicBezTo>
                    <a:pt x="1" y="1430"/>
                    <a:pt x="1" y="1431"/>
                    <a:pt x="1" y="1432"/>
                  </a:cubicBezTo>
                  <a:cubicBezTo>
                    <a:pt x="1" y="1434"/>
                    <a:pt x="1" y="1436"/>
                    <a:pt x="0" y="1438"/>
                  </a:cubicBezTo>
                  <a:cubicBezTo>
                    <a:pt x="2" y="1447"/>
                    <a:pt x="5" y="1456"/>
                    <a:pt x="10" y="1464"/>
                  </a:cubicBezTo>
                  <a:cubicBezTo>
                    <a:pt x="15" y="1475"/>
                    <a:pt x="22" y="1484"/>
                    <a:pt x="29" y="1493"/>
                  </a:cubicBezTo>
                  <a:cubicBezTo>
                    <a:pt x="37" y="1502"/>
                    <a:pt x="44" y="1510"/>
                    <a:pt x="52" y="1517"/>
                  </a:cubicBezTo>
                  <a:cubicBezTo>
                    <a:pt x="56" y="1522"/>
                    <a:pt x="61" y="1526"/>
                    <a:pt x="65" y="1531"/>
                  </a:cubicBezTo>
                  <a:cubicBezTo>
                    <a:pt x="82" y="1547"/>
                    <a:pt x="99" y="1563"/>
                    <a:pt x="115" y="1580"/>
                  </a:cubicBezTo>
                  <a:cubicBezTo>
                    <a:pt x="117" y="1582"/>
                    <a:pt x="118" y="1584"/>
                    <a:pt x="120" y="1586"/>
                  </a:cubicBezTo>
                  <a:cubicBezTo>
                    <a:pt x="122" y="1589"/>
                    <a:pt x="124" y="1591"/>
                    <a:pt x="126" y="1594"/>
                  </a:cubicBezTo>
                  <a:cubicBezTo>
                    <a:pt x="133" y="1603"/>
                    <a:pt x="138" y="1613"/>
                    <a:pt x="142" y="1624"/>
                  </a:cubicBezTo>
                  <a:cubicBezTo>
                    <a:pt x="146" y="1635"/>
                    <a:pt x="147" y="1647"/>
                    <a:pt x="146" y="1658"/>
                  </a:cubicBezTo>
                  <a:cubicBezTo>
                    <a:pt x="145" y="1666"/>
                    <a:pt x="143" y="1673"/>
                    <a:pt x="141" y="1680"/>
                  </a:cubicBezTo>
                  <a:cubicBezTo>
                    <a:pt x="136" y="1687"/>
                    <a:pt x="131" y="1694"/>
                    <a:pt x="125" y="1701"/>
                  </a:cubicBezTo>
                  <a:cubicBezTo>
                    <a:pt x="110" y="1718"/>
                    <a:pt x="92" y="1733"/>
                    <a:pt x="75" y="1749"/>
                  </a:cubicBezTo>
                  <a:cubicBezTo>
                    <a:pt x="58" y="1765"/>
                    <a:pt x="41" y="1781"/>
                    <a:pt x="26" y="1799"/>
                  </a:cubicBezTo>
                  <a:cubicBezTo>
                    <a:pt x="19" y="1808"/>
                    <a:pt x="12" y="1818"/>
                    <a:pt x="7" y="1828"/>
                  </a:cubicBezTo>
                  <a:cubicBezTo>
                    <a:pt x="4" y="1834"/>
                    <a:pt x="2" y="1840"/>
                    <a:pt x="1" y="1846"/>
                  </a:cubicBezTo>
                  <a:cubicBezTo>
                    <a:pt x="1" y="1849"/>
                    <a:pt x="1" y="1852"/>
                    <a:pt x="1" y="1855"/>
                  </a:cubicBezTo>
                  <a:cubicBezTo>
                    <a:pt x="1" y="1855"/>
                    <a:pt x="1" y="1855"/>
                    <a:pt x="1" y="1855"/>
                  </a:cubicBezTo>
                  <a:cubicBezTo>
                    <a:pt x="1" y="1856"/>
                    <a:pt x="1" y="1858"/>
                    <a:pt x="2" y="1859"/>
                  </a:cubicBezTo>
                  <a:cubicBezTo>
                    <a:pt x="2" y="1861"/>
                    <a:pt x="1" y="1862"/>
                    <a:pt x="1" y="1863"/>
                  </a:cubicBezTo>
                  <a:cubicBezTo>
                    <a:pt x="1" y="1865"/>
                    <a:pt x="1" y="1867"/>
                    <a:pt x="0" y="1870"/>
                  </a:cubicBezTo>
                  <a:cubicBezTo>
                    <a:pt x="2" y="1879"/>
                    <a:pt x="5" y="1888"/>
                    <a:pt x="10" y="1896"/>
                  </a:cubicBezTo>
                  <a:cubicBezTo>
                    <a:pt x="15" y="1907"/>
                    <a:pt x="22" y="1916"/>
                    <a:pt x="29" y="1925"/>
                  </a:cubicBezTo>
                  <a:cubicBezTo>
                    <a:pt x="45" y="1943"/>
                    <a:pt x="62" y="1958"/>
                    <a:pt x="79" y="1974"/>
                  </a:cubicBezTo>
                  <a:cubicBezTo>
                    <a:pt x="79" y="1975"/>
                    <a:pt x="79" y="1975"/>
                    <a:pt x="80" y="1975"/>
                  </a:cubicBezTo>
                  <a:cubicBezTo>
                    <a:pt x="86" y="1982"/>
                    <a:pt x="93" y="1988"/>
                    <a:pt x="100" y="1995"/>
                  </a:cubicBezTo>
                  <a:cubicBezTo>
                    <a:pt x="109" y="2005"/>
                    <a:pt x="118" y="2014"/>
                    <a:pt x="126" y="2025"/>
                  </a:cubicBezTo>
                  <a:cubicBezTo>
                    <a:pt x="133" y="2035"/>
                    <a:pt x="138" y="2045"/>
                    <a:pt x="142" y="2056"/>
                  </a:cubicBezTo>
                  <a:cubicBezTo>
                    <a:pt x="146" y="2067"/>
                    <a:pt x="147" y="2078"/>
                    <a:pt x="146" y="2090"/>
                  </a:cubicBezTo>
                  <a:cubicBezTo>
                    <a:pt x="145" y="2096"/>
                    <a:pt x="144" y="2102"/>
                    <a:pt x="142" y="2108"/>
                  </a:cubicBezTo>
                  <a:cubicBezTo>
                    <a:pt x="137" y="2116"/>
                    <a:pt x="131" y="2124"/>
                    <a:pt x="125" y="2131"/>
                  </a:cubicBezTo>
                  <a:cubicBezTo>
                    <a:pt x="116" y="2141"/>
                    <a:pt x="107" y="2150"/>
                    <a:pt x="97" y="2159"/>
                  </a:cubicBezTo>
                  <a:cubicBezTo>
                    <a:pt x="113" y="2159"/>
                    <a:pt x="113" y="2159"/>
                    <a:pt x="113" y="2159"/>
                  </a:cubicBezTo>
                  <a:cubicBezTo>
                    <a:pt x="120" y="2152"/>
                    <a:pt x="127" y="2145"/>
                    <a:pt x="133" y="2138"/>
                  </a:cubicBezTo>
                  <a:cubicBezTo>
                    <a:pt x="137" y="2133"/>
                    <a:pt x="141" y="2128"/>
                    <a:pt x="145" y="2122"/>
                  </a:cubicBezTo>
                  <a:cubicBezTo>
                    <a:pt x="146" y="2122"/>
                    <a:pt x="146" y="2122"/>
                    <a:pt x="146" y="2122"/>
                  </a:cubicBezTo>
                  <a:cubicBezTo>
                    <a:pt x="146" y="2122"/>
                    <a:pt x="146" y="2121"/>
                    <a:pt x="146" y="2120"/>
                  </a:cubicBezTo>
                  <a:cubicBezTo>
                    <a:pt x="149" y="2116"/>
                    <a:pt x="152" y="2112"/>
                    <a:pt x="154" y="2107"/>
                  </a:cubicBezTo>
                  <a:cubicBezTo>
                    <a:pt x="157" y="2101"/>
                    <a:pt x="159" y="2095"/>
                    <a:pt x="160" y="2088"/>
                  </a:cubicBezTo>
                  <a:cubicBezTo>
                    <a:pt x="160" y="2080"/>
                    <a:pt x="160" y="2074"/>
                    <a:pt x="158" y="2068"/>
                  </a:cubicBezTo>
                  <a:cubicBezTo>
                    <a:pt x="156" y="2055"/>
                    <a:pt x="150" y="2043"/>
                    <a:pt x="143" y="2033"/>
                  </a:cubicBezTo>
                  <a:cubicBezTo>
                    <a:pt x="143" y="2032"/>
                    <a:pt x="142" y="2030"/>
                    <a:pt x="141" y="2029"/>
                  </a:cubicBezTo>
                  <a:cubicBezTo>
                    <a:pt x="139" y="2026"/>
                    <a:pt x="137" y="2022"/>
                    <a:pt x="135" y="2019"/>
                  </a:cubicBezTo>
                  <a:cubicBezTo>
                    <a:pt x="120" y="1999"/>
                    <a:pt x="103" y="1982"/>
                    <a:pt x="86" y="1966"/>
                  </a:cubicBezTo>
                  <a:cubicBezTo>
                    <a:pt x="70" y="1950"/>
                    <a:pt x="53" y="1935"/>
                    <a:pt x="38" y="1917"/>
                  </a:cubicBezTo>
                  <a:cubicBezTo>
                    <a:pt x="24" y="1901"/>
                    <a:pt x="13" y="1881"/>
                    <a:pt x="12" y="1861"/>
                  </a:cubicBezTo>
                  <a:cubicBezTo>
                    <a:pt x="11" y="1852"/>
                    <a:pt x="13" y="1843"/>
                    <a:pt x="18" y="1833"/>
                  </a:cubicBezTo>
                  <a:cubicBezTo>
                    <a:pt x="22" y="1824"/>
                    <a:pt x="28" y="1815"/>
                    <a:pt x="35" y="1806"/>
                  </a:cubicBezTo>
                  <a:cubicBezTo>
                    <a:pt x="49" y="1789"/>
                    <a:pt x="66" y="1773"/>
                    <a:pt x="83" y="1757"/>
                  </a:cubicBezTo>
                  <a:cubicBezTo>
                    <a:pt x="100" y="1741"/>
                    <a:pt x="117" y="1726"/>
                    <a:pt x="133" y="1708"/>
                  </a:cubicBezTo>
                  <a:cubicBezTo>
                    <a:pt x="141" y="1698"/>
                    <a:pt x="148" y="1689"/>
                    <a:pt x="154" y="1677"/>
                  </a:cubicBezTo>
                  <a:cubicBezTo>
                    <a:pt x="157" y="1671"/>
                    <a:pt x="159" y="1664"/>
                    <a:pt x="160" y="1657"/>
                  </a:cubicBezTo>
                  <a:cubicBezTo>
                    <a:pt x="160" y="1650"/>
                    <a:pt x="160" y="1644"/>
                    <a:pt x="158" y="1637"/>
                  </a:cubicBezTo>
                  <a:cubicBezTo>
                    <a:pt x="156" y="1625"/>
                    <a:pt x="151" y="1614"/>
                    <a:pt x="145" y="1605"/>
                  </a:cubicBezTo>
                  <a:cubicBezTo>
                    <a:pt x="142" y="1599"/>
                    <a:pt x="138" y="1593"/>
                    <a:pt x="135" y="1588"/>
                  </a:cubicBezTo>
                  <a:cubicBezTo>
                    <a:pt x="120" y="1567"/>
                    <a:pt x="103" y="1551"/>
                    <a:pt x="86" y="1535"/>
                  </a:cubicBezTo>
                  <a:cubicBezTo>
                    <a:pt x="70" y="1519"/>
                    <a:pt x="53" y="1503"/>
                    <a:pt x="38" y="1486"/>
                  </a:cubicBezTo>
                  <a:cubicBezTo>
                    <a:pt x="24" y="1469"/>
                    <a:pt x="13" y="1450"/>
                    <a:pt x="12" y="1430"/>
                  </a:cubicBezTo>
                  <a:cubicBezTo>
                    <a:pt x="11" y="1421"/>
                    <a:pt x="13" y="1411"/>
                    <a:pt x="18" y="1402"/>
                  </a:cubicBezTo>
                  <a:cubicBezTo>
                    <a:pt x="22" y="1392"/>
                    <a:pt x="28" y="1383"/>
                    <a:pt x="35" y="1375"/>
                  </a:cubicBezTo>
                  <a:cubicBezTo>
                    <a:pt x="49" y="1357"/>
                    <a:pt x="66" y="1342"/>
                    <a:pt x="83" y="1326"/>
                  </a:cubicBezTo>
                  <a:cubicBezTo>
                    <a:pt x="100" y="1310"/>
                    <a:pt x="117" y="1294"/>
                    <a:pt x="133" y="1276"/>
                  </a:cubicBezTo>
                  <a:cubicBezTo>
                    <a:pt x="137" y="1271"/>
                    <a:pt x="141" y="1266"/>
                    <a:pt x="145" y="1261"/>
                  </a:cubicBezTo>
                  <a:cubicBezTo>
                    <a:pt x="146" y="1261"/>
                    <a:pt x="146" y="1261"/>
                    <a:pt x="146" y="1261"/>
                  </a:cubicBezTo>
                  <a:cubicBezTo>
                    <a:pt x="147" y="1259"/>
                    <a:pt x="147" y="1258"/>
                    <a:pt x="148" y="1256"/>
                  </a:cubicBezTo>
                  <a:cubicBezTo>
                    <a:pt x="150" y="1252"/>
                    <a:pt x="152" y="1249"/>
                    <a:pt x="154" y="1245"/>
                  </a:cubicBezTo>
                  <a:cubicBezTo>
                    <a:pt x="157" y="1239"/>
                    <a:pt x="159" y="1233"/>
                    <a:pt x="160" y="1226"/>
                  </a:cubicBezTo>
                  <a:cubicBezTo>
                    <a:pt x="160" y="1218"/>
                    <a:pt x="160" y="1212"/>
                    <a:pt x="158" y="1206"/>
                  </a:cubicBezTo>
                  <a:cubicBezTo>
                    <a:pt x="156" y="1193"/>
                    <a:pt x="150" y="1181"/>
                    <a:pt x="143" y="1171"/>
                  </a:cubicBezTo>
                  <a:cubicBezTo>
                    <a:pt x="141" y="1168"/>
                    <a:pt x="139" y="1164"/>
                    <a:pt x="136" y="1161"/>
                  </a:cubicBezTo>
                  <a:cubicBezTo>
                    <a:pt x="136" y="1160"/>
                    <a:pt x="135" y="1159"/>
                    <a:pt x="135" y="1158"/>
                  </a:cubicBezTo>
                  <a:cubicBezTo>
                    <a:pt x="120" y="1138"/>
                    <a:pt x="103" y="1122"/>
                    <a:pt x="86" y="1105"/>
                  </a:cubicBezTo>
                  <a:cubicBezTo>
                    <a:pt x="70" y="1089"/>
                    <a:pt x="53" y="1074"/>
                    <a:pt x="38" y="1057"/>
                  </a:cubicBezTo>
                  <a:cubicBezTo>
                    <a:pt x="24" y="1040"/>
                    <a:pt x="13" y="1020"/>
                    <a:pt x="12" y="1000"/>
                  </a:cubicBezTo>
                  <a:cubicBezTo>
                    <a:pt x="11" y="991"/>
                    <a:pt x="13" y="982"/>
                    <a:pt x="18" y="972"/>
                  </a:cubicBezTo>
                  <a:cubicBezTo>
                    <a:pt x="22" y="963"/>
                    <a:pt x="28" y="954"/>
                    <a:pt x="35" y="945"/>
                  </a:cubicBezTo>
                  <a:cubicBezTo>
                    <a:pt x="49" y="928"/>
                    <a:pt x="66" y="912"/>
                    <a:pt x="83" y="896"/>
                  </a:cubicBezTo>
                  <a:cubicBezTo>
                    <a:pt x="100" y="880"/>
                    <a:pt x="117" y="865"/>
                    <a:pt x="133" y="847"/>
                  </a:cubicBezTo>
                  <a:cubicBezTo>
                    <a:pt x="141" y="837"/>
                    <a:pt x="148" y="828"/>
                    <a:pt x="154" y="816"/>
                  </a:cubicBezTo>
                  <a:cubicBezTo>
                    <a:pt x="157" y="810"/>
                    <a:pt x="159" y="803"/>
                    <a:pt x="160" y="796"/>
                  </a:cubicBezTo>
                  <a:cubicBezTo>
                    <a:pt x="160" y="789"/>
                    <a:pt x="160" y="783"/>
                    <a:pt x="158" y="776"/>
                  </a:cubicBezTo>
                  <a:cubicBezTo>
                    <a:pt x="156" y="766"/>
                    <a:pt x="152" y="756"/>
                    <a:pt x="147" y="748"/>
                  </a:cubicBezTo>
                  <a:cubicBezTo>
                    <a:pt x="144" y="740"/>
                    <a:pt x="139" y="732"/>
                    <a:pt x="135" y="726"/>
                  </a:cubicBezTo>
                  <a:cubicBezTo>
                    <a:pt x="120" y="705"/>
                    <a:pt x="103" y="689"/>
                    <a:pt x="86" y="673"/>
                  </a:cubicBezTo>
                  <a:cubicBezTo>
                    <a:pt x="70" y="656"/>
                    <a:pt x="53" y="641"/>
                    <a:pt x="38" y="624"/>
                  </a:cubicBezTo>
                  <a:cubicBezTo>
                    <a:pt x="24" y="607"/>
                    <a:pt x="13" y="588"/>
                    <a:pt x="12" y="568"/>
                  </a:cubicBezTo>
                  <a:cubicBezTo>
                    <a:pt x="11" y="558"/>
                    <a:pt x="13" y="549"/>
                    <a:pt x="18" y="540"/>
                  </a:cubicBezTo>
                  <a:cubicBezTo>
                    <a:pt x="22" y="530"/>
                    <a:pt x="28" y="521"/>
                    <a:pt x="35" y="513"/>
                  </a:cubicBezTo>
                  <a:cubicBezTo>
                    <a:pt x="49" y="495"/>
                    <a:pt x="66" y="480"/>
                    <a:pt x="83" y="464"/>
                  </a:cubicBezTo>
                  <a:cubicBezTo>
                    <a:pt x="100" y="448"/>
                    <a:pt x="117" y="432"/>
                    <a:pt x="133" y="414"/>
                  </a:cubicBezTo>
                  <a:cubicBezTo>
                    <a:pt x="141" y="405"/>
                    <a:pt x="148" y="395"/>
                    <a:pt x="154" y="383"/>
                  </a:cubicBezTo>
                  <a:cubicBezTo>
                    <a:pt x="157" y="377"/>
                    <a:pt x="159" y="371"/>
                    <a:pt x="160" y="364"/>
                  </a:cubicBezTo>
                  <a:cubicBezTo>
                    <a:pt x="160" y="356"/>
                    <a:pt x="160" y="350"/>
                    <a:pt x="158" y="344"/>
                  </a:cubicBezTo>
                  <a:cubicBezTo>
                    <a:pt x="156" y="333"/>
                    <a:pt x="152" y="324"/>
                    <a:pt x="147" y="315"/>
                  </a:cubicBezTo>
                  <a:cubicBezTo>
                    <a:pt x="144" y="307"/>
                    <a:pt x="139" y="300"/>
                    <a:pt x="135" y="293"/>
                  </a:cubicBezTo>
                  <a:cubicBezTo>
                    <a:pt x="120" y="273"/>
                    <a:pt x="103" y="256"/>
                    <a:pt x="86" y="240"/>
                  </a:cubicBezTo>
                  <a:cubicBezTo>
                    <a:pt x="70" y="224"/>
                    <a:pt x="53" y="208"/>
                    <a:pt x="38" y="191"/>
                  </a:cubicBezTo>
                  <a:cubicBezTo>
                    <a:pt x="24" y="174"/>
                    <a:pt x="13" y="155"/>
                    <a:pt x="12" y="135"/>
                  </a:cubicBezTo>
                  <a:cubicBezTo>
                    <a:pt x="11" y="126"/>
                    <a:pt x="13" y="116"/>
                    <a:pt x="18" y="107"/>
                  </a:cubicBezTo>
                  <a:cubicBezTo>
                    <a:pt x="22" y="97"/>
                    <a:pt x="28" y="88"/>
                    <a:pt x="35" y="80"/>
                  </a:cubicBezTo>
                  <a:cubicBezTo>
                    <a:pt x="49" y="63"/>
                    <a:pt x="66" y="47"/>
                    <a:pt x="83" y="31"/>
                  </a:cubicBezTo>
                  <a:cubicBezTo>
                    <a:pt x="94" y="21"/>
                    <a:pt x="105" y="10"/>
                    <a:pt x="115" y="0"/>
                  </a:cubicBezTo>
                  <a:cubicBezTo>
                    <a:pt x="100" y="0"/>
                    <a:pt x="100" y="0"/>
                    <a:pt x="100" y="0"/>
                  </a:cubicBezTo>
                  <a:cubicBezTo>
                    <a:pt x="92" y="7"/>
                    <a:pt x="83" y="15"/>
                    <a:pt x="75" y="23"/>
                  </a:cubicBezTo>
                  <a:cubicBezTo>
                    <a:pt x="58" y="39"/>
                    <a:pt x="41"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hidden">
            <a:xfrm>
              <a:off x="5581650" y="-1587"/>
              <a:ext cx="506413" cy="6862762"/>
            </a:xfrm>
            <a:custGeom>
              <a:avLst/>
              <a:gdLst>
                <a:gd name="T0" fmla="*/ 150 w 159"/>
                <a:gd name="T1" fmla="*/ 131 h 2159"/>
                <a:gd name="T2" fmla="*/ 121 w 159"/>
                <a:gd name="T3" fmla="*/ 196 h 2159"/>
                <a:gd name="T4" fmla="*/ 24 w 159"/>
                <a:gd name="T5" fmla="*/ 298 h 2159"/>
                <a:gd name="T6" fmla="*/ 1 w 159"/>
                <a:gd name="T7" fmla="*/ 345 h 2159"/>
                <a:gd name="T8" fmla="*/ 1 w 159"/>
                <a:gd name="T9" fmla="*/ 367 h 2159"/>
                <a:gd name="T10" fmla="*/ 14 w 159"/>
                <a:gd name="T11" fmla="*/ 396 h 2159"/>
                <a:gd name="T12" fmla="*/ 75 w 159"/>
                <a:gd name="T13" fmla="*/ 457 h 2159"/>
                <a:gd name="T14" fmla="*/ 150 w 159"/>
                <a:gd name="T15" fmla="*/ 564 h 2159"/>
                <a:gd name="T16" fmla="*/ 121 w 159"/>
                <a:gd name="T17" fmla="*/ 629 h 2159"/>
                <a:gd name="T18" fmla="*/ 24 w 159"/>
                <a:gd name="T19" fmla="*/ 730 h 2159"/>
                <a:gd name="T20" fmla="*/ 1 w 159"/>
                <a:gd name="T21" fmla="*/ 778 h 2159"/>
                <a:gd name="T22" fmla="*/ 1 w 159"/>
                <a:gd name="T23" fmla="*/ 800 h 2159"/>
                <a:gd name="T24" fmla="*/ 14 w 159"/>
                <a:gd name="T25" fmla="*/ 828 h 2159"/>
                <a:gd name="T26" fmla="*/ 75 w 159"/>
                <a:gd name="T27" fmla="*/ 890 h 2159"/>
                <a:gd name="T28" fmla="*/ 150 w 159"/>
                <a:gd name="T29" fmla="*/ 993 h 2159"/>
                <a:gd name="T30" fmla="*/ 85 w 159"/>
                <a:gd name="T31" fmla="*/ 1098 h 2159"/>
                <a:gd name="T32" fmla="*/ 1 w 159"/>
                <a:gd name="T33" fmla="*/ 1207 h 2159"/>
                <a:gd name="T34" fmla="*/ 1 w 159"/>
                <a:gd name="T35" fmla="*/ 1230 h 2159"/>
                <a:gd name="T36" fmla="*/ 14 w 159"/>
                <a:gd name="T37" fmla="*/ 1261 h 2159"/>
                <a:gd name="T38" fmla="*/ 75 w 159"/>
                <a:gd name="T39" fmla="*/ 1319 h 2159"/>
                <a:gd name="T40" fmla="*/ 150 w 159"/>
                <a:gd name="T41" fmla="*/ 1425 h 2159"/>
                <a:gd name="T42" fmla="*/ 112 w 159"/>
                <a:gd name="T43" fmla="*/ 1501 h 2159"/>
                <a:gd name="T44" fmla="*/ 14 w 159"/>
                <a:gd name="T45" fmla="*/ 1606 h 2159"/>
                <a:gd name="T46" fmla="*/ 1 w 159"/>
                <a:gd name="T47" fmla="*/ 1657 h 2159"/>
                <a:gd name="T48" fmla="*/ 10 w 159"/>
                <a:gd name="T49" fmla="*/ 1681 h 2159"/>
                <a:gd name="T50" fmla="*/ 25 w 159"/>
                <a:gd name="T51" fmla="*/ 1702 h 2159"/>
                <a:gd name="T52" fmla="*/ 143 w 159"/>
                <a:gd name="T53" fmla="*/ 1829 h 2159"/>
                <a:gd name="T54" fmla="*/ 130 w 159"/>
                <a:gd name="T55" fmla="*/ 1907 h 2159"/>
                <a:gd name="T56" fmla="*/ 38 w 159"/>
                <a:gd name="T57" fmla="*/ 2007 h 2159"/>
                <a:gd name="T58" fmla="*/ 1 w 159"/>
                <a:gd name="T59" fmla="*/ 2069 h 2159"/>
                <a:gd name="T60" fmla="*/ 1 w 159"/>
                <a:gd name="T61" fmla="*/ 2092 h 2159"/>
                <a:gd name="T62" fmla="*/ 14 w 159"/>
                <a:gd name="T63" fmla="*/ 2122 h 2159"/>
                <a:gd name="T64" fmla="*/ 51 w 159"/>
                <a:gd name="T65" fmla="*/ 2159 h 2159"/>
                <a:gd name="T66" fmla="*/ 15 w 159"/>
                <a:gd name="T67" fmla="*/ 2101 h 2159"/>
                <a:gd name="T68" fmla="*/ 79 w 159"/>
                <a:gd name="T69" fmla="*/ 1981 h 2159"/>
                <a:gd name="T70" fmla="*/ 159 w 159"/>
                <a:gd name="T71" fmla="*/ 1879 h 2159"/>
                <a:gd name="T72" fmla="*/ 133 w 159"/>
                <a:gd name="T73" fmla="*/ 1793 h 2159"/>
                <a:gd name="T74" fmla="*/ 16 w 159"/>
                <a:gd name="T75" fmla="*/ 1671 h 2159"/>
                <a:gd name="T76" fmla="*/ 79 w 159"/>
                <a:gd name="T77" fmla="*/ 1549 h 2159"/>
                <a:gd name="T78" fmla="*/ 159 w 159"/>
                <a:gd name="T79" fmla="*/ 1447 h 2159"/>
                <a:gd name="T80" fmla="*/ 133 w 159"/>
                <a:gd name="T81" fmla="*/ 1361 h 2159"/>
                <a:gd name="T82" fmla="*/ 15 w 159"/>
                <a:gd name="T83" fmla="*/ 1238 h 2159"/>
                <a:gd name="T84" fmla="*/ 79 w 159"/>
                <a:gd name="T85" fmla="*/ 1120 h 2159"/>
                <a:gd name="T86" fmla="*/ 159 w 159"/>
                <a:gd name="T87" fmla="*/ 1018 h 2159"/>
                <a:gd name="T88" fmla="*/ 133 w 159"/>
                <a:gd name="T89" fmla="*/ 932 h 2159"/>
                <a:gd name="T90" fmla="*/ 16 w 159"/>
                <a:gd name="T91" fmla="*/ 811 h 2159"/>
                <a:gd name="T92" fmla="*/ 79 w 159"/>
                <a:gd name="T93" fmla="*/ 687 h 2159"/>
                <a:gd name="T94" fmla="*/ 159 w 159"/>
                <a:gd name="T95" fmla="*/ 585 h 2159"/>
                <a:gd name="T96" fmla="*/ 133 w 159"/>
                <a:gd name="T97" fmla="*/ 499 h 2159"/>
                <a:gd name="T98" fmla="*/ 16 w 159"/>
                <a:gd name="T99" fmla="*/ 379 h 2159"/>
                <a:gd name="T100" fmla="*/ 79 w 159"/>
                <a:gd name="T101" fmla="*/ 254 h 2159"/>
                <a:gd name="T102" fmla="*/ 159 w 159"/>
                <a:gd name="T103" fmla="*/ 152 h 2159"/>
                <a:gd name="T104" fmla="*/ 133 w 159"/>
                <a:gd name="T105" fmla="*/ 66 h 2159"/>
                <a:gd name="T106" fmla="*/ 49 w 159"/>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2159">
                  <a:moveTo>
                    <a:pt x="124" y="74"/>
                  </a:moveTo>
                  <a:cubicBezTo>
                    <a:pt x="131" y="83"/>
                    <a:pt x="138" y="92"/>
                    <a:pt x="143" y="103"/>
                  </a:cubicBezTo>
                  <a:cubicBezTo>
                    <a:pt x="147" y="111"/>
                    <a:pt x="150" y="121"/>
                    <a:pt x="150" y="131"/>
                  </a:cubicBezTo>
                  <a:cubicBezTo>
                    <a:pt x="149" y="131"/>
                    <a:pt x="149" y="131"/>
                    <a:pt x="149" y="131"/>
                  </a:cubicBezTo>
                  <a:cubicBezTo>
                    <a:pt x="147" y="149"/>
                    <a:pt x="140" y="167"/>
                    <a:pt x="130" y="183"/>
                  </a:cubicBezTo>
                  <a:cubicBezTo>
                    <a:pt x="127" y="187"/>
                    <a:pt x="124" y="192"/>
                    <a:pt x="121" y="196"/>
                  </a:cubicBezTo>
                  <a:cubicBezTo>
                    <a:pt x="121" y="196"/>
                    <a:pt x="121" y="197"/>
                    <a:pt x="120" y="197"/>
                  </a:cubicBezTo>
                  <a:cubicBezTo>
                    <a:pt x="105" y="215"/>
                    <a:pt x="88" y="230"/>
                    <a:pt x="71" y="246"/>
                  </a:cubicBezTo>
                  <a:cubicBezTo>
                    <a:pt x="54" y="262"/>
                    <a:pt x="38" y="279"/>
                    <a:pt x="24" y="298"/>
                  </a:cubicBezTo>
                  <a:cubicBezTo>
                    <a:pt x="22" y="300"/>
                    <a:pt x="21" y="302"/>
                    <a:pt x="19" y="305"/>
                  </a:cubicBezTo>
                  <a:cubicBezTo>
                    <a:pt x="18" y="307"/>
                    <a:pt x="16" y="310"/>
                    <a:pt x="14" y="313"/>
                  </a:cubicBezTo>
                  <a:cubicBezTo>
                    <a:pt x="8" y="322"/>
                    <a:pt x="3" y="333"/>
                    <a:pt x="1" y="345"/>
                  </a:cubicBezTo>
                  <a:cubicBezTo>
                    <a:pt x="1" y="345"/>
                    <a:pt x="0" y="346"/>
                    <a:pt x="0" y="347"/>
                  </a:cubicBezTo>
                  <a:cubicBezTo>
                    <a:pt x="1" y="352"/>
                    <a:pt x="2" y="357"/>
                    <a:pt x="1" y="364"/>
                  </a:cubicBezTo>
                  <a:cubicBezTo>
                    <a:pt x="1" y="365"/>
                    <a:pt x="1" y="366"/>
                    <a:pt x="1" y="367"/>
                  </a:cubicBezTo>
                  <a:cubicBezTo>
                    <a:pt x="2" y="372"/>
                    <a:pt x="3" y="376"/>
                    <a:pt x="5" y="379"/>
                  </a:cubicBezTo>
                  <a:cubicBezTo>
                    <a:pt x="7" y="383"/>
                    <a:pt x="9" y="387"/>
                    <a:pt x="11" y="390"/>
                  </a:cubicBezTo>
                  <a:cubicBezTo>
                    <a:pt x="12" y="392"/>
                    <a:pt x="13" y="394"/>
                    <a:pt x="14" y="396"/>
                  </a:cubicBezTo>
                  <a:cubicBezTo>
                    <a:pt x="15" y="396"/>
                    <a:pt x="15" y="396"/>
                    <a:pt x="15" y="396"/>
                  </a:cubicBezTo>
                  <a:cubicBezTo>
                    <a:pt x="18" y="400"/>
                    <a:pt x="22" y="404"/>
                    <a:pt x="25" y="408"/>
                  </a:cubicBezTo>
                  <a:cubicBezTo>
                    <a:pt x="41" y="426"/>
                    <a:pt x="58" y="441"/>
                    <a:pt x="75" y="457"/>
                  </a:cubicBezTo>
                  <a:cubicBezTo>
                    <a:pt x="92" y="473"/>
                    <a:pt x="109" y="489"/>
                    <a:pt x="124" y="507"/>
                  </a:cubicBezTo>
                  <a:cubicBezTo>
                    <a:pt x="131" y="516"/>
                    <a:pt x="138" y="525"/>
                    <a:pt x="143" y="535"/>
                  </a:cubicBezTo>
                  <a:cubicBezTo>
                    <a:pt x="147" y="544"/>
                    <a:pt x="150" y="554"/>
                    <a:pt x="150" y="564"/>
                  </a:cubicBezTo>
                  <a:cubicBezTo>
                    <a:pt x="149" y="564"/>
                    <a:pt x="149" y="564"/>
                    <a:pt x="149" y="564"/>
                  </a:cubicBezTo>
                  <a:cubicBezTo>
                    <a:pt x="147" y="582"/>
                    <a:pt x="140" y="600"/>
                    <a:pt x="130" y="616"/>
                  </a:cubicBezTo>
                  <a:cubicBezTo>
                    <a:pt x="127" y="620"/>
                    <a:pt x="124" y="625"/>
                    <a:pt x="121" y="629"/>
                  </a:cubicBezTo>
                  <a:cubicBezTo>
                    <a:pt x="121" y="629"/>
                    <a:pt x="121" y="629"/>
                    <a:pt x="120" y="630"/>
                  </a:cubicBezTo>
                  <a:cubicBezTo>
                    <a:pt x="105" y="648"/>
                    <a:pt x="88" y="663"/>
                    <a:pt x="71" y="679"/>
                  </a:cubicBezTo>
                  <a:cubicBezTo>
                    <a:pt x="54" y="695"/>
                    <a:pt x="38" y="711"/>
                    <a:pt x="24" y="730"/>
                  </a:cubicBezTo>
                  <a:cubicBezTo>
                    <a:pt x="22" y="733"/>
                    <a:pt x="21" y="735"/>
                    <a:pt x="19" y="737"/>
                  </a:cubicBezTo>
                  <a:cubicBezTo>
                    <a:pt x="18" y="740"/>
                    <a:pt x="16" y="743"/>
                    <a:pt x="14" y="745"/>
                  </a:cubicBezTo>
                  <a:cubicBezTo>
                    <a:pt x="8" y="755"/>
                    <a:pt x="3" y="766"/>
                    <a:pt x="1" y="778"/>
                  </a:cubicBezTo>
                  <a:cubicBezTo>
                    <a:pt x="1" y="778"/>
                    <a:pt x="0" y="779"/>
                    <a:pt x="0" y="779"/>
                  </a:cubicBezTo>
                  <a:cubicBezTo>
                    <a:pt x="1" y="785"/>
                    <a:pt x="2" y="790"/>
                    <a:pt x="1" y="796"/>
                  </a:cubicBezTo>
                  <a:cubicBezTo>
                    <a:pt x="1" y="798"/>
                    <a:pt x="1" y="799"/>
                    <a:pt x="1" y="800"/>
                  </a:cubicBezTo>
                  <a:cubicBezTo>
                    <a:pt x="2" y="804"/>
                    <a:pt x="3" y="808"/>
                    <a:pt x="5" y="812"/>
                  </a:cubicBezTo>
                  <a:cubicBezTo>
                    <a:pt x="7" y="816"/>
                    <a:pt x="9" y="819"/>
                    <a:pt x="11" y="823"/>
                  </a:cubicBezTo>
                  <a:cubicBezTo>
                    <a:pt x="12" y="825"/>
                    <a:pt x="13" y="827"/>
                    <a:pt x="14" y="828"/>
                  </a:cubicBezTo>
                  <a:cubicBezTo>
                    <a:pt x="15" y="828"/>
                    <a:pt x="15" y="828"/>
                    <a:pt x="15" y="828"/>
                  </a:cubicBezTo>
                  <a:cubicBezTo>
                    <a:pt x="18" y="833"/>
                    <a:pt x="22" y="837"/>
                    <a:pt x="25" y="841"/>
                  </a:cubicBezTo>
                  <a:cubicBezTo>
                    <a:pt x="41" y="858"/>
                    <a:pt x="58" y="874"/>
                    <a:pt x="75" y="890"/>
                  </a:cubicBezTo>
                  <a:cubicBezTo>
                    <a:pt x="92" y="906"/>
                    <a:pt x="109" y="922"/>
                    <a:pt x="124" y="939"/>
                  </a:cubicBezTo>
                  <a:cubicBezTo>
                    <a:pt x="131" y="948"/>
                    <a:pt x="138" y="958"/>
                    <a:pt x="143" y="968"/>
                  </a:cubicBezTo>
                  <a:cubicBezTo>
                    <a:pt x="146" y="976"/>
                    <a:pt x="149" y="984"/>
                    <a:pt x="150" y="993"/>
                  </a:cubicBezTo>
                  <a:cubicBezTo>
                    <a:pt x="149" y="993"/>
                    <a:pt x="149" y="993"/>
                    <a:pt x="149" y="993"/>
                  </a:cubicBezTo>
                  <a:cubicBezTo>
                    <a:pt x="147" y="1012"/>
                    <a:pt x="140" y="1029"/>
                    <a:pt x="130" y="1045"/>
                  </a:cubicBezTo>
                  <a:cubicBezTo>
                    <a:pt x="118" y="1065"/>
                    <a:pt x="102" y="1082"/>
                    <a:pt x="85" y="1098"/>
                  </a:cubicBezTo>
                  <a:cubicBezTo>
                    <a:pt x="69" y="1114"/>
                    <a:pt x="51" y="1130"/>
                    <a:pt x="36" y="1147"/>
                  </a:cubicBezTo>
                  <a:cubicBezTo>
                    <a:pt x="28" y="1156"/>
                    <a:pt x="20" y="1165"/>
                    <a:pt x="14" y="1175"/>
                  </a:cubicBezTo>
                  <a:cubicBezTo>
                    <a:pt x="8" y="1185"/>
                    <a:pt x="3" y="1195"/>
                    <a:pt x="1" y="1207"/>
                  </a:cubicBezTo>
                  <a:cubicBezTo>
                    <a:pt x="1" y="1208"/>
                    <a:pt x="0" y="1208"/>
                    <a:pt x="0" y="1209"/>
                  </a:cubicBezTo>
                  <a:cubicBezTo>
                    <a:pt x="1" y="1214"/>
                    <a:pt x="2" y="1220"/>
                    <a:pt x="1" y="1226"/>
                  </a:cubicBezTo>
                  <a:cubicBezTo>
                    <a:pt x="1" y="1227"/>
                    <a:pt x="1" y="1228"/>
                    <a:pt x="1" y="1230"/>
                  </a:cubicBezTo>
                  <a:cubicBezTo>
                    <a:pt x="2" y="1234"/>
                    <a:pt x="3" y="1238"/>
                    <a:pt x="5" y="1242"/>
                  </a:cubicBezTo>
                  <a:cubicBezTo>
                    <a:pt x="6" y="1243"/>
                    <a:pt x="6" y="1244"/>
                    <a:pt x="7" y="1245"/>
                  </a:cubicBezTo>
                  <a:cubicBezTo>
                    <a:pt x="9" y="1251"/>
                    <a:pt x="11" y="1256"/>
                    <a:pt x="14" y="1261"/>
                  </a:cubicBezTo>
                  <a:cubicBezTo>
                    <a:pt x="18" y="1261"/>
                    <a:pt x="18" y="1261"/>
                    <a:pt x="18" y="1261"/>
                  </a:cubicBezTo>
                  <a:cubicBezTo>
                    <a:pt x="20" y="1264"/>
                    <a:pt x="22" y="1267"/>
                    <a:pt x="25" y="1270"/>
                  </a:cubicBezTo>
                  <a:cubicBezTo>
                    <a:pt x="41" y="1288"/>
                    <a:pt x="58" y="1303"/>
                    <a:pt x="75" y="1319"/>
                  </a:cubicBezTo>
                  <a:cubicBezTo>
                    <a:pt x="92" y="1335"/>
                    <a:pt x="109" y="1351"/>
                    <a:pt x="124" y="1369"/>
                  </a:cubicBezTo>
                  <a:cubicBezTo>
                    <a:pt x="131" y="1378"/>
                    <a:pt x="138" y="1387"/>
                    <a:pt x="143" y="1398"/>
                  </a:cubicBezTo>
                  <a:cubicBezTo>
                    <a:pt x="147" y="1406"/>
                    <a:pt x="149" y="1415"/>
                    <a:pt x="150" y="1425"/>
                  </a:cubicBezTo>
                  <a:cubicBezTo>
                    <a:pt x="149" y="1425"/>
                    <a:pt x="149" y="1425"/>
                    <a:pt x="149" y="1425"/>
                  </a:cubicBezTo>
                  <a:cubicBezTo>
                    <a:pt x="147" y="1443"/>
                    <a:pt x="140" y="1461"/>
                    <a:pt x="130" y="1477"/>
                  </a:cubicBezTo>
                  <a:cubicBezTo>
                    <a:pt x="125" y="1485"/>
                    <a:pt x="119" y="1493"/>
                    <a:pt x="112" y="1501"/>
                  </a:cubicBezTo>
                  <a:cubicBezTo>
                    <a:pt x="99" y="1515"/>
                    <a:pt x="85" y="1528"/>
                    <a:pt x="71" y="1541"/>
                  </a:cubicBezTo>
                  <a:cubicBezTo>
                    <a:pt x="55" y="1556"/>
                    <a:pt x="39" y="1572"/>
                    <a:pt x="26" y="1590"/>
                  </a:cubicBezTo>
                  <a:cubicBezTo>
                    <a:pt x="22" y="1595"/>
                    <a:pt x="18" y="1600"/>
                    <a:pt x="14" y="1606"/>
                  </a:cubicBezTo>
                  <a:cubicBezTo>
                    <a:pt x="8" y="1616"/>
                    <a:pt x="3" y="1627"/>
                    <a:pt x="1" y="1639"/>
                  </a:cubicBezTo>
                  <a:cubicBezTo>
                    <a:pt x="1" y="1639"/>
                    <a:pt x="0" y="1640"/>
                    <a:pt x="0" y="1640"/>
                  </a:cubicBezTo>
                  <a:cubicBezTo>
                    <a:pt x="1" y="1646"/>
                    <a:pt x="2" y="1651"/>
                    <a:pt x="1" y="1657"/>
                  </a:cubicBezTo>
                  <a:cubicBezTo>
                    <a:pt x="1" y="1659"/>
                    <a:pt x="1" y="1660"/>
                    <a:pt x="1" y="1661"/>
                  </a:cubicBezTo>
                  <a:cubicBezTo>
                    <a:pt x="2" y="1665"/>
                    <a:pt x="3" y="1669"/>
                    <a:pt x="5" y="1673"/>
                  </a:cubicBezTo>
                  <a:cubicBezTo>
                    <a:pt x="6" y="1676"/>
                    <a:pt x="8" y="1679"/>
                    <a:pt x="10" y="1681"/>
                  </a:cubicBezTo>
                  <a:cubicBezTo>
                    <a:pt x="11" y="1685"/>
                    <a:pt x="12" y="1688"/>
                    <a:pt x="14" y="1691"/>
                  </a:cubicBezTo>
                  <a:cubicBezTo>
                    <a:pt x="16" y="1691"/>
                    <a:pt x="16" y="1691"/>
                    <a:pt x="16" y="1691"/>
                  </a:cubicBezTo>
                  <a:cubicBezTo>
                    <a:pt x="19" y="1694"/>
                    <a:pt x="22" y="1698"/>
                    <a:pt x="25" y="1702"/>
                  </a:cubicBezTo>
                  <a:cubicBezTo>
                    <a:pt x="41" y="1719"/>
                    <a:pt x="58" y="1735"/>
                    <a:pt x="75" y="1751"/>
                  </a:cubicBezTo>
                  <a:cubicBezTo>
                    <a:pt x="92" y="1767"/>
                    <a:pt x="109" y="1783"/>
                    <a:pt x="124" y="1800"/>
                  </a:cubicBezTo>
                  <a:cubicBezTo>
                    <a:pt x="131" y="1809"/>
                    <a:pt x="138" y="1819"/>
                    <a:pt x="143" y="1829"/>
                  </a:cubicBezTo>
                  <a:cubicBezTo>
                    <a:pt x="147" y="1837"/>
                    <a:pt x="149" y="1846"/>
                    <a:pt x="150" y="1855"/>
                  </a:cubicBezTo>
                  <a:cubicBezTo>
                    <a:pt x="149" y="1855"/>
                    <a:pt x="149" y="1855"/>
                    <a:pt x="149" y="1855"/>
                  </a:cubicBezTo>
                  <a:cubicBezTo>
                    <a:pt x="147" y="1874"/>
                    <a:pt x="140" y="1891"/>
                    <a:pt x="130" y="1907"/>
                  </a:cubicBezTo>
                  <a:cubicBezTo>
                    <a:pt x="120" y="1923"/>
                    <a:pt x="107" y="1938"/>
                    <a:pt x="94" y="1951"/>
                  </a:cubicBezTo>
                  <a:cubicBezTo>
                    <a:pt x="87" y="1959"/>
                    <a:pt x="79" y="1966"/>
                    <a:pt x="71" y="1973"/>
                  </a:cubicBezTo>
                  <a:cubicBezTo>
                    <a:pt x="60" y="1984"/>
                    <a:pt x="48" y="1995"/>
                    <a:pt x="38" y="2007"/>
                  </a:cubicBezTo>
                  <a:cubicBezTo>
                    <a:pt x="37" y="2008"/>
                    <a:pt x="36" y="2008"/>
                    <a:pt x="36" y="2009"/>
                  </a:cubicBezTo>
                  <a:cubicBezTo>
                    <a:pt x="28" y="2018"/>
                    <a:pt x="20" y="2027"/>
                    <a:pt x="14" y="2037"/>
                  </a:cubicBezTo>
                  <a:cubicBezTo>
                    <a:pt x="8" y="2047"/>
                    <a:pt x="3" y="2057"/>
                    <a:pt x="1" y="2069"/>
                  </a:cubicBezTo>
                  <a:cubicBezTo>
                    <a:pt x="1" y="2070"/>
                    <a:pt x="0" y="2070"/>
                    <a:pt x="0" y="2071"/>
                  </a:cubicBezTo>
                  <a:cubicBezTo>
                    <a:pt x="1" y="2076"/>
                    <a:pt x="2" y="2082"/>
                    <a:pt x="1" y="2088"/>
                  </a:cubicBezTo>
                  <a:cubicBezTo>
                    <a:pt x="1" y="2089"/>
                    <a:pt x="1" y="2090"/>
                    <a:pt x="1" y="2092"/>
                  </a:cubicBezTo>
                  <a:cubicBezTo>
                    <a:pt x="2" y="2096"/>
                    <a:pt x="3" y="2100"/>
                    <a:pt x="5" y="2104"/>
                  </a:cubicBezTo>
                  <a:cubicBezTo>
                    <a:pt x="6" y="2106"/>
                    <a:pt x="7" y="2107"/>
                    <a:pt x="8" y="2109"/>
                  </a:cubicBezTo>
                  <a:cubicBezTo>
                    <a:pt x="10" y="2114"/>
                    <a:pt x="12" y="2118"/>
                    <a:pt x="14" y="2122"/>
                  </a:cubicBezTo>
                  <a:cubicBezTo>
                    <a:pt x="17" y="2122"/>
                    <a:pt x="17" y="2122"/>
                    <a:pt x="17" y="2122"/>
                  </a:cubicBezTo>
                  <a:cubicBezTo>
                    <a:pt x="19" y="2126"/>
                    <a:pt x="22" y="2129"/>
                    <a:pt x="25" y="2132"/>
                  </a:cubicBezTo>
                  <a:cubicBezTo>
                    <a:pt x="33" y="2142"/>
                    <a:pt x="42" y="2150"/>
                    <a:pt x="51" y="2159"/>
                  </a:cubicBezTo>
                  <a:cubicBezTo>
                    <a:pt x="67" y="2159"/>
                    <a:pt x="67" y="2159"/>
                    <a:pt x="67" y="2159"/>
                  </a:cubicBezTo>
                  <a:cubicBezTo>
                    <a:pt x="55" y="2148"/>
                    <a:pt x="43" y="2137"/>
                    <a:pt x="33" y="2125"/>
                  </a:cubicBezTo>
                  <a:cubicBezTo>
                    <a:pt x="26" y="2117"/>
                    <a:pt x="20" y="2109"/>
                    <a:pt x="15" y="2101"/>
                  </a:cubicBezTo>
                  <a:cubicBezTo>
                    <a:pt x="14" y="2097"/>
                    <a:pt x="13" y="2093"/>
                    <a:pt x="13" y="2089"/>
                  </a:cubicBezTo>
                  <a:cubicBezTo>
                    <a:pt x="12" y="2068"/>
                    <a:pt x="20" y="2048"/>
                    <a:pt x="33" y="2030"/>
                  </a:cubicBezTo>
                  <a:cubicBezTo>
                    <a:pt x="45" y="2012"/>
                    <a:pt x="62" y="1997"/>
                    <a:pt x="79" y="1981"/>
                  </a:cubicBezTo>
                  <a:cubicBezTo>
                    <a:pt x="96" y="1965"/>
                    <a:pt x="113" y="1949"/>
                    <a:pt x="129" y="1931"/>
                  </a:cubicBezTo>
                  <a:cubicBezTo>
                    <a:pt x="137" y="1922"/>
                    <a:pt x="144" y="1912"/>
                    <a:pt x="150" y="1900"/>
                  </a:cubicBezTo>
                  <a:cubicBezTo>
                    <a:pt x="154" y="1894"/>
                    <a:pt x="157" y="1886"/>
                    <a:pt x="159" y="1879"/>
                  </a:cubicBezTo>
                  <a:cubicBezTo>
                    <a:pt x="159" y="1838"/>
                    <a:pt x="159" y="1838"/>
                    <a:pt x="159" y="1838"/>
                  </a:cubicBezTo>
                  <a:cubicBezTo>
                    <a:pt x="157" y="1833"/>
                    <a:pt x="156" y="1828"/>
                    <a:pt x="153" y="1824"/>
                  </a:cubicBezTo>
                  <a:cubicBezTo>
                    <a:pt x="148" y="1812"/>
                    <a:pt x="140" y="1802"/>
                    <a:pt x="133" y="1793"/>
                  </a:cubicBezTo>
                  <a:cubicBezTo>
                    <a:pt x="117" y="1774"/>
                    <a:pt x="100" y="1758"/>
                    <a:pt x="82" y="1743"/>
                  </a:cubicBezTo>
                  <a:cubicBezTo>
                    <a:pt x="65" y="1727"/>
                    <a:pt x="48" y="1712"/>
                    <a:pt x="33" y="1695"/>
                  </a:cubicBezTo>
                  <a:cubicBezTo>
                    <a:pt x="26" y="1687"/>
                    <a:pt x="20" y="1679"/>
                    <a:pt x="16" y="1671"/>
                  </a:cubicBezTo>
                  <a:cubicBezTo>
                    <a:pt x="14" y="1667"/>
                    <a:pt x="14" y="1662"/>
                    <a:pt x="13" y="1658"/>
                  </a:cubicBezTo>
                  <a:cubicBezTo>
                    <a:pt x="12" y="1637"/>
                    <a:pt x="20" y="1616"/>
                    <a:pt x="33" y="1599"/>
                  </a:cubicBezTo>
                  <a:cubicBezTo>
                    <a:pt x="45" y="1581"/>
                    <a:pt x="62" y="1565"/>
                    <a:pt x="79" y="1549"/>
                  </a:cubicBezTo>
                  <a:cubicBezTo>
                    <a:pt x="96" y="1534"/>
                    <a:pt x="113" y="1518"/>
                    <a:pt x="129" y="1499"/>
                  </a:cubicBezTo>
                  <a:cubicBezTo>
                    <a:pt x="137" y="1490"/>
                    <a:pt x="144" y="1480"/>
                    <a:pt x="150" y="1469"/>
                  </a:cubicBezTo>
                  <a:cubicBezTo>
                    <a:pt x="154" y="1462"/>
                    <a:pt x="157" y="1455"/>
                    <a:pt x="159" y="1447"/>
                  </a:cubicBezTo>
                  <a:cubicBezTo>
                    <a:pt x="159" y="1406"/>
                    <a:pt x="159" y="1406"/>
                    <a:pt x="159" y="1406"/>
                  </a:cubicBezTo>
                  <a:cubicBezTo>
                    <a:pt x="157" y="1401"/>
                    <a:pt x="156" y="1397"/>
                    <a:pt x="153" y="1392"/>
                  </a:cubicBezTo>
                  <a:cubicBezTo>
                    <a:pt x="148" y="1381"/>
                    <a:pt x="140" y="1371"/>
                    <a:pt x="133" y="1361"/>
                  </a:cubicBezTo>
                  <a:cubicBezTo>
                    <a:pt x="117" y="1343"/>
                    <a:pt x="100" y="1327"/>
                    <a:pt x="82" y="1311"/>
                  </a:cubicBezTo>
                  <a:cubicBezTo>
                    <a:pt x="65" y="1295"/>
                    <a:pt x="48" y="1280"/>
                    <a:pt x="33" y="1263"/>
                  </a:cubicBezTo>
                  <a:cubicBezTo>
                    <a:pt x="26" y="1255"/>
                    <a:pt x="19" y="1247"/>
                    <a:pt x="15" y="1238"/>
                  </a:cubicBezTo>
                  <a:cubicBezTo>
                    <a:pt x="14" y="1235"/>
                    <a:pt x="13" y="1232"/>
                    <a:pt x="13" y="1228"/>
                  </a:cubicBezTo>
                  <a:cubicBezTo>
                    <a:pt x="12" y="1207"/>
                    <a:pt x="20" y="1187"/>
                    <a:pt x="33" y="1169"/>
                  </a:cubicBezTo>
                  <a:cubicBezTo>
                    <a:pt x="45" y="1152"/>
                    <a:pt x="62" y="1136"/>
                    <a:pt x="79" y="1120"/>
                  </a:cubicBezTo>
                  <a:cubicBezTo>
                    <a:pt x="96" y="1104"/>
                    <a:pt x="113" y="1089"/>
                    <a:pt x="129" y="1070"/>
                  </a:cubicBezTo>
                  <a:cubicBezTo>
                    <a:pt x="137" y="1061"/>
                    <a:pt x="144" y="1051"/>
                    <a:pt x="150" y="1039"/>
                  </a:cubicBezTo>
                  <a:cubicBezTo>
                    <a:pt x="154" y="1033"/>
                    <a:pt x="157" y="1025"/>
                    <a:pt x="159" y="1018"/>
                  </a:cubicBezTo>
                  <a:cubicBezTo>
                    <a:pt x="159" y="977"/>
                    <a:pt x="159" y="977"/>
                    <a:pt x="159" y="977"/>
                  </a:cubicBezTo>
                  <a:cubicBezTo>
                    <a:pt x="157" y="972"/>
                    <a:pt x="156" y="967"/>
                    <a:pt x="153" y="963"/>
                  </a:cubicBezTo>
                  <a:cubicBezTo>
                    <a:pt x="148" y="951"/>
                    <a:pt x="140" y="941"/>
                    <a:pt x="133" y="932"/>
                  </a:cubicBezTo>
                  <a:cubicBezTo>
                    <a:pt x="117" y="913"/>
                    <a:pt x="100" y="897"/>
                    <a:pt x="82" y="882"/>
                  </a:cubicBezTo>
                  <a:cubicBezTo>
                    <a:pt x="65" y="866"/>
                    <a:pt x="48" y="851"/>
                    <a:pt x="33" y="834"/>
                  </a:cubicBezTo>
                  <a:cubicBezTo>
                    <a:pt x="27" y="827"/>
                    <a:pt x="21" y="819"/>
                    <a:pt x="16" y="811"/>
                  </a:cubicBezTo>
                  <a:cubicBezTo>
                    <a:pt x="15" y="806"/>
                    <a:pt x="14" y="801"/>
                    <a:pt x="13" y="795"/>
                  </a:cubicBezTo>
                  <a:cubicBezTo>
                    <a:pt x="12" y="774"/>
                    <a:pt x="20" y="754"/>
                    <a:pt x="33" y="737"/>
                  </a:cubicBezTo>
                  <a:cubicBezTo>
                    <a:pt x="45" y="719"/>
                    <a:pt x="62" y="703"/>
                    <a:pt x="79" y="687"/>
                  </a:cubicBezTo>
                  <a:cubicBezTo>
                    <a:pt x="96" y="671"/>
                    <a:pt x="113" y="656"/>
                    <a:pt x="129" y="637"/>
                  </a:cubicBezTo>
                  <a:cubicBezTo>
                    <a:pt x="137" y="628"/>
                    <a:pt x="144" y="618"/>
                    <a:pt x="150" y="607"/>
                  </a:cubicBezTo>
                  <a:cubicBezTo>
                    <a:pt x="154" y="600"/>
                    <a:pt x="157" y="593"/>
                    <a:pt x="159" y="585"/>
                  </a:cubicBezTo>
                  <a:cubicBezTo>
                    <a:pt x="159" y="544"/>
                    <a:pt x="159" y="544"/>
                    <a:pt x="159" y="544"/>
                  </a:cubicBezTo>
                  <a:cubicBezTo>
                    <a:pt x="157" y="539"/>
                    <a:pt x="156" y="535"/>
                    <a:pt x="153" y="530"/>
                  </a:cubicBezTo>
                  <a:cubicBezTo>
                    <a:pt x="148" y="519"/>
                    <a:pt x="140" y="509"/>
                    <a:pt x="133" y="499"/>
                  </a:cubicBezTo>
                  <a:cubicBezTo>
                    <a:pt x="117" y="481"/>
                    <a:pt x="100" y="465"/>
                    <a:pt x="82" y="449"/>
                  </a:cubicBezTo>
                  <a:cubicBezTo>
                    <a:pt x="65" y="433"/>
                    <a:pt x="48" y="418"/>
                    <a:pt x="33" y="401"/>
                  </a:cubicBezTo>
                  <a:cubicBezTo>
                    <a:pt x="27" y="394"/>
                    <a:pt x="21" y="386"/>
                    <a:pt x="16" y="379"/>
                  </a:cubicBezTo>
                  <a:cubicBezTo>
                    <a:pt x="15" y="373"/>
                    <a:pt x="14" y="368"/>
                    <a:pt x="13" y="363"/>
                  </a:cubicBezTo>
                  <a:cubicBezTo>
                    <a:pt x="12" y="342"/>
                    <a:pt x="20" y="322"/>
                    <a:pt x="33" y="304"/>
                  </a:cubicBezTo>
                  <a:cubicBezTo>
                    <a:pt x="45" y="286"/>
                    <a:pt x="62" y="270"/>
                    <a:pt x="79" y="254"/>
                  </a:cubicBezTo>
                  <a:cubicBezTo>
                    <a:pt x="96" y="239"/>
                    <a:pt x="113" y="223"/>
                    <a:pt x="129" y="204"/>
                  </a:cubicBezTo>
                  <a:cubicBezTo>
                    <a:pt x="137" y="195"/>
                    <a:pt x="144" y="185"/>
                    <a:pt x="150" y="174"/>
                  </a:cubicBezTo>
                  <a:cubicBezTo>
                    <a:pt x="154" y="167"/>
                    <a:pt x="157" y="160"/>
                    <a:pt x="159" y="152"/>
                  </a:cubicBezTo>
                  <a:cubicBezTo>
                    <a:pt x="159" y="111"/>
                    <a:pt x="159" y="111"/>
                    <a:pt x="159" y="111"/>
                  </a:cubicBezTo>
                  <a:cubicBezTo>
                    <a:pt x="157" y="107"/>
                    <a:pt x="156" y="102"/>
                    <a:pt x="153" y="97"/>
                  </a:cubicBezTo>
                  <a:cubicBezTo>
                    <a:pt x="148" y="86"/>
                    <a:pt x="140" y="76"/>
                    <a:pt x="133" y="66"/>
                  </a:cubicBezTo>
                  <a:cubicBezTo>
                    <a:pt x="117" y="48"/>
                    <a:pt x="100" y="32"/>
                    <a:pt x="82" y="16"/>
                  </a:cubicBezTo>
                  <a:cubicBezTo>
                    <a:pt x="76" y="11"/>
                    <a:pt x="71" y="5"/>
                    <a:pt x="65" y="0"/>
                  </a:cubicBezTo>
                  <a:cubicBezTo>
                    <a:pt x="49" y="0"/>
                    <a:pt x="49" y="0"/>
                    <a:pt x="49" y="0"/>
                  </a:cubicBezTo>
                  <a:cubicBezTo>
                    <a:pt x="57" y="8"/>
                    <a:pt x="66"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hidden">
            <a:xfrm>
              <a:off x="6088063" y="-1587"/>
              <a:ext cx="501650" cy="6862762"/>
            </a:xfrm>
            <a:custGeom>
              <a:avLst/>
              <a:gdLst>
                <a:gd name="T0" fmla="*/ 0 w 158"/>
                <a:gd name="T1" fmla="*/ 110 h 2159"/>
                <a:gd name="T2" fmla="*/ 0 w 158"/>
                <a:gd name="T3" fmla="*/ 154 h 2159"/>
                <a:gd name="T4" fmla="*/ 36 w 158"/>
                <a:gd name="T5" fmla="*/ 209 h 2159"/>
                <a:gd name="T6" fmla="*/ 125 w 158"/>
                <a:gd name="T7" fmla="*/ 302 h 2159"/>
                <a:gd name="T8" fmla="*/ 137 w 158"/>
                <a:gd name="T9" fmla="*/ 388 h 2159"/>
                <a:gd name="T10" fmla="*/ 23 w 158"/>
                <a:gd name="T11" fmla="*/ 505 h 2159"/>
                <a:gd name="T12" fmla="*/ 0 w 158"/>
                <a:gd name="T13" fmla="*/ 566 h 2159"/>
                <a:gd name="T14" fmla="*/ 7 w 158"/>
                <a:gd name="T15" fmla="*/ 602 h 2159"/>
                <a:gd name="T16" fmla="*/ 62 w 158"/>
                <a:gd name="T17" fmla="*/ 670 h 2159"/>
                <a:gd name="T18" fmla="*/ 139 w 158"/>
                <a:gd name="T19" fmla="*/ 762 h 2159"/>
                <a:gd name="T20" fmla="*/ 122 w 158"/>
                <a:gd name="T21" fmla="*/ 840 h 2159"/>
                <a:gd name="T22" fmla="*/ 4 w 158"/>
                <a:gd name="T23" fmla="*/ 967 h 2159"/>
                <a:gd name="T24" fmla="*/ 0 w 158"/>
                <a:gd name="T25" fmla="*/ 1006 h 2159"/>
                <a:gd name="T26" fmla="*/ 27 w 158"/>
                <a:gd name="T27" fmla="*/ 1064 h 2159"/>
                <a:gd name="T28" fmla="*/ 139 w 158"/>
                <a:gd name="T29" fmla="*/ 1195 h 2159"/>
                <a:gd name="T30" fmla="*/ 122 w 158"/>
                <a:gd name="T31" fmla="*/ 1269 h 2159"/>
                <a:gd name="T32" fmla="*/ 4 w 158"/>
                <a:gd name="T33" fmla="*/ 1396 h 2159"/>
                <a:gd name="T34" fmla="*/ 0 w 158"/>
                <a:gd name="T35" fmla="*/ 1438 h 2159"/>
                <a:gd name="T36" fmla="*/ 27 w 158"/>
                <a:gd name="T37" fmla="*/ 1493 h 2159"/>
                <a:gd name="T38" fmla="*/ 112 w 158"/>
                <a:gd name="T39" fmla="*/ 1580 h 2159"/>
                <a:gd name="T40" fmla="*/ 139 w 158"/>
                <a:gd name="T41" fmla="*/ 1624 h 2159"/>
                <a:gd name="T42" fmla="*/ 122 w 158"/>
                <a:gd name="T43" fmla="*/ 1701 h 2159"/>
                <a:gd name="T44" fmla="*/ 4 w 158"/>
                <a:gd name="T45" fmla="*/ 1828 h 2159"/>
                <a:gd name="T46" fmla="*/ 0 w 158"/>
                <a:gd name="T47" fmla="*/ 1868 h 2159"/>
                <a:gd name="T48" fmla="*/ 27 w 158"/>
                <a:gd name="T49" fmla="*/ 1925 h 2159"/>
                <a:gd name="T50" fmla="*/ 97 w 158"/>
                <a:gd name="T51" fmla="*/ 1995 h 2159"/>
                <a:gd name="T52" fmla="*/ 143 w 158"/>
                <a:gd name="T53" fmla="*/ 2090 h 2159"/>
                <a:gd name="T54" fmla="*/ 95 w 158"/>
                <a:gd name="T55" fmla="*/ 2159 h 2159"/>
                <a:gd name="T56" fmla="*/ 142 w 158"/>
                <a:gd name="T57" fmla="*/ 2122 h 2159"/>
                <a:gd name="T58" fmla="*/ 151 w 158"/>
                <a:gd name="T59" fmla="*/ 2107 h 2159"/>
                <a:gd name="T60" fmla="*/ 141 w 158"/>
                <a:gd name="T61" fmla="*/ 2033 h 2159"/>
                <a:gd name="T62" fmla="*/ 83 w 158"/>
                <a:gd name="T63" fmla="*/ 1966 h 2159"/>
                <a:gd name="T64" fmla="*/ 15 w 158"/>
                <a:gd name="T65" fmla="*/ 1833 h 2159"/>
                <a:gd name="T66" fmla="*/ 130 w 158"/>
                <a:gd name="T67" fmla="*/ 1708 h 2159"/>
                <a:gd name="T68" fmla="*/ 156 w 158"/>
                <a:gd name="T69" fmla="*/ 1637 h 2159"/>
                <a:gd name="T70" fmla="*/ 83 w 158"/>
                <a:gd name="T71" fmla="*/ 1535 h 2159"/>
                <a:gd name="T72" fmla="*/ 15 w 158"/>
                <a:gd name="T73" fmla="*/ 1402 h 2159"/>
                <a:gd name="T74" fmla="*/ 130 w 158"/>
                <a:gd name="T75" fmla="*/ 1276 h 2159"/>
                <a:gd name="T76" fmla="*/ 145 w 158"/>
                <a:gd name="T77" fmla="*/ 1256 h 2159"/>
                <a:gd name="T78" fmla="*/ 156 w 158"/>
                <a:gd name="T79" fmla="*/ 1206 h 2159"/>
                <a:gd name="T80" fmla="*/ 132 w 158"/>
                <a:gd name="T81" fmla="*/ 1158 h 2159"/>
                <a:gd name="T82" fmla="*/ 9 w 158"/>
                <a:gd name="T83" fmla="*/ 1000 h 2159"/>
                <a:gd name="T84" fmla="*/ 80 w 158"/>
                <a:gd name="T85" fmla="*/ 896 h 2159"/>
                <a:gd name="T86" fmla="*/ 157 w 158"/>
                <a:gd name="T87" fmla="*/ 796 h 2159"/>
                <a:gd name="T88" fmla="*/ 132 w 158"/>
                <a:gd name="T89" fmla="*/ 726 h 2159"/>
                <a:gd name="T90" fmla="*/ 9 w 158"/>
                <a:gd name="T91" fmla="*/ 568 h 2159"/>
                <a:gd name="T92" fmla="*/ 80 w 158"/>
                <a:gd name="T93" fmla="*/ 464 h 2159"/>
                <a:gd name="T94" fmla="*/ 157 w 158"/>
                <a:gd name="T95" fmla="*/ 364 h 2159"/>
                <a:gd name="T96" fmla="*/ 132 w 158"/>
                <a:gd name="T97" fmla="*/ 293 h 2159"/>
                <a:gd name="T98" fmla="*/ 9 w 158"/>
                <a:gd name="T99" fmla="*/ 135 h 2159"/>
                <a:gd name="T100" fmla="*/ 80 w 158"/>
                <a:gd name="T101" fmla="*/ 31 h 2159"/>
                <a:gd name="T102" fmla="*/ 72 w 158"/>
                <a:gd name="T103" fmla="*/ 23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59">
                  <a:moveTo>
                    <a:pt x="23" y="72"/>
                  </a:moveTo>
                  <a:cubicBezTo>
                    <a:pt x="16" y="81"/>
                    <a:pt x="9" y="91"/>
                    <a:pt x="4" y="102"/>
                  </a:cubicBezTo>
                  <a:cubicBezTo>
                    <a:pt x="3" y="104"/>
                    <a:pt x="1" y="107"/>
                    <a:pt x="0" y="110"/>
                  </a:cubicBezTo>
                  <a:cubicBezTo>
                    <a:pt x="0" y="133"/>
                    <a:pt x="0" y="133"/>
                    <a:pt x="0" y="133"/>
                  </a:cubicBezTo>
                  <a:cubicBezTo>
                    <a:pt x="0" y="144"/>
                    <a:pt x="0" y="144"/>
                    <a:pt x="0" y="144"/>
                  </a:cubicBezTo>
                  <a:cubicBezTo>
                    <a:pt x="0" y="154"/>
                    <a:pt x="0" y="154"/>
                    <a:pt x="0" y="154"/>
                  </a:cubicBezTo>
                  <a:cubicBezTo>
                    <a:pt x="2" y="159"/>
                    <a:pt x="4" y="164"/>
                    <a:pt x="7" y="170"/>
                  </a:cubicBezTo>
                  <a:cubicBezTo>
                    <a:pt x="12" y="180"/>
                    <a:pt x="19" y="190"/>
                    <a:pt x="27" y="198"/>
                  </a:cubicBezTo>
                  <a:cubicBezTo>
                    <a:pt x="30" y="202"/>
                    <a:pt x="33" y="206"/>
                    <a:pt x="36" y="209"/>
                  </a:cubicBezTo>
                  <a:cubicBezTo>
                    <a:pt x="44" y="219"/>
                    <a:pt x="53" y="228"/>
                    <a:pt x="62" y="237"/>
                  </a:cubicBezTo>
                  <a:cubicBezTo>
                    <a:pt x="79" y="254"/>
                    <a:pt x="96" y="269"/>
                    <a:pt x="112" y="286"/>
                  </a:cubicBezTo>
                  <a:cubicBezTo>
                    <a:pt x="117" y="291"/>
                    <a:pt x="121" y="297"/>
                    <a:pt x="125" y="302"/>
                  </a:cubicBezTo>
                  <a:cubicBezTo>
                    <a:pt x="131" y="311"/>
                    <a:pt x="136" y="320"/>
                    <a:pt x="139" y="329"/>
                  </a:cubicBezTo>
                  <a:cubicBezTo>
                    <a:pt x="143" y="340"/>
                    <a:pt x="144" y="352"/>
                    <a:pt x="143" y="363"/>
                  </a:cubicBezTo>
                  <a:cubicBezTo>
                    <a:pt x="142" y="372"/>
                    <a:pt x="140" y="380"/>
                    <a:pt x="137" y="388"/>
                  </a:cubicBezTo>
                  <a:cubicBezTo>
                    <a:pt x="132" y="395"/>
                    <a:pt x="127" y="401"/>
                    <a:pt x="122" y="407"/>
                  </a:cubicBezTo>
                  <a:cubicBezTo>
                    <a:pt x="107" y="424"/>
                    <a:pt x="89" y="440"/>
                    <a:pt x="72" y="455"/>
                  </a:cubicBezTo>
                  <a:cubicBezTo>
                    <a:pt x="55" y="471"/>
                    <a:pt x="38" y="487"/>
                    <a:pt x="23" y="505"/>
                  </a:cubicBezTo>
                  <a:cubicBezTo>
                    <a:pt x="16" y="514"/>
                    <a:pt x="9" y="524"/>
                    <a:pt x="4" y="534"/>
                  </a:cubicBezTo>
                  <a:cubicBezTo>
                    <a:pt x="3" y="537"/>
                    <a:pt x="1" y="540"/>
                    <a:pt x="0" y="543"/>
                  </a:cubicBezTo>
                  <a:cubicBezTo>
                    <a:pt x="0" y="566"/>
                    <a:pt x="0" y="566"/>
                    <a:pt x="0" y="566"/>
                  </a:cubicBezTo>
                  <a:cubicBezTo>
                    <a:pt x="0" y="577"/>
                    <a:pt x="0" y="577"/>
                    <a:pt x="0" y="577"/>
                  </a:cubicBezTo>
                  <a:cubicBezTo>
                    <a:pt x="0" y="587"/>
                    <a:pt x="0" y="587"/>
                    <a:pt x="0" y="587"/>
                  </a:cubicBezTo>
                  <a:cubicBezTo>
                    <a:pt x="2" y="592"/>
                    <a:pt x="4" y="597"/>
                    <a:pt x="7" y="602"/>
                  </a:cubicBezTo>
                  <a:cubicBezTo>
                    <a:pt x="12" y="613"/>
                    <a:pt x="19" y="622"/>
                    <a:pt x="27" y="631"/>
                  </a:cubicBezTo>
                  <a:cubicBezTo>
                    <a:pt x="30" y="635"/>
                    <a:pt x="33" y="638"/>
                    <a:pt x="36" y="642"/>
                  </a:cubicBezTo>
                  <a:cubicBezTo>
                    <a:pt x="44" y="652"/>
                    <a:pt x="53" y="661"/>
                    <a:pt x="62" y="670"/>
                  </a:cubicBezTo>
                  <a:cubicBezTo>
                    <a:pt x="79" y="686"/>
                    <a:pt x="96" y="702"/>
                    <a:pt x="112" y="719"/>
                  </a:cubicBezTo>
                  <a:cubicBezTo>
                    <a:pt x="117" y="724"/>
                    <a:pt x="121" y="730"/>
                    <a:pt x="125" y="735"/>
                  </a:cubicBezTo>
                  <a:cubicBezTo>
                    <a:pt x="131" y="744"/>
                    <a:pt x="136" y="753"/>
                    <a:pt x="139" y="762"/>
                  </a:cubicBezTo>
                  <a:cubicBezTo>
                    <a:pt x="143" y="773"/>
                    <a:pt x="144" y="785"/>
                    <a:pt x="143" y="796"/>
                  </a:cubicBezTo>
                  <a:cubicBezTo>
                    <a:pt x="142" y="805"/>
                    <a:pt x="140" y="813"/>
                    <a:pt x="137" y="821"/>
                  </a:cubicBezTo>
                  <a:cubicBezTo>
                    <a:pt x="132" y="827"/>
                    <a:pt x="127" y="834"/>
                    <a:pt x="122" y="840"/>
                  </a:cubicBezTo>
                  <a:cubicBezTo>
                    <a:pt x="107" y="857"/>
                    <a:pt x="89" y="872"/>
                    <a:pt x="72" y="888"/>
                  </a:cubicBezTo>
                  <a:cubicBezTo>
                    <a:pt x="55" y="904"/>
                    <a:pt x="38" y="920"/>
                    <a:pt x="23" y="938"/>
                  </a:cubicBezTo>
                  <a:cubicBezTo>
                    <a:pt x="16" y="947"/>
                    <a:pt x="9" y="957"/>
                    <a:pt x="4" y="967"/>
                  </a:cubicBezTo>
                  <a:cubicBezTo>
                    <a:pt x="3" y="970"/>
                    <a:pt x="1" y="973"/>
                    <a:pt x="0" y="976"/>
                  </a:cubicBezTo>
                  <a:cubicBezTo>
                    <a:pt x="0" y="995"/>
                    <a:pt x="0" y="995"/>
                    <a:pt x="0" y="995"/>
                  </a:cubicBezTo>
                  <a:cubicBezTo>
                    <a:pt x="0" y="1006"/>
                    <a:pt x="0" y="1006"/>
                    <a:pt x="0" y="1006"/>
                  </a:cubicBezTo>
                  <a:cubicBezTo>
                    <a:pt x="0" y="1019"/>
                    <a:pt x="0" y="1019"/>
                    <a:pt x="0" y="1019"/>
                  </a:cubicBezTo>
                  <a:cubicBezTo>
                    <a:pt x="2" y="1025"/>
                    <a:pt x="4" y="1030"/>
                    <a:pt x="7" y="1035"/>
                  </a:cubicBezTo>
                  <a:cubicBezTo>
                    <a:pt x="12" y="1046"/>
                    <a:pt x="19" y="1055"/>
                    <a:pt x="27" y="1064"/>
                  </a:cubicBezTo>
                  <a:cubicBezTo>
                    <a:pt x="42" y="1082"/>
                    <a:pt x="59" y="1098"/>
                    <a:pt x="76" y="1113"/>
                  </a:cubicBezTo>
                  <a:cubicBezTo>
                    <a:pt x="93" y="1129"/>
                    <a:pt x="110" y="1146"/>
                    <a:pt x="123" y="1164"/>
                  </a:cubicBezTo>
                  <a:cubicBezTo>
                    <a:pt x="130" y="1174"/>
                    <a:pt x="135" y="1184"/>
                    <a:pt x="139" y="1195"/>
                  </a:cubicBezTo>
                  <a:cubicBezTo>
                    <a:pt x="143" y="1206"/>
                    <a:pt x="144" y="1218"/>
                    <a:pt x="143" y="1229"/>
                  </a:cubicBezTo>
                  <a:cubicBezTo>
                    <a:pt x="143" y="1234"/>
                    <a:pt x="142" y="1239"/>
                    <a:pt x="140" y="1244"/>
                  </a:cubicBezTo>
                  <a:cubicBezTo>
                    <a:pt x="135" y="1253"/>
                    <a:pt x="129" y="1261"/>
                    <a:pt x="122" y="1269"/>
                  </a:cubicBezTo>
                  <a:cubicBezTo>
                    <a:pt x="107" y="1286"/>
                    <a:pt x="89" y="1302"/>
                    <a:pt x="72" y="1318"/>
                  </a:cubicBezTo>
                  <a:cubicBezTo>
                    <a:pt x="55" y="1333"/>
                    <a:pt x="38" y="1349"/>
                    <a:pt x="23" y="1367"/>
                  </a:cubicBezTo>
                  <a:cubicBezTo>
                    <a:pt x="16" y="1376"/>
                    <a:pt x="9" y="1386"/>
                    <a:pt x="4" y="1396"/>
                  </a:cubicBezTo>
                  <a:cubicBezTo>
                    <a:pt x="3" y="1399"/>
                    <a:pt x="1" y="1402"/>
                    <a:pt x="0" y="1405"/>
                  </a:cubicBezTo>
                  <a:cubicBezTo>
                    <a:pt x="0" y="1427"/>
                    <a:pt x="0" y="1427"/>
                    <a:pt x="0" y="1427"/>
                  </a:cubicBezTo>
                  <a:cubicBezTo>
                    <a:pt x="0" y="1438"/>
                    <a:pt x="0" y="1438"/>
                    <a:pt x="0" y="1438"/>
                  </a:cubicBezTo>
                  <a:cubicBezTo>
                    <a:pt x="0" y="1449"/>
                    <a:pt x="0" y="1449"/>
                    <a:pt x="0" y="1449"/>
                  </a:cubicBezTo>
                  <a:cubicBezTo>
                    <a:pt x="2" y="1454"/>
                    <a:pt x="4" y="1459"/>
                    <a:pt x="7" y="1464"/>
                  </a:cubicBezTo>
                  <a:cubicBezTo>
                    <a:pt x="12" y="1475"/>
                    <a:pt x="19" y="1484"/>
                    <a:pt x="27" y="1493"/>
                  </a:cubicBezTo>
                  <a:cubicBezTo>
                    <a:pt x="34" y="1502"/>
                    <a:pt x="41" y="1510"/>
                    <a:pt x="49" y="1517"/>
                  </a:cubicBezTo>
                  <a:cubicBezTo>
                    <a:pt x="54" y="1522"/>
                    <a:pt x="58" y="1526"/>
                    <a:pt x="62" y="1531"/>
                  </a:cubicBezTo>
                  <a:cubicBezTo>
                    <a:pt x="79" y="1547"/>
                    <a:pt x="96" y="1563"/>
                    <a:pt x="112" y="1580"/>
                  </a:cubicBezTo>
                  <a:cubicBezTo>
                    <a:pt x="114" y="1582"/>
                    <a:pt x="115" y="1584"/>
                    <a:pt x="117" y="1586"/>
                  </a:cubicBezTo>
                  <a:cubicBezTo>
                    <a:pt x="119" y="1589"/>
                    <a:pt x="121" y="1591"/>
                    <a:pt x="123" y="1594"/>
                  </a:cubicBezTo>
                  <a:cubicBezTo>
                    <a:pt x="130" y="1603"/>
                    <a:pt x="135" y="1613"/>
                    <a:pt x="139" y="1624"/>
                  </a:cubicBezTo>
                  <a:cubicBezTo>
                    <a:pt x="143" y="1635"/>
                    <a:pt x="144" y="1647"/>
                    <a:pt x="143" y="1658"/>
                  </a:cubicBezTo>
                  <a:cubicBezTo>
                    <a:pt x="142" y="1666"/>
                    <a:pt x="141" y="1673"/>
                    <a:pt x="138" y="1680"/>
                  </a:cubicBezTo>
                  <a:cubicBezTo>
                    <a:pt x="133" y="1687"/>
                    <a:pt x="128" y="1694"/>
                    <a:pt x="122" y="1701"/>
                  </a:cubicBezTo>
                  <a:cubicBezTo>
                    <a:pt x="107" y="1718"/>
                    <a:pt x="89" y="1733"/>
                    <a:pt x="72" y="1749"/>
                  </a:cubicBezTo>
                  <a:cubicBezTo>
                    <a:pt x="55" y="1765"/>
                    <a:pt x="38" y="1781"/>
                    <a:pt x="23" y="1799"/>
                  </a:cubicBezTo>
                  <a:cubicBezTo>
                    <a:pt x="16" y="1808"/>
                    <a:pt x="9" y="1818"/>
                    <a:pt x="4" y="1828"/>
                  </a:cubicBezTo>
                  <a:cubicBezTo>
                    <a:pt x="3" y="1831"/>
                    <a:pt x="1" y="1834"/>
                    <a:pt x="0" y="1837"/>
                  </a:cubicBezTo>
                  <a:cubicBezTo>
                    <a:pt x="0" y="1857"/>
                    <a:pt x="0" y="1857"/>
                    <a:pt x="0" y="1857"/>
                  </a:cubicBezTo>
                  <a:cubicBezTo>
                    <a:pt x="0" y="1868"/>
                    <a:pt x="0" y="1868"/>
                    <a:pt x="0" y="1868"/>
                  </a:cubicBezTo>
                  <a:cubicBezTo>
                    <a:pt x="0" y="1880"/>
                    <a:pt x="0" y="1880"/>
                    <a:pt x="0" y="1880"/>
                  </a:cubicBezTo>
                  <a:cubicBezTo>
                    <a:pt x="2" y="1886"/>
                    <a:pt x="4" y="1891"/>
                    <a:pt x="7" y="1896"/>
                  </a:cubicBezTo>
                  <a:cubicBezTo>
                    <a:pt x="12" y="1907"/>
                    <a:pt x="19" y="1916"/>
                    <a:pt x="27" y="1925"/>
                  </a:cubicBezTo>
                  <a:cubicBezTo>
                    <a:pt x="42" y="1943"/>
                    <a:pt x="59" y="1958"/>
                    <a:pt x="76" y="1974"/>
                  </a:cubicBezTo>
                  <a:cubicBezTo>
                    <a:pt x="76" y="1975"/>
                    <a:pt x="76" y="1975"/>
                    <a:pt x="77" y="1975"/>
                  </a:cubicBezTo>
                  <a:cubicBezTo>
                    <a:pt x="84" y="1982"/>
                    <a:pt x="90" y="1988"/>
                    <a:pt x="97" y="1995"/>
                  </a:cubicBezTo>
                  <a:cubicBezTo>
                    <a:pt x="106" y="2004"/>
                    <a:pt x="115" y="2014"/>
                    <a:pt x="123" y="2025"/>
                  </a:cubicBezTo>
                  <a:cubicBezTo>
                    <a:pt x="130" y="2035"/>
                    <a:pt x="135" y="2045"/>
                    <a:pt x="139" y="2056"/>
                  </a:cubicBezTo>
                  <a:cubicBezTo>
                    <a:pt x="143" y="2067"/>
                    <a:pt x="144" y="2078"/>
                    <a:pt x="143" y="2090"/>
                  </a:cubicBezTo>
                  <a:cubicBezTo>
                    <a:pt x="142" y="2096"/>
                    <a:pt x="141" y="2102"/>
                    <a:pt x="139" y="2108"/>
                  </a:cubicBezTo>
                  <a:cubicBezTo>
                    <a:pt x="134" y="2116"/>
                    <a:pt x="128" y="2124"/>
                    <a:pt x="122" y="2131"/>
                  </a:cubicBezTo>
                  <a:cubicBezTo>
                    <a:pt x="113" y="2141"/>
                    <a:pt x="104" y="2150"/>
                    <a:pt x="95" y="2159"/>
                  </a:cubicBezTo>
                  <a:cubicBezTo>
                    <a:pt x="110" y="2159"/>
                    <a:pt x="110" y="2159"/>
                    <a:pt x="110" y="2159"/>
                  </a:cubicBezTo>
                  <a:cubicBezTo>
                    <a:pt x="117" y="2152"/>
                    <a:pt x="124" y="2145"/>
                    <a:pt x="130" y="2138"/>
                  </a:cubicBezTo>
                  <a:cubicBezTo>
                    <a:pt x="134" y="2133"/>
                    <a:pt x="138" y="2128"/>
                    <a:pt x="142" y="2122"/>
                  </a:cubicBezTo>
                  <a:cubicBezTo>
                    <a:pt x="143" y="2122"/>
                    <a:pt x="143" y="2122"/>
                    <a:pt x="143" y="2122"/>
                  </a:cubicBezTo>
                  <a:cubicBezTo>
                    <a:pt x="143" y="2122"/>
                    <a:pt x="143" y="2121"/>
                    <a:pt x="143" y="2120"/>
                  </a:cubicBezTo>
                  <a:cubicBezTo>
                    <a:pt x="146" y="2116"/>
                    <a:pt x="149" y="2112"/>
                    <a:pt x="151" y="2107"/>
                  </a:cubicBezTo>
                  <a:cubicBezTo>
                    <a:pt x="154" y="2101"/>
                    <a:pt x="156" y="2095"/>
                    <a:pt x="157" y="2088"/>
                  </a:cubicBezTo>
                  <a:cubicBezTo>
                    <a:pt x="158" y="2080"/>
                    <a:pt x="157" y="2074"/>
                    <a:pt x="156" y="2068"/>
                  </a:cubicBezTo>
                  <a:cubicBezTo>
                    <a:pt x="153" y="2055"/>
                    <a:pt x="147" y="2043"/>
                    <a:pt x="141" y="2033"/>
                  </a:cubicBezTo>
                  <a:cubicBezTo>
                    <a:pt x="140" y="2032"/>
                    <a:pt x="139" y="2030"/>
                    <a:pt x="138" y="2029"/>
                  </a:cubicBezTo>
                  <a:cubicBezTo>
                    <a:pt x="136" y="2026"/>
                    <a:pt x="134" y="2022"/>
                    <a:pt x="132" y="2019"/>
                  </a:cubicBezTo>
                  <a:cubicBezTo>
                    <a:pt x="117" y="1999"/>
                    <a:pt x="100" y="1982"/>
                    <a:pt x="83" y="1966"/>
                  </a:cubicBezTo>
                  <a:cubicBezTo>
                    <a:pt x="67" y="1950"/>
                    <a:pt x="50" y="1935"/>
                    <a:pt x="35" y="1917"/>
                  </a:cubicBezTo>
                  <a:cubicBezTo>
                    <a:pt x="21" y="1901"/>
                    <a:pt x="10" y="1881"/>
                    <a:pt x="9" y="1861"/>
                  </a:cubicBezTo>
                  <a:cubicBezTo>
                    <a:pt x="8" y="1852"/>
                    <a:pt x="10" y="1843"/>
                    <a:pt x="15" y="1833"/>
                  </a:cubicBezTo>
                  <a:cubicBezTo>
                    <a:pt x="19" y="1824"/>
                    <a:pt x="25" y="1815"/>
                    <a:pt x="32" y="1806"/>
                  </a:cubicBezTo>
                  <a:cubicBezTo>
                    <a:pt x="46" y="1789"/>
                    <a:pt x="63" y="1773"/>
                    <a:pt x="80" y="1757"/>
                  </a:cubicBezTo>
                  <a:cubicBezTo>
                    <a:pt x="97" y="1741"/>
                    <a:pt x="114" y="1726"/>
                    <a:pt x="130" y="1708"/>
                  </a:cubicBezTo>
                  <a:cubicBezTo>
                    <a:pt x="138" y="1698"/>
                    <a:pt x="146" y="1689"/>
                    <a:pt x="151" y="1677"/>
                  </a:cubicBezTo>
                  <a:cubicBezTo>
                    <a:pt x="154" y="1671"/>
                    <a:pt x="156" y="1664"/>
                    <a:pt x="157" y="1657"/>
                  </a:cubicBezTo>
                  <a:cubicBezTo>
                    <a:pt x="158" y="1650"/>
                    <a:pt x="157" y="1644"/>
                    <a:pt x="156" y="1637"/>
                  </a:cubicBezTo>
                  <a:cubicBezTo>
                    <a:pt x="153" y="1625"/>
                    <a:pt x="148" y="1614"/>
                    <a:pt x="142" y="1605"/>
                  </a:cubicBezTo>
                  <a:cubicBezTo>
                    <a:pt x="139" y="1599"/>
                    <a:pt x="135" y="1593"/>
                    <a:pt x="132" y="1588"/>
                  </a:cubicBezTo>
                  <a:cubicBezTo>
                    <a:pt x="117" y="1567"/>
                    <a:pt x="100" y="1551"/>
                    <a:pt x="83" y="1535"/>
                  </a:cubicBezTo>
                  <a:cubicBezTo>
                    <a:pt x="67" y="1519"/>
                    <a:pt x="50" y="1503"/>
                    <a:pt x="35" y="1486"/>
                  </a:cubicBezTo>
                  <a:cubicBezTo>
                    <a:pt x="21" y="1469"/>
                    <a:pt x="10" y="1450"/>
                    <a:pt x="9" y="1430"/>
                  </a:cubicBezTo>
                  <a:cubicBezTo>
                    <a:pt x="8" y="1421"/>
                    <a:pt x="10" y="1411"/>
                    <a:pt x="15" y="1402"/>
                  </a:cubicBezTo>
                  <a:cubicBezTo>
                    <a:pt x="19" y="1392"/>
                    <a:pt x="25" y="1383"/>
                    <a:pt x="32" y="1375"/>
                  </a:cubicBezTo>
                  <a:cubicBezTo>
                    <a:pt x="46" y="1357"/>
                    <a:pt x="63" y="1342"/>
                    <a:pt x="80" y="1326"/>
                  </a:cubicBezTo>
                  <a:cubicBezTo>
                    <a:pt x="97" y="1310"/>
                    <a:pt x="114" y="1294"/>
                    <a:pt x="130" y="1276"/>
                  </a:cubicBezTo>
                  <a:cubicBezTo>
                    <a:pt x="134" y="1271"/>
                    <a:pt x="138" y="1266"/>
                    <a:pt x="142" y="1261"/>
                  </a:cubicBezTo>
                  <a:cubicBezTo>
                    <a:pt x="143" y="1261"/>
                    <a:pt x="143" y="1261"/>
                    <a:pt x="143" y="1261"/>
                  </a:cubicBezTo>
                  <a:cubicBezTo>
                    <a:pt x="144" y="1259"/>
                    <a:pt x="144" y="1258"/>
                    <a:pt x="145" y="1256"/>
                  </a:cubicBezTo>
                  <a:cubicBezTo>
                    <a:pt x="147" y="1252"/>
                    <a:pt x="149" y="1249"/>
                    <a:pt x="151" y="1245"/>
                  </a:cubicBezTo>
                  <a:cubicBezTo>
                    <a:pt x="154" y="1239"/>
                    <a:pt x="156" y="1233"/>
                    <a:pt x="157" y="1226"/>
                  </a:cubicBezTo>
                  <a:cubicBezTo>
                    <a:pt x="158" y="1218"/>
                    <a:pt x="157" y="1212"/>
                    <a:pt x="156" y="1206"/>
                  </a:cubicBezTo>
                  <a:cubicBezTo>
                    <a:pt x="153" y="1193"/>
                    <a:pt x="147" y="1181"/>
                    <a:pt x="141" y="1171"/>
                  </a:cubicBezTo>
                  <a:cubicBezTo>
                    <a:pt x="138" y="1168"/>
                    <a:pt x="136" y="1164"/>
                    <a:pt x="133" y="1161"/>
                  </a:cubicBezTo>
                  <a:cubicBezTo>
                    <a:pt x="133" y="1160"/>
                    <a:pt x="132" y="1159"/>
                    <a:pt x="132" y="1158"/>
                  </a:cubicBezTo>
                  <a:cubicBezTo>
                    <a:pt x="117" y="1138"/>
                    <a:pt x="100" y="1122"/>
                    <a:pt x="83" y="1105"/>
                  </a:cubicBezTo>
                  <a:cubicBezTo>
                    <a:pt x="67" y="1089"/>
                    <a:pt x="50" y="1074"/>
                    <a:pt x="35" y="1057"/>
                  </a:cubicBezTo>
                  <a:cubicBezTo>
                    <a:pt x="21" y="1040"/>
                    <a:pt x="10" y="1020"/>
                    <a:pt x="9" y="1000"/>
                  </a:cubicBezTo>
                  <a:cubicBezTo>
                    <a:pt x="8" y="991"/>
                    <a:pt x="10" y="982"/>
                    <a:pt x="15" y="972"/>
                  </a:cubicBezTo>
                  <a:cubicBezTo>
                    <a:pt x="19" y="963"/>
                    <a:pt x="25" y="954"/>
                    <a:pt x="32" y="945"/>
                  </a:cubicBezTo>
                  <a:cubicBezTo>
                    <a:pt x="46" y="928"/>
                    <a:pt x="63" y="912"/>
                    <a:pt x="80" y="896"/>
                  </a:cubicBezTo>
                  <a:cubicBezTo>
                    <a:pt x="97" y="880"/>
                    <a:pt x="114" y="865"/>
                    <a:pt x="130" y="847"/>
                  </a:cubicBezTo>
                  <a:cubicBezTo>
                    <a:pt x="138" y="837"/>
                    <a:pt x="146" y="828"/>
                    <a:pt x="151" y="816"/>
                  </a:cubicBezTo>
                  <a:cubicBezTo>
                    <a:pt x="154" y="810"/>
                    <a:pt x="156" y="803"/>
                    <a:pt x="157" y="796"/>
                  </a:cubicBezTo>
                  <a:cubicBezTo>
                    <a:pt x="158" y="789"/>
                    <a:pt x="157" y="783"/>
                    <a:pt x="156" y="776"/>
                  </a:cubicBezTo>
                  <a:cubicBezTo>
                    <a:pt x="153" y="766"/>
                    <a:pt x="149" y="756"/>
                    <a:pt x="144" y="748"/>
                  </a:cubicBezTo>
                  <a:cubicBezTo>
                    <a:pt x="141" y="740"/>
                    <a:pt x="136" y="732"/>
                    <a:pt x="132" y="726"/>
                  </a:cubicBezTo>
                  <a:cubicBezTo>
                    <a:pt x="117" y="705"/>
                    <a:pt x="100" y="689"/>
                    <a:pt x="83" y="673"/>
                  </a:cubicBezTo>
                  <a:cubicBezTo>
                    <a:pt x="67" y="656"/>
                    <a:pt x="50" y="641"/>
                    <a:pt x="35" y="624"/>
                  </a:cubicBezTo>
                  <a:cubicBezTo>
                    <a:pt x="21" y="607"/>
                    <a:pt x="10" y="588"/>
                    <a:pt x="9" y="568"/>
                  </a:cubicBezTo>
                  <a:cubicBezTo>
                    <a:pt x="8" y="558"/>
                    <a:pt x="10" y="549"/>
                    <a:pt x="15" y="540"/>
                  </a:cubicBezTo>
                  <a:cubicBezTo>
                    <a:pt x="19" y="530"/>
                    <a:pt x="25" y="521"/>
                    <a:pt x="32" y="513"/>
                  </a:cubicBezTo>
                  <a:cubicBezTo>
                    <a:pt x="46" y="495"/>
                    <a:pt x="63" y="480"/>
                    <a:pt x="80" y="464"/>
                  </a:cubicBezTo>
                  <a:cubicBezTo>
                    <a:pt x="97" y="448"/>
                    <a:pt x="114" y="432"/>
                    <a:pt x="130" y="414"/>
                  </a:cubicBezTo>
                  <a:cubicBezTo>
                    <a:pt x="138" y="405"/>
                    <a:pt x="146" y="395"/>
                    <a:pt x="151" y="383"/>
                  </a:cubicBezTo>
                  <a:cubicBezTo>
                    <a:pt x="154" y="377"/>
                    <a:pt x="156" y="371"/>
                    <a:pt x="157" y="364"/>
                  </a:cubicBezTo>
                  <a:cubicBezTo>
                    <a:pt x="158" y="356"/>
                    <a:pt x="157" y="350"/>
                    <a:pt x="156" y="344"/>
                  </a:cubicBezTo>
                  <a:cubicBezTo>
                    <a:pt x="153" y="333"/>
                    <a:pt x="149" y="324"/>
                    <a:pt x="144" y="315"/>
                  </a:cubicBezTo>
                  <a:cubicBezTo>
                    <a:pt x="141" y="307"/>
                    <a:pt x="136" y="300"/>
                    <a:pt x="132" y="293"/>
                  </a:cubicBezTo>
                  <a:cubicBezTo>
                    <a:pt x="117" y="273"/>
                    <a:pt x="100" y="256"/>
                    <a:pt x="83" y="240"/>
                  </a:cubicBezTo>
                  <a:cubicBezTo>
                    <a:pt x="67" y="224"/>
                    <a:pt x="50" y="208"/>
                    <a:pt x="35" y="191"/>
                  </a:cubicBezTo>
                  <a:cubicBezTo>
                    <a:pt x="21" y="174"/>
                    <a:pt x="10" y="155"/>
                    <a:pt x="9" y="135"/>
                  </a:cubicBezTo>
                  <a:cubicBezTo>
                    <a:pt x="8" y="126"/>
                    <a:pt x="10" y="116"/>
                    <a:pt x="15" y="107"/>
                  </a:cubicBezTo>
                  <a:cubicBezTo>
                    <a:pt x="19" y="97"/>
                    <a:pt x="25" y="88"/>
                    <a:pt x="32" y="80"/>
                  </a:cubicBezTo>
                  <a:cubicBezTo>
                    <a:pt x="46" y="63"/>
                    <a:pt x="63" y="47"/>
                    <a:pt x="80" y="31"/>
                  </a:cubicBezTo>
                  <a:cubicBezTo>
                    <a:pt x="91" y="21"/>
                    <a:pt x="102" y="10"/>
                    <a:pt x="112" y="0"/>
                  </a:cubicBezTo>
                  <a:cubicBezTo>
                    <a:pt x="97" y="0"/>
                    <a:pt x="97" y="0"/>
                    <a:pt x="97" y="0"/>
                  </a:cubicBezTo>
                  <a:cubicBezTo>
                    <a:pt x="89" y="7"/>
                    <a:pt x="81" y="15"/>
                    <a:pt x="72" y="23"/>
                  </a:cubicBezTo>
                  <a:cubicBezTo>
                    <a:pt x="55" y="39"/>
                    <a:pt x="38" y="54"/>
                    <a:pt x="23"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hidden">
            <a:xfrm>
              <a:off x="7107238"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8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6"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30"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6"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30"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8"/>
                  </a:cubicBezTo>
                  <a:cubicBezTo>
                    <a:pt x="56" y="1522"/>
                    <a:pt x="60" y="1527"/>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6"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8"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7"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3"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3"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3"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3"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3"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hidden">
            <a:xfrm>
              <a:off x="10664825"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hidden">
            <a:xfrm>
              <a:off x="964565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hidden">
            <a:xfrm>
              <a:off x="8639175" y="-1587"/>
              <a:ext cx="1003300" cy="6862762"/>
            </a:xfrm>
            <a:custGeom>
              <a:avLst/>
              <a:gdLst>
                <a:gd name="T0" fmla="*/ 129 w 316"/>
                <a:gd name="T1" fmla="*/ 183 h 2159"/>
                <a:gd name="T2" fmla="*/ 19 w 316"/>
                <a:gd name="T3" fmla="*/ 305 h 2159"/>
                <a:gd name="T4" fmla="*/ 0 w 316"/>
                <a:gd name="T5" fmla="*/ 367 h 2159"/>
                <a:gd name="T6" fmla="*/ 24 w 316"/>
                <a:gd name="T7" fmla="*/ 408 h 2159"/>
                <a:gd name="T8" fmla="*/ 149 w 316"/>
                <a:gd name="T9" fmla="*/ 564 h 2159"/>
                <a:gd name="T10" fmla="*/ 23 w 316"/>
                <a:gd name="T11" fmla="*/ 730 h 2159"/>
                <a:gd name="T12" fmla="*/ 0 w 316"/>
                <a:gd name="T13" fmla="*/ 796 h 2159"/>
                <a:gd name="T14" fmla="*/ 14 w 316"/>
                <a:gd name="T15" fmla="*/ 828 h 2159"/>
                <a:gd name="T16" fmla="*/ 149 w 316"/>
                <a:gd name="T17" fmla="*/ 993 h 2159"/>
                <a:gd name="T18" fmla="*/ 13 w 316"/>
                <a:gd name="T19" fmla="*/ 1175 h 2159"/>
                <a:gd name="T20" fmla="*/ 4 w 316"/>
                <a:gd name="T21" fmla="*/ 1242 h 2159"/>
                <a:gd name="T22" fmla="*/ 74 w 316"/>
                <a:gd name="T23" fmla="*/ 1319 h 2159"/>
                <a:gd name="T24" fmla="*/ 129 w 316"/>
                <a:gd name="T25" fmla="*/ 1477 h 2159"/>
                <a:gd name="T26" fmla="*/ 0 w 316"/>
                <a:gd name="T27" fmla="*/ 1639 h 2159"/>
                <a:gd name="T28" fmla="*/ 9 w 316"/>
                <a:gd name="T29" fmla="*/ 1681 h 2159"/>
                <a:gd name="T30" fmla="*/ 123 w 316"/>
                <a:gd name="T31" fmla="*/ 1800 h 2159"/>
                <a:gd name="T32" fmla="*/ 93 w 316"/>
                <a:gd name="T33" fmla="*/ 1951 h 2159"/>
                <a:gd name="T34" fmla="*/ 0 w 316"/>
                <a:gd name="T35" fmla="*/ 2069 h 2159"/>
                <a:gd name="T36" fmla="*/ 7 w 316"/>
                <a:gd name="T37" fmla="*/ 2109 h 2159"/>
                <a:gd name="T38" fmla="*/ 66 w 316"/>
                <a:gd name="T39" fmla="*/ 2159 h 2159"/>
                <a:gd name="T40" fmla="*/ 78 w 316"/>
                <a:gd name="T41" fmla="*/ 1981 h 2159"/>
                <a:gd name="T42" fmla="*/ 165 w 316"/>
                <a:gd name="T43" fmla="*/ 1896 h 2159"/>
                <a:gd name="T44" fmla="*/ 281 w 316"/>
                <a:gd name="T45" fmla="*/ 2025 h 2159"/>
                <a:gd name="T46" fmla="*/ 253 w 316"/>
                <a:gd name="T47" fmla="*/ 2159 h 2159"/>
                <a:gd name="T48" fmla="*/ 301 w 316"/>
                <a:gd name="T49" fmla="*/ 2120 h 2159"/>
                <a:gd name="T50" fmla="*/ 296 w 316"/>
                <a:gd name="T51" fmla="*/ 2029 h 2159"/>
                <a:gd name="T52" fmla="*/ 173 w 316"/>
                <a:gd name="T53" fmla="*/ 1833 h 2159"/>
                <a:gd name="T54" fmla="*/ 315 w 316"/>
                <a:gd name="T55" fmla="*/ 1657 h 2159"/>
                <a:gd name="T56" fmla="*/ 193 w 316"/>
                <a:gd name="T57" fmla="*/ 1486 h 2159"/>
                <a:gd name="T58" fmla="*/ 288 w 316"/>
                <a:gd name="T59" fmla="*/ 1276 h 2159"/>
                <a:gd name="T60" fmla="*/ 315 w 316"/>
                <a:gd name="T61" fmla="*/ 1226 h 2159"/>
                <a:gd name="T62" fmla="*/ 241 w 316"/>
                <a:gd name="T63" fmla="*/ 1105 h 2159"/>
                <a:gd name="T64" fmla="*/ 238 w 316"/>
                <a:gd name="T65" fmla="*/ 896 h 2159"/>
                <a:gd name="T66" fmla="*/ 302 w 316"/>
                <a:gd name="T67" fmla="*/ 748 h 2159"/>
                <a:gd name="T68" fmla="*/ 173 w 316"/>
                <a:gd name="T69" fmla="*/ 540 h 2159"/>
                <a:gd name="T70" fmla="*/ 315 w 316"/>
                <a:gd name="T71" fmla="*/ 364 h 2159"/>
                <a:gd name="T72" fmla="*/ 193 w 316"/>
                <a:gd name="T73" fmla="*/ 191 h 2159"/>
                <a:gd name="T74" fmla="*/ 270 w 316"/>
                <a:gd name="T75" fmla="*/ 0 h 2159"/>
                <a:gd name="T76" fmla="*/ 158 w 316"/>
                <a:gd name="T77" fmla="*/ 110 h 2159"/>
                <a:gd name="T78" fmla="*/ 64 w 316"/>
                <a:gd name="T79" fmla="*/ 0 h 2159"/>
                <a:gd name="T80" fmla="*/ 207 w 316"/>
                <a:gd name="T81" fmla="*/ 1517 h 2159"/>
                <a:gd name="T82" fmla="*/ 297 w 316"/>
                <a:gd name="T83" fmla="*/ 1624 h 2159"/>
                <a:gd name="T84" fmla="*/ 181 w 316"/>
                <a:gd name="T85" fmla="*/ 1799 h 2159"/>
                <a:gd name="T86" fmla="*/ 132 w 316"/>
                <a:gd name="T87" fmla="*/ 1793 h 2159"/>
                <a:gd name="T88" fmla="*/ 32 w 316"/>
                <a:gd name="T89" fmla="*/ 1599 h 2159"/>
                <a:gd name="T90" fmla="*/ 158 w 316"/>
                <a:gd name="T91" fmla="*/ 1449 h 2159"/>
                <a:gd name="T92" fmla="*/ 281 w 316"/>
                <a:gd name="T93" fmla="*/ 1164 h 2159"/>
                <a:gd name="T94" fmla="*/ 230 w 316"/>
                <a:gd name="T95" fmla="*/ 1318 h 2159"/>
                <a:gd name="T96" fmla="*/ 153 w 316"/>
                <a:gd name="T97" fmla="*/ 1392 h 2159"/>
                <a:gd name="T98" fmla="*/ 13 w 316"/>
                <a:gd name="T99" fmla="*/ 1228 h 2159"/>
                <a:gd name="T100" fmla="*/ 158 w 316"/>
                <a:gd name="T101" fmla="*/ 1018 h 2159"/>
                <a:gd name="T102" fmla="*/ 194 w 316"/>
                <a:gd name="T103" fmla="*/ 642 h 2159"/>
                <a:gd name="T104" fmla="*/ 301 w 316"/>
                <a:gd name="T105" fmla="*/ 796 h 2159"/>
                <a:gd name="T106" fmla="*/ 162 w 316"/>
                <a:gd name="T107" fmla="*/ 967 h 2159"/>
                <a:gd name="T108" fmla="*/ 82 w 316"/>
                <a:gd name="T109" fmla="*/ 882 h 2159"/>
                <a:gd name="T110" fmla="*/ 78 w 316"/>
                <a:gd name="T111" fmla="*/ 687 h 2159"/>
                <a:gd name="T112" fmla="*/ 165 w 316"/>
                <a:gd name="T113" fmla="*/ 602 h 2159"/>
                <a:gd name="T114" fmla="*/ 185 w 316"/>
                <a:gd name="T115" fmla="*/ 198 h 2159"/>
                <a:gd name="T116" fmla="*/ 297 w 316"/>
                <a:gd name="T117" fmla="*/ 329 h 2159"/>
                <a:gd name="T118" fmla="*/ 181 w 316"/>
                <a:gd name="T119" fmla="*/ 505 h 2159"/>
                <a:gd name="T120" fmla="*/ 132 w 316"/>
                <a:gd name="T121" fmla="*/ 499 h 2159"/>
                <a:gd name="T122" fmla="*/ 32 w 316"/>
                <a:gd name="T123"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4"/>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3" y="1894"/>
                    <a:pt x="156" y="1886"/>
                    <a:pt x="158" y="1879"/>
                  </a:cubicBezTo>
                  <a:cubicBezTo>
                    <a:pt x="158" y="1880"/>
                    <a:pt x="158" y="1880"/>
                    <a:pt x="158" y="1880"/>
                  </a:cubicBezTo>
                  <a:cubicBezTo>
                    <a:pt x="160" y="1886"/>
                    <a:pt x="162" y="1891"/>
                    <a:pt x="165" y="1896"/>
                  </a:cubicBezTo>
                  <a:cubicBezTo>
                    <a:pt x="170" y="1907"/>
                    <a:pt x="177" y="1916"/>
                    <a:pt x="185" y="1925"/>
                  </a:cubicBezTo>
                  <a:cubicBezTo>
                    <a:pt x="200" y="1943"/>
                    <a:pt x="217" y="1958"/>
                    <a:pt x="234" y="1974"/>
                  </a:cubicBezTo>
                  <a:cubicBezTo>
                    <a:pt x="234" y="1975"/>
                    <a:pt x="235" y="1975"/>
                    <a:pt x="235" y="1975"/>
                  </a:cubicBezTo>
                  <a:cubicBezTo>
                    <a:pt x="242" y="1982"/>
                    <a:pt x="248" y="1988"/>
                    <a:pt x="255" y="1995"/>
                  </a:cubicBezTo>
                  <a:cubicBezTo>
                    <a:pt x="264" y="2004"/>
                    <a:pt x="273" y="2014"/>
                    <a:pt x="281" y="2025"/>
                  </a:cubicBezTo>
                  <a:cubicBezTo>
                    <a:pt x="288" y="2035"/>
                    <a:pt x="293" y="2045"/>
                    <a:pt x="297" y="2056"/>
                  </a:cubicBezTo>
                  <a:cubicBezTo>
                    <a:pt x="301" y="2067"/>
                    <a:pt x="302" y="2078"/>
                    <a:pt x="301" y="2090"/>
                  </a:cubicBezTo>
                  <a:cubicBezTo>
                    <a:pt x="300" y="2096"/>
                    <a:pt x="299" y="2102"/>
                    <a:pt x="297" y="2108"/>
                  </a:cubicBezTo>
                  <a:cubicBezTo>
                    <a:pt x="292" y="2116"/>
                    <a:pt x="286" y="2124"/>
                    <a:pt x="280" y="2131"/>
                  </a:cubicBezTo>
                  <a:cubicBezTo>
                    <a:pt x="271" y="2141"/>
                    <a:pt x="262" y="2150"/>
                    <a:pt x="253" y="2159"/>
                  </a:cubicBezTo>
                  <a:cubicBezTo>
                    <a:pt x="268" y="2159"/>
                    <a:pt x="268" y="2159"/>
                    <a:pt x="268" y="2159"/>
                  </a:cubicBezTo>
                  <a:cubicBezTo>
                    <a:pt x="275" y="2152"/>
                    <a:pt x="282" y="2145"/>
                    <a:pt x="288" y="2138"/>
                  </a:cubicBezTo>
                  <a:cubicBezTo>
                    <a:pt x="292" y="2133"/>
                    <a:pt x="296" y="2128"/>
                    <a:pt x="300" y="2122"/>
                  </a:cubicBezTo>
                  <a:cubicBezTo>
                    <a:pt x="301" y="2122"/>
                    <a:pt x="301" y="2122"/>
                    <a:pt x="301" y="2122"/>
                  </a:cubicBezTo>
                  <a:cubicBezTo>
                    <a:pt x="301" y="2122"/>
                    <a:pt x="301" y="2121"/>
                    <a:pt x="301" y="2120"/>
                  </a:cubicBezTo>
                  <a:cubicBezTo>
                    <a:pt x="304" y="2116"/>
                    <a:pt x="307" y="2112"/>
                    <a:pt x="309" y="2107"/>
                  </a:cubicBezTo>
                  <a:cubicBezTo>
                    <a:pt x="312" y="2101"/>
                    <a:pt x="314" y="2095"/>
                    <a:pt x="315" y="2088"/>
                  </a:cubicBezTo>
                  <a:cubicBezTo>
                    <a:pt x="316" y="2080"/>
                    <a:pt x="315" y="2074"/>
                    <a:pt x="314" y="2068"/>
                  </a:cubicBezTo>
                  <a:cubicBezTo>
                    <a:pt x="311" y="2055"/>
                    <a:pt x="305" y="2043"/>
                    <a:pt x="299" y="2033"/>
                  </a:cubicBezTo>
                  <a:cubicBezTo>
                    <a:pt x="298" y="2032"/>
                    <a:pt x="297" y="2030"/>
                    <a:pt x="296" y="2029"/>
                  </a:cubicBezTo>
                  <a:cubicBezTo>
                    <a:pt x="294" y="2026"/>
                    <a:pt x="292" y="2022"/>
                    <a:pt x="290" y="2019"/>
                  </a:cubicBezTo>
                  <a:cubicBezTo>
                    <a:pt x="275" y="1999"/>
                    <a:pt x="258" y="1982"/>
                    <a:pt x="241" y="1966"/>
                  </a:cubicBezTo>
                  <a:cubicBezTo>
                    <a:pt x="225" y="1950"/>
                    <a:pt x="208" y="1935"/>
                    <a:pt x="193" y="1917"/>
                  </a:cubicBezTo>
                  <a:cubicBezTo>
                    <a:pt x="179" y="1901"/>
                    <a:pt x="168" y="1881"/>
                    <a:pt x="167" y="1861"/>
                  </a:cubicBezTo>
                  <a:cubicBezTo>
                    <a:pt x="166" y="1852"/>
                    <a:pt x="168" y="1843"/>
                    <a:pt x="173" y="1833"/>
                  </a:cubicBezTo>
                  <a:cubicBezTo>
                    <a:pt x="177" y="1824"/>
                    <a:pt x="183" y="1815"/>
                    <a:pt x="190" y="1806"/>
                  </a:cubicBezTo>
                  <a:cubicBezTo>
                    <a:pt x="204" y="1789"/>
                    <a:pt x="221" y="1773"/>
                    <a:pt x="238" y="1757"/>
                  </a:cubicBezTo>
                  <a:cubicBezTo>
                    <a:pt x="255" y="1741"/>
                    <a:pt x="272" y="1726"/>
                    <a:pt x="288" y="1708"/>
                  </a:cubicBezTo>
                  <a:cubicBezTo>
                    <a:pt x="296" y="1698"/>
                    <a:pt x="304" y="1689"/>
                    <a:pt x="309" y="1677"/>
                  </a:cubicBezTo>
                  <a:cubicBezTo>
                    <a:pt x="312" y="1671"/>
                    <a:pt x="314" y="1664"/>
                    <a:pt x="315" y="1657"/>
                  </a:cubicBezTo>
                  <a:cubicBezTo>
                    <a:pt x="316" y="1650"/>
                    <a:pt x="315" y="1644"/>
                    <a:pt x="314" y="1637"/>
                  </a:cubicBezTo>
                  <a:cubicBezTo>
                    <a:pt x="311" y="1625"/>
                    <a:pt x="306" y="1614"/>
                    <a:pt x="300" y="1605"/>
                  </a:cubicBezTo>
                  <a:cubicBezTo>
                    <a:pt x="297" y="1599"/>
                    <a:pt x="293" y="1593"/>
                    <a:pt x="290" y="1588"/>
                  </a:cubicBezTo>
                  <a:cubicBezTo>
                    <a:pt x="275" y="1567"/>
                    <a:pt x="258" y="1551"/>
                    <a:pt x="241" y="1535"/>
                  </a:cubicBezTo>
                  <a:cubicBezTo>
                    <a:pt x="225" y="1519"/>
                    <a:pt x="208" y="1503"/>
                    <a:pt x="193" y="1486"/>
                  </a:cubicBezTo>
                  <a:cubicBezTo>
                    <a:pt x="179" y="1469"/>
                    <a:pt x="168" y="1450"/>
                    <a:pt x="167" y="1430"/>
                  </a:cubicBezTo>
                  <a:cubicBezTo>
                    <a:pt x="166" y="1421"/>
                    <a:pt x="168" y="1411"/>
                    <a:pt x="173" y="1402"/>
                  </a:cubicBezTo>
                  <a:cubicBezTo>
                    <a:pt x="177" y="1392"/>
                    <a:pt x="183" y="1383"/>
                    <a:pt x="190" y="1375"/>
                  </a:cubicBezTo>
                  <a:cubicBezTo>
                    <a:pt x="204" y="1357"/>
                    <a:pt x="221" y="1342"/>
                    <a:pt x="238" y="1326"/>
                  </a:cubicBezTo>
                  <a:cubicBezTo>
                    <a:pt x="255" y="1310"/>
                    <a:pt x="272" y="1294"/>
                    <a:pt x="288" y="1276"/>
                  </a:cubicBezTo>
                  <a:cubicBezTo>
                    <a:pt x="292" y="1271"/>
                    <a:pt x="296" y="1266"/>
                    <a:pt x="300" y="1261"/>
                  </a:cubicBezTo>
                  <a:cubicBezTo>
                    <a:pt x="301" y="1261"/>
                    <a:pt x="301" y="1261"/>
                    <a:pt x="301" y="1261"/>
                  </a:cubicBezTo>
                  <a:cubicBezTo>
                    <a:pt x="302" y="1259"/>
                    <a:pt x="302" y="1258"/>
                    <a:pt x="303" y="1256"/>
                  </a:cubicBezTo>
                  <a:cubicBezTo>
                    <a:pt x="305" y="1252"/>
                    <a:pt x="307" y="1249"/>
                    <a:pt x="309" y="1245"/>
                  </a:cubicBezTo>
                  <a:cubicBezTo>
                    <a:pt x="312" y="1239"/>
                    <a:pt x="314" y="1233"/>
                    <a:pt x="315" y="1226"/>
                  </a:cubicBezTo>
                  <a:cubicBezTo>
                    <a:pt x="316" y="1218"/>
                    <a:pt x="315" y="1212"/>
                    <a:pt x="314" y="1206"/>
                  </a:cubicBezTo>
                  <a:cubicBezTo>
                    <a:pt x="311" y="1193"/>
                    <a:pt x="305" y="1181"/>
                    <a:pt x="299" y="1171"/>
                  </a:cubicBezTo>
                  <a:cubicBezTo>
                    <a:pt x="296" y="1168"/>
                    <a:pt x="294" y="1164"/>
                    <a:pt x="291" y="1161"/>
                  </a:cubicBezTo>
                  <a:cubicBezTo>
                    <a:pt x="291" y="1160"/>
                    <a:pt x="290" y="1159"/>
                    <a:pt x="290" y="1158"/>
                  </a:cubicBezTo>
                  <a:cubicBezTo>
                    <a:pt x="275" y="1138"/>
                    <a:pt x="258" y="1122"/>
                    <a:pt x="241" y="1105"/>
                  </a:cubicBezTo>
                  <a:cubicBezTo>
                    <a:pt x="225" y="1089"/>
                    <a:pt x="208" y="1074"/>
                    <a:pt x="193" y="1057"/>
                  </a:cubicBezTo>
                  <a:cubicBezTo>
                    <a:pt x="179" y="1040"/>
                    <a:pt x="168" y="1020"/>
                    <a:pt x="167" y="1000"/>
                  </a:cubicBezTo>
                  <a:cubicBezTo>
                    <a:pt x="166" y="991"/>
                    <a:pt x="168" y="982"/>
                    <a:pt x="173" y="972"/>
                  </a:cubicBezTo>
                  <a:cubicBezTo>
                    <a:pt x="177" y="963"/>
                    <a:pt x="183" y="954"/>
                    <a:pt x="190" y="945"/>
                  </a:cubicBezTo>
                  <a:cubicBezTo>
                    <a:pt x="204" y="928"/>
                    <a:pt x="221" y="912"/>
                    <a:pt x="238" y="896"/>
                  </a:cubicBezTo>
                  <a:cubicBezTo>
                    <a:pt x="255" y="880"/>
                    <a:pt x="272" y="865"/>
                    <a:pt x="288" y="847"/>
                  </a:cubicBezTo>
                  <a:cubicBezTo>
                    <a:pt x="296" y="837"/>
                    <a:pt x="304" y="828"/>
                    <a:pt x="309" y="816"/>
                  </a:cubicBezTo>
                  <a:cubicBezTo>
                    <a:pt x="312" y="810"/>
                    <a:pt x="314" y="803"/>
                    <a:pt x="315" y="796"/>
                  </a:cubicBezTo>
                  <a:cubicBezTo>
                    <a:pt x="316" y="789"/>
                    <a:pt x="315" y="783"/>
                    <a:pt x="314" y="776"/>
                  </a:cubicBezTo>
                  <a:cubicBezTo>
                    <a:pt x="311" y="766"/>
                    <a:pt x="307" y="756"/>
                    <a:pt x="302" y="748"/>
                  </a:cubicBezTo>
                  <a:cubicBezTo>
                    <a:pt x="299" y="740"/>
                    <a:pt x="294" y="732"/>
                    <a:pt x="290" y="726"/>
                  </a:cubicBezTo>
                  <a:cubicBezTo>
                    <a:pt x="275" y="705"/>
                    <a:pt x="258" y="689"/>
                    <a:pt x="241" y="673"/>
                  </a:cubicBezTo>
                  <a:cubicBezTo>
                    <a:pt x="225" y="656"/>
                    <a:pt x="208" y="641"/>
                    <a:pt x="193" y="624"/>
                  </a:cubicBezTo>
                  <a:cubicBezTo>
                    <a:pt x="179" y="607"/>
                    <a:pt x="168" y="588"/>
                    <a:pt x="167" y="568"/>
                  </a:cubicBezTo>
                  <a:cubicBezTo>
                    <a:pt x="166" y="558"/>
                    <a:pt x="168" y="549"/>
                    <a:pt x="173" y="540"/>
                  </a:cubicBezTo>
                  <a:cubicBezTo>
                    <a:pt x="177" y="530"/>
                    <a:pt x="183" y="521"/>
                    <a:pt x="190" y="513"/>
                  </a:cubicBezTo>
                  <a:cubicBezTo>
                    <a:pt x="204" y="495"/>
                    <a:pt x="221" y="480"/>
                    <a:pt x="238" y="464"/>
                  </a:cubicBezTo>
                  <a:cubicBezTo>
                    <a:pt x="255" y="448"/>
                    <a:pt x="272" y="432"/>
                    <a:pt x="288" y="414"/>
                  </a:cubicBezTo>
                  <a:cubicBezTo>
                    <a:pt x="296" y="405"/>
                    <a:pt x="304" y="395"/>
                    <a:pt x="309" y="383"/>
                  </a:cubicBezTo>
                  <a:cubicBezTo>
                    <a:pt x="312" y="377"/>
                    <a:pt x="314" y="371"/>
                    <a:pt x="315" y="364"/>
                  </a:cubicBezTo>
                  <a:cubicBezTo>
                    <a:pt x="316" y="356"/>
                    <a:pt x="315" y="350"/>
                    <a:pt x="314" y="344"/>
                  </a:cubicBezTo>
                  <a:cubicBezTo>
                    <a:pt x="311" y="333"/>
                    <a:pt x="307" y="324"/>
                    <a:pt x="302" y="315"/>
                  </a:cubicBezTo>
                  <a:cubicBezTo>
                    <a:pt x="299" y="307"/>
                    <a:pt x="294" y="300"/>
                    <a:pt x="290" y="293"/>
                  </a:cubicBezTo>
                  <a:cubicBezTo>
                    <a:pt x="275" y="273"/>
                    <a:pt x="258" y="256"/>
                    <a:pt x="241" y="240"/>
                  </a:cubicBezTo>
                  <a:cubicBezTo>
                    <a:pt x="225" y="224"/>
                    <a:pt x="208" y="208"/>
                    <a:pt x="193" y="191"/>
                  </a:cubicBezTo>
                  <a:cubicBezTo>
                    <a:pt x="179" y="174"/>
                    <a:pt x="168" y="155"/>
                    <a:pt x="167" y="135"/>
                  </a:cubicBezTo>
                  <a:cubicBezTo>
                    <a:pt x="166" y="126"/>
                    <a:pt x="168" y="116"/>
                    <a:pt x="173" y="107"/>
                  </a:cubicBezTo>
                  <a:cubicBezTo>
                    <a:pt x="177" y="97"/>
                    <a:pt x="183" y="88"/>
                    <a:pt x="190" y="80"/>
                  </a:cubicBezTo>
                  <a:cubicBezTo>
                    <a:pt x="204" y="63"/>
                    <a:pt x="221" y="47"/>
                    <a:pt x="238" y="31"/>
                  </a:cubicBezTo>
                  <a:cubicBezTo>
                    <a:pt x="249" y="21"/>
                    <a:pt x="260" y="10"/>
                    <a:pt x="270" y="0"/>
                  </a:cubicBezTo>
                  <a:cubicBezTo>
                    <a:pt x="255" y="0"/>
                    <a:pt x="255" y="0"/>
                    <a:pt x="255" y="0"/>
                  </a:cubicBezTo>
                  <a:cubicBezTo>
                    <a:pt x="247" y="7"/>
                    <a:pt x="239" y="15"/>
                    <a:pt x="230" y="23"/>
                  </a:cubicBezTo>
                  <a:cubicBezTo>
                    <a:pt x="213" y="39"/>
                    <a:pt x="196" y="54"/>
                    <a:pt x="181" y="72"/>
                  </a:cubicBezTo>
                  <a:cubicBezTo>
                    <a:pt x="174" y="81"/>
                    <a:pt x="167" y="91"/>
                    <a:pt x="162" y="102"/>
                  </a:cubicBezTo>
                  <a:cubicBezTo>
                    <a:pt x="160" y="104"/>
                    <a:pt x="159" y="107"/>
                    <a:pt x="158" y="110"/>
                  </a:cubicBezTo>
                  <a:cubicBezTo>
                    <a:pt x="158" y="111"/>
                    <a:pt x="158" y="111"/>
                    <a:pt x="158" y="111"/>
                  </a:cubicBezTo>
                  <a:cubicBezTo>
                    <a:pt x="157" y="107"/>
                    <a:pt x="155" y="102"/>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5" y="1493"/>
                  </a:moveTo>
                  <a:cubicBezTo>
                    <a:pt x="192" y="1502"/>
                    <a:pt x="199" y="1510"/>
                    <a:pt x="207" y="1517"/>
                  </a:cubicBezTo>
                  <a:cubicBezTo>
                    <a:pt x="212" y="1522"/>
                    <a:pt x="216" y="1526"/>
                    <a:pt x="220" y="1531"/>
                  </a:cubicBezTo>
                  <a:cubicBezTo>
                    <a:pt x="237" y="1547"/>
                    <a:pt x="254" y="1563"/>
                    <a:pt x="270" y="1580"/>
                  </a:cubicBezTo>
                  <a:cubicBezTo>
                    <a:pt x="272" y="1582"/>
                    <a:pt x="273" y="1584"/>
                    <a:pt x="275" y="1586"/>
                  </a:cubicBezTo>
                  <a:cubicBezTo>
                    <a:pt x="277" y="1589"/>
                    <a:pt x="279" y="1591"/>
                    <a:pt x="281" y="1594"/>
                  </a:cubicBezTo>
                  <a:cubicBezTo>
                    <a:pt x="288" y="1603"/>
                    <a:pt x="293" y="1613"/>
                    <a:pt x="297" y="1624"/>
                  </a:cubicBezTo>
                  <a:cubicBezTo>
                    <a:pt x="301" y="1635"/>
                    <a:pt x="302" y="1647"/>
                    <a:pt x="301" y="1658"/>
                  </a:cubicBezTo>
                  <a:cubicBezTo>
                    <a:pt x="300" y="1666"/>
                    <a:pt x="299" y="1673"/>
                    <a:pt x="296" y="1680"/>
                  </a:cubicBezTo>
                  <a:cubicBezTo>
                    <a:pt x="291" y="1687"/>
                    <a:pt x="286" y="1694"/>
                    <a:pt x="280" y="1701"/>
                  </a:cubicBezTo>
                  <a:cubicBezTo>
                    <a:pt x="265" y="1718"/>
                    <a:pt x="247" y="1733"/>
                    <a:pt x="230" y="1749"/>
                  </a:cubicBezTo>
                  <a:cubicBezTo>
                    <a:pt x="213" y="1765"/>
                    <a:pt x="196" y="1781"/>
                    <a:pt x="181" y="1799"/>
                  </a:cubicBezTo>
                  <a:cubicBezTo>
                    <a:pt x="174" y="1808"/>
                    <a:pt x="167" y="1818"/>
                    <a:pt x="162" y="1828"/>
                  </a:cubicBezTo>
                  <a:cubicBezTo>
                    <a:pt x="160" y="1831"/>
                    <a:pt x="159" y="1834"/>
                    <a:pt x="158" y="1837"/>
                  </a:cubicBezTo>
                  <a:cubicBezTo>
                    <a:pt x="158" y="1838"/>
                    <a:pt x="158" y="1838"/>
                    <a:pt x="158" y="1838"/>
                  </a:cubicBezTo>
                  <a:cubicBezTo>
                    <a:pt x="157" y="1833"/>
                    <a:pt x="155" y="1828"/>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3" y="1462"/>
                    <a:pt x="156" y="1455"/>
                    <a:pt x="158" y="1447"/>
                  </a:cubicBezTo>
                  <a:cubicBezTo>
                    <a:pt x="158" y="1449"/>
                    <a:pt x="158" y="1449"/>
                    <a:pt x="158" y="1449"/>
                  </a:cubicBezTo>
                  <a:cubicBezTo>
                    <a:pt x="160" y="1454"/>
                    <a:pt x="162" y="1459"/>
                    <a:pt x="165" y="1464"/>
                  </a:cubicBezTo>
                  <a:cubicBezTo>
                    <a:pt x="170" y="1475"/>
                    <a:pt x="177" y="1484"/>
                    <a:pt x="185" y="1493"/>
                  </a:cubicBezTo>
                  <a:close/>
                  <a:moveTo>
                    <a:pt x="185" y="1064"/>
                  </a:moveTo>
                  <a:cubicBezTo>
                    <a:pt x="200" y="1082"/>
                    <a:pt x="217" y="1098"/>
                    <a:pt x="234" y="1113"/>
                  </a:cubicBezTo>
                  <a:cubicBezTo>
                    <a:pt x="251" y="1129"/>
                    <a:pt x="268" y="1146"/>
                    <a:pt x="281" y="1164"/>
                  </a:cubicBezTo>
                  <a:cubicBezTo>
                    <a:pt x="288" y="1174"/>
                    <a:pt x="293" y="1184"/>
                    <a:pt x="297" y="1195"/>
                  </a:cubicBezTo>
                  <a:cubicBezTo>
                    <a:pt x="301" y="1206"/>
                    <a:pt x="302" y="1218"/>
                    <a:pt x="301" y="1229"/>
                  </a:cubicBezTo>
                  <a:cubicBezTo>
                    <a:pt x="301" y="1234"/>
                    <a:pt x="300" y="1239"/>
                    <a:pt x="298" y="1244"/>
                  </a:cubicBezTo>
                  <a:cubicBezTo>
                    <a:pt x="293" y="1253"/>
                    <a:pt x="287" y="1261"/>
                    <a:pt x="280" y="1269"/>
                  </a:cubicBezTo>
                  <a:cubicBezTo>
                    <a:pt x="265" y="1286"/>
                    <a:pt x="247" y="1302"/>
                    <a:pt x="230" y="1318"/>
                  </a:cubicBezTo>
                  <a:cubicBezTo>
                    <a:pt x="213" y="1333"/>
                    <a:pt x="196" y="1349"/>
                    <a:pt x="181" y="1367"/>
                  </a:cubicBezTo>
                  <a:cubicBezTo>
                    <a:pt x="174" y="1376"/>
                    <a:pt x="167" y="1386"/>
                    <a:pt x="162" y="1396"/>
                  </a:cubicBezTo>
                  <a:cubicBezTo>
                    <a:pt x="160" y="1399"/>
                    <a:pt x="159" y="1402"/>
                    <a:pt x="158" y="1405"/>
                  </a:cubicBezTo>
                  <a:cubicBezTo>
                    <a:pt x="158" y="1406"/>
                    <a:pt x="158" y="1406"/>
                    <a:pt x="158" y="1406"/>
                  </a:cubicBezTo>
                  <a:cubicBezTo>
                    <a:pt x="157" y="1401"/>
                    <a:pt x="155" y="1397"/>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3" y="1033"/>
                    <a:pt x="156" y="1025"/>
                    <a:pt x="158" y="1018"/>
                  </a:cubicBezTo>
                  <a:cubicBezTo>
                    <a:pt x="158" y="1019"/>
                    <a:pt x="158" y="1019"/>
                    <a:pt x="158" y="1019"/>
                  </a:cubicBezTo>
                  <a:cubicBezTo>
                    <a:pt x="160" y="1025"/>
                    <a:pt x="162" y="1030"/>
                    <a:pt x="165" y="1035"/>
                  </a:cubicBezTo>
                  <a:cubicBezTo>
                    <a:pt x="170" y="1046"/>
                    <a:pt x="177" y="1055"/>
                    <a:pt x="185" y="1064"/>
                  </a:cubicBezTo>
                  <a:close/>
                  <a:moveTo>
                    <a:pt x="185" y="631"/>
                  </a:moveTo>
                  <a:cubicBezTo>
                    <a:pt x="188" y="635"/>
                    <a:pt x="191" y="638"/>
                    <a:pt x="194" y="642"/>
                  </a:cubicBezTo>
                  <a:cubicBezTo>
                    <a:pt x="202" y="652"/>
                    <a:pt x="211" y="661"/>
                    <a:pt x="220" y="670"/>
                  </a:cubicBezTo>
                  <a:cubicBezTo>
                    <a:pt x="237" y="686"/>
                    <a:pt x="254" y="702"/>
                    <a:pt x="270" y="719"/>
                  </a:cubicBezTo>
                  <a:cubicBezTo>
                    <a:pt x="275" y="724"/>
                    <a:pt x="279" y="730"/>
                    <a:pt x="283" y="735"/>
                  </a:cubicBezTo>
                  <a:cubicBezTo>
                    <a:pt x="289" y="744"/>
                    <a:pt x="294" y="753"/>
                    <a:pt x="297" y="762"/>
                  </a:cubicBezTo>
                  <a:cubicBezTo>
                    <a:pt x="301" y="773"/>
                    <a:pt x="302" y="785"/>
                    <a:pt x="301" y="796"/>
                  </a:cubicBezTo>
                  <a:cubicBezTo>
                    <a:pt x="300" y="805"/>
                    <a:pt x="298" y="813"/>
                    <a:pt x="294" y="821"/>
                  </a:cubicBezTo>
                  <a:cubicBezTo>
                    <a:pt x="290" y="827"/>
                    <a:pt x="285" y="834"/>
                    <a:pt x="280" y="840"/>
                  </a:cubicBezTo>
                  <a:cubicBezTo>
                    <a:pt x="265" y="857"/>
                    <a:pt x="247" y="872"/>
                    <a:pt x="230" y="888"/>
                  </a:cubicBezTo>
                  <a:cubicBezTo>
                    <a:pt x="213" y="904"/>
                    <a:pt x="196" y="920"/>
                    <a:pt x="181" y="938"/>
                  </a:cubicBezTo>
                  <a:cubicBezTo>
                    <a:pt x="174" y="947"/>
                    <a:pt x="167" y="957"/>
                    <a:pt x="162" y="967"/>
                  </a:cubicBezTo>
                  <a:cubicBezTo>
                    <a:pt x="160" y="970"/>
                    <a:pt x="159" y="973"/>
                    <a:pt x="158" y="976"/>
                  </a:cubicBezTo>
                  <a:cubicBezTo>
                    <a:pt x="158" y="977"/>
                    <a:pt x="158" y="977"/>
                    <a:pt x="158" y="977"/>
                  </a:cubicBezTo>
                  <a:cubicBezTo>
                    <a:pt x="157" y="972"/>
                    <a:pt x="155" y="967"/>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3" y="600"/>
                    <a:pt x="156" y="593"/>
                    <a:pt x="158" y="585"/>
                  </a:cubicBezTo>
                  <a:cubicBezTo>
                    <a:pt x="158" y="587"/>
                    <a:pt x="158" y="587"/>
                    <a:pt x="158" y="587"/>
                  </a:cubicBezTo>
                  <a:cubicBezTo>
                    <a:pt x="160" y="592"/>
                    <a:pt x="162" y="597"/>
                    <a:pt x="165" y="602"/>
                  </a:cubicBezTo>
                  <a:cubicBezTo>
                    <a:pt x="170" y="613"/>
                    <a:pt x="177" y="622"/>
                    <a:pt x="185" y="631"/>
                  </a:cubicBezTo>
                  <a:close/>
                  <a:moveTo>
                    <a:pt x="158" y="152"/>
                  </a:moveTo>
                  <a:cubicBezTo>
                    <a:pt x="158" y="154"/>
                    <a:pt x="158" y="154"/>
                    <a:pt x="158" y="154"/>
                  </a:cubicBezTo>
                  <a:cubicBezTo>
                    <a:pt x="160" y="159"/>
                    <a:pt x="162" y="164"/>
                    <a:pt x="165" y="170"/>
                  </a:cubicBezTo>
                  <a:cubicBezTo>
                    <a:pt x="170" y="180"/>
                    <a:pt x="177" y="190"/>
                    <a:pt x="185" y="198"/>
                  </a:cubicBezTo>
                  <a:cubicBezTo>
                    <a:pt x="188" y="202"/>
                    <a:pt x="191" y="206"/>
                    <a:pt x="194" y="209"/>
                  </a:cubicBezTo>
                  <a:cubicBezTo>
                    <a:pt x="202" y="219"/>
                    <a:pt x="211" y="228"/>
                    <a:pt x="220" y="237"/>
                  </a:cubicBezTo>
                  <a:cubicBezTo>
                    <a:pt x="237" y="254"/>
                    <a:pt x="254" y="269"/>
                    <a:pt x="270" y="286"/>
                  </a:cubicBezTo>
                  <a:cubicBezTo>
                    <a:pt x="275" y="291"/>
                    <a:pt x="279" y="297"/>
                    <a:pt x="283" y="302"/>
                  </a:cubicBezTo>
                  <a:cubicBezTo>
                    <a:pt x="289" y="311"/>
                    <a:pt x="294" y="320"/>
                    <a:pt x="297" y="329"/>
                  </a:cubicBezTo>
                  <a:cubicBezTo>
                    <a:pt x="301" y="340"/>
                    <a:pt x="302" y="352"/>
                    <a:pt x="301" y="363"/>
                  </a:cubicBezTo>
                  <a:cubicBezTo>
                    <a:pt x="300" y="372"/>
                    <a:pt x="298" y="380"/>
                    <a:pt x="294" y="388"/>
                  </a:cubicBezTo>
                  <a:cubicBezTo>
                    <a:pt x="290" y="395"/>
                    <a:pt x="285" y="401"/>
                    <a:pt x="280" y="407"/>
                  </a:cubicBezTo>
                  <a:cubicBezTo>
                    <a:pt x="265" y="424"/>
                    <a:pt x="247" y="440"/>
                    <a:pt x="230" y="455"/>
                  </a:cubicBezTo>
                  <a:cubicBezTo>
                    <a:pt x="213" y="471"/>
                    <a:pt x="196" y="487"/>
                    <a:pt x="181" y="505"/>
                  </a:cubicBezTo>
                  <a:cubicBezTo>
                    <a:pt x="174" y="514"/>
                    <a:pt x="167" y="524"/>
                    <a:pt x="162" y="534"/>
                  </a:cubicBezTo>
                  <a:cubicBezTo>
                    <a:pt x="160" y="537"/>
                    <a:pt x="159" y="540"/>
                    <a:pt x="158" y="543"/>
                  </a:cubicBezTo>
                  <a:cubicBezTo>
                    <a:pt x="158" y="544"/>
                    <a:pt x="158" y="544"/>
                    <a:pt x="158" y="544"/>
                  </a:cubicBezTo>
                  <a:cubicBezTo>
                    <a:pt x="157" y="539"/>
                    <a:pt x="155" y="535"/>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3" y="167"/>
                    <a:pt x="156" y="160"/>
                    <a:pt x="158" y="15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hidden">
            <a:xfrm>
              <a:off x="10160000"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hidden">
            <a:xfrm>
              <a:off x="11691938" y="-1587"/>
              <a:ext cx="501650" cy="6862762"/>
            </a:xfrm>
            <a:custGeom>
              <a:avLst/>
              <a:gdLst>
                <a:gd name="T0" fmla="*/ 149 w 158"/>
                <a:gd name="T1" fmla="*/ 131 h 2159"/>
                <a:gd name="T2" fmla="*/ 121 w 158"/>
                <a:gd name="T3" fmla="*/ 196 h 2159"/>
                <a:gd name="T4" fmla="*/ 23 w 158"/>
                <a:gd name="T5" fmla="*/ 298 h 2159"/>
                <a:gd name="T6" fmla="*/ 0 w 158"/>
                <a:gd name="T7" fmla="*/ 345 h 2159"/>
                <a:gd name="T8" fmla="*/ 0 w 158"/>
                <a:gd name="T9" fmla="*/ 367 h 2159"/>
                <a:gd name="T10" fmla="*/ 13 w 158"/>
                <a:gd name="T11" fmla="*/ 396 h 2159"/>
                <a:gd name="T12" fmla="*/ 74 w 158"/>
                <a:gd name="T13" fmla="*/ 457 h 2159"/>
                <a:gd name="T14" fmla="*/ 149 w 158"/>
                <a:gd name="T15" fmla="*/ 564 h 2159"/>
                <a:gd name="T16" fmla="*/ 121 w 158"/>
                <a:gd name="T17" fmla="*/ 629 h 2159"/>
                <a:gd name="T18" fmla="*/ 23 w 158"/>
                <a:gd name="T19" fmla="*/ 730 h 2159"/>
                <a:gd name="T20" fmla="*/ 0 w 158"/>
                <a:gd name="T21" fmla="*/ 778 h 2159"/>
                <a:gd name="T22" fmla="*/ 0 w 158"/>
                <a:gd name="T23" fmla="*/ 800 h 2159"/>
                <a:gd name="T24" fmla="*/ 13 w 158"/>
                <a:gd name="T25" fmla="*/ 828 h 2159"/>
                <a:gd name="T26" fmla="*/ 74 w 158"/>
                <a:gd name="T27" fmla="*/ 890 h 2159"/>
                <a:gd name="T28" fmla="*/ 149 w 158"/>
                <a:gd name="T29" fmla="*/ 993 h 2159"/>
                <a:gd name="T30" fmla="*/ 84 w 158"/>
                <a:gd name="T31" fmla="*/ 1098 h 2159"/>
                <a:gd name="T32" fmla="*/ 0 w 158"/>
                <a:gd name="T33" fmla="*/ 1207 h 2159"/>
                <a:gd name="T34" fmla="*/ 0 w 158"/>
                <a:gd name="T35" fmla="*/ 1230 h 2159"/>
                <a:gd name="T36" fmla="*/ 13 w 158"/>
                <a:gd name="T37" fmla="*/ 1261 h 2159"/>
                <a:gd name="T38" fmla="*/ 74 w 158"/>
                <a:gd name="T39" fmla="*/ 1319 h 2159"/>
                <a:gd name="T40" fmla="*/ 149 w 158"/>
                <a:gd name="T41" fmla="*/ 1425 h 2159"/>
                <a:gd name="T42" fmla="*/ 111 w 158"/>
                <a:gd name="T43" fmla="*/ 1501 h 2159"/>
                <a:gd name="T44" fmla="*/ 13 w 158"/>
                <a:gd name="T45" fmla="*/ 1606 h 2159"/>
                <a:gd name="T46" fmla="*/ 0 w 158"/>
                <a:gd name="T47" fmla="*/ 1657 h 2159"/>
                <a:gd name="T48" fmla="*/ 9 w 158"/>
                <a:gd name="T49" fmla="*/ 1681 h 2159"/>
                <a:gd name="T50" fmla="*/ 24 w 158"/>
                <a:gd name="T51" fmla="*/ 1702 h 2159"/>
                <a:gd name="T52" fmla="*/ 142 w 158"/>
                <a:gd name="T53" fmla="*/ 1829 h 2159"/>
                <a:gd name="T54" fmla="*/ 129 w 158"/>
                <a:gd name="T55" fmla="*/ 1907 h 2159"/>
                <a:gd name="T56" fmla="*/ 37 w 158"/>
                <a:gd name="T57" fmla="*/ 2007 h 2159"/>
                <a:gd name="T58" fmla="*/ 0 w 158"/>
                <a:gd name="T59" fmla="*/ 2069 h 2159"/>
                <a:gd name="T60" fmla="*/ 0 w 158"/>
                <a:gd name="T61" fmla="*/ 2092 h 2159"/>
                <a:gd name="T62" fmla="*/ 13 w 158"/>
                <a:gd name="T63" fmla="*/ 2122 h 2159"/>
                <a:gd name="T64" fmla="*/ 50 w 158"/>
                <a:gd name="T65" fmla="*/ 2159 h 2159"/>
                <a:gd name="T66" fmla="*/ 14 w 158"/>
                <a:gd name="T67" fmla="*/ 2101 h 2159"/>
                <a:gd name="T68" fmla="*/ 78 w 158"/>
                <a:gd name="T69" fmla="*/ 1981 h 2159"/>
                <a:gd name="T70" fmla="*/ 156 w 158"/>
                <a:gd name="T71" fmla="*/ 1884 h 2159"/>
                <a:gd name="T72" fmla="*/ 156 w 158"/>
                <a:gd name="T73" fmla="*/ 1833 h 2159"/>
                <a:gd name="T74" fmla="*/ 82 w 158"/>
                <a:gd name="T75" fmla="*/ 1743 h 2159"/>
                <a:gd name="T76" fmla="*/ 13 w 158"/>
                <a:gd name="T77" fmla="*/ 1658 h 2159"/>
                <a:gd name="T78" fmla="*/ 129 w 158"/>
                <a:gd name="T79" fmla="*/ 1499 h 2159"/>
                <a:gd name="T80" fmla="*/ 158 w 158"/>
                <a:gd name="T81" fmla="*/ 1457 h 2159"/>
                <a:gd name="T82" fmla="*/ 153 w 158"/>
                <a:gd name="T83" fmla="*/ 1392 h 2159"/>
                <a:gd name="T84" fmla="*/ 32 w 158"/>
                <a:gd name="T85" fmla="*/ 1263 h 2159"/>
                <a:gd name="T86" fmla="*/ 32 w 158"/>
                <a:gd name="T87" fmla="*/ 1169 h 2159"/>
                <a:gd name="T88" fmla="*/ 150 w 158"/>
                <a:gd name="T89" fmla="*/ 1039 h 2159"/>
                <a:gd name="T90" fmla="*/ 158 w 158"/>
                <a:gd name="T91" fmla="*/ 968 h 2159"/>
                <a:gd name="T92" fmla="*/ 132 w 158"/>
                <a:gd name="T93" fmla="*/ 932 h 2159"/>
                <a:gd name="T94" fmla="*/ 16 w 158"/>
                <a:gd name="T95" fmla="*/ 811 h 2159"/>
                <a:gd name="T96" fmla="*/ 78 w 158"/>
                <a:gd name="T97" fmla="*/ 687 h 2159"/>
                <a:gd name="T98" fmla="*/ 156 w 158"/>
                <a:gd name="T99" fmla="*/ 591 h 2159"/>
                <a:gd name="T100" fmla="*/ 156 w 158"/>
                <a:gd name="T101" fmla="*/ 539 h 2159"/>
                <a:gd name="T102" fmla="*/ 82 w 158"/>
                <a:gd name="T103" fmla="*/ 449 h 2159"/>
                <a:gd name="T104" fmla="*/ 13 w 158"/>
                <a:gd name="T105" fmla="*/ 363 h 2159"/>
                <a:gd name="T106" fmla="*/ 129 w 158"/>
                <a:gd name="T107" fmla="*/ 204 h 2159"/>
                <a:gd name="T108" fmla="*/ 158 w 158"/>
                <a:gd name="T109" fmla="*/ 162 h 2159"/>
                <a:gd name="T110" fmla="*/ 153 w 158"/>
                <a:gd name="T111" fmla="*/ 97 h 2159"/>
                <a:gd name="T112" fmla="*/ 64 w 158"/>
                <a:gd name="T113" fmla="*/ 0 h 2159"/>
                <a:gd name="T114" fmla="*/ 123 w 158"/>
                <a:gd name="T115" fmla="*/ 7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7" y="1886"/>
                    <a:pt x="158" y="1887"/>
                    <a:pt x="158" y="1889"/>
                  </a:cubicBezTo>
                  <a:cubicBezTo>
                    <a:pt x="158" y="1829"/>
                    <a:pt x="158" y="1829"/>
                    <a:pt x="158" y="1829"/>
                  </a:cubicBezTo>
                  <a:cubicBezTo>
                    <a:pt x="158" y="1830"/>
                    <a:pt x="157" y="1832"/>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7" y="1454"/>
                    <a:pt x="158" y="1456"/>
                    <a:pt x="158" y="1457"/>
                  </a:cubicBezTo>
                  <a:cubicBezTo>
                    <a:pt x="158" y="1398"/>
                    <a:pt x="158" y="1398"/>
                    <a:pt x="158" y="1398"/>
                  </a:cubicBezTo>
                  <a:cubicBezTo>
                    <a:pt x="158" y="1399"/>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7" y="1025"/>
                    <a:pt x="158" y="1026"/>
                    <a:pt x="158" y="1028"/>
                  </a:cubicBezTo>
                  <a:cubicBezTo>
                    <a:pt x="158" y="968"/>
                    <a:pt x="158" y="968"/>
                    <a:pt x="158" y="968"/>
                  </a:cubicBezTo>
                  <a:cubicBezTo>
                    <a:pt x="158" y="969"/>
                    <a:pt x="157" y="971"/>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7" y="592"/>
                    <a:pt x="158" y="594"/>
                    <a:pt x="158" y="595"/>
                  </a:cubicBezTo>
                  <a:cubicBezTo>
                    <a:pt x="158" y="535"/>
                    <a:pt x="158" y="535"/>
                    <a:pt x="158" y="535"/>
                  </a:cubicBezTo>
                  <a:cubicBezTo>
                    <a:pt x="158" y="537"/>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ubicBezTo>
                    <a:pt x="157" y="159"/>
                    <a:pt x="158" y="161"/>
                    <a:pt x="158" y="162"/>
                  </a:cubicBezTo>
                  <a:cubicBezTo>
                    <a:pt x="158" y="103"/>
                    <a:pt x="158" y="103"/>
                    <a:pt x="158" y="103"/>
                  </a:cubicBezTo>
                  <a:cubicBezTo>
                    <a:pt x="158" y="104"/>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bwMode="hidden">
            <a:xfrm>
              <a:off x="-3175" y="-1587"/>
              <a:ext cx="12196763" cy="6862762"/>
              <a:chOff x="-3175" y="-1587"/>
              <a:chExt cx="12196763" cy="6862762"/>
            </a:xfrm>
            <a:solidFill>
              <a:schemeClr val="bg2">
                <a:lumMod val="60000"/>
                <a:lumOff val="40000"/>
                <a:alpha val="20000"/>
              </a:schemeClr>
            </a:solidFill>
          </p:grpSpPr>
          <p:sp>
            <p:nvSpPr>
              <p:cNvPr id="27" name="Freeform 23"/>
              <p:cNvSpPr>
                <a:spLocks/>
              </p:cNvSpPr>
              <p:nvPr/>
            </p:nvSpPr>
            <p:spPr bwMode="hidden">
              <a:xfrm>
                <a:off x="1620838"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hidden">
              <a:xfrm>
                <a:off x="603250" y="6353175"/>
                <a:ext cx="788988"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hidden">
              <a:xfrm>
                <a:off x="-3175" y="6359525"/>
                <a:ext cx="381000" cy="501650"/>
              </a:xfrm>
              <a:custGeom>
                <a:avLst/>
                <a:gdLst>
                  <a:gd name="T0" fmla="*/ 108 w 120"/>
                  <a:gd name="T1" fmla="*/ 101 h 158"/>
                  <a:gd name="T2" fmla="*/ 66 w 120"/>
                  <a:gd name="T3" fmla="*/ 9 h 158"/>
                  <a:gd name="T4" fmla="*/ 0 w 120"/>
                  <a:gd name="T5" fmla="*/ 22 h 158"/>
                  <a:gd name="T6" fmla="*/ 0 w 120"/>
                  <a:gd name="T7" fmla="*/ 158 h 158"/>
                  <a:gd name="T8" fmla="*/ 55 w 120"/>
                  <a:gd name="T9" fmla="*/ 158 h 158"/>
                  <a:gd name="T10" fmla="*/ 108 w 120"/>
                  <a:gd name="T11" fmla="*/ 101 h 158"/>
                </a:gdLst>
                <a:ahLst/>
                <a:cxnLst>
                  <a:cxn ang="0">
                    <a:pos x="T0" y="T1"/>
                  </a:cxn>
                  <a:cxn ang="0">
                    <a:pos x="T2" y="T3"/>
                  </a:cxn>
                  <a:cxn ang="0">
                    <a:pos x="T4" y="T5"/>
                  </a:cxn>
                  <a:cxn ang="0">
                    <a:pos x="T6" y="T7"/>
                  </a:cxn>
                  <a:cxn ang="0">
                    <a:pos x="T8" y="T9"/>
                  </a:cxn>
                  <a:cxn ang="0">
                    <a:pos x="T10" y="T11"/>
                  </a:cxn>
                </a:cxnLst>
                <a:rect l="0" t="0" r="r" b="b"/>
                <a:pathLst>
                  <a:path w="120" h="158">
                    <a:moveTo>
                      <a:pt x="108" y="101"/>
                    </a:moveTo>
                    <a:cubicBezTo>
                      <a:pt x="120" y="75"/>
                      <a:pt x="116" y="23"/>
                      <a:pt x="66" y="9"/>
                    </a:cubicBezTo>
                    <a:cubicBezTo>
                      <a:pt x="35" y="0"/>
                      <a:pt x="10" y="15"/>
                      <a:pt x="0" y="22"/>
                    </a:cubicBezTo>
                    <a:cubicBezTo>
                      <a:pt x="0" y="158"/>
                      <a:pt x="0" y="158"/>
                      <a:pt x="0" y="158"/>
                    </a:cubicBezTo>
                    <a:cubicBezTo>
                      <a:pt x="55" y="158"/>
                      <a:pt x="55" y="158"/>
                      <a:pt x="55" y="158"/>
                    </a:cubicBezTo>
                    <a:cubicBezTo>
                      <a:pt x="77" y="141"/>
                      <a:pt x="99" y="12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hidden">
              <a:xfrm>
                <a:off x="4660900" y="6353175"/>
                <a:ext cx="790575" cy="508000"/>
              </a:xfrm>
              <a:custGeom>
                <a:avLst/>
                <a:gdLst>
                  <a:gd name="T0" fmla="*/ 195 w 249"/>
                  <a:gd name="T1" fmla="*/ 11 h 160"/>
                  <a:gd name="T2" fmla="*/ 125 w 249"/>
                  <a:gd name="T3" fmla="*/ 28 h 160"/>
                  <a:gd name="T4" fmla="*/ 54 w 249"/>
                  <a:gd name="T5" fmla="*/ 11 h 160"/>
                  <a:gd name="T6" fmla="*/ 12 w 249"/>
                  <a:gd name="T7" fmla="*/ 103 h 160"/>
                  <a:gd name="T8" fmla="*/ 65 w 249"/>
                  <a:gd name="T9" fmla="*/ 160 h 160"/>
                  <a:gd name="T10" fmla="*/ 185 w 249"/>
                  <a:gd name="T11" fmla="*/ 160 h 160"/>
                  <a:gd name="T12" fmla="*/ 237 w 249"/>
                  <a:gd name="T13" fmla="*/ 103 h 160"/>
                  <a:gd name="T14" fmla="*/ 195 w 249"/>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0">
                    <a:moveTo>
                      <a:pt x="195" y="11"/>
                    </a:moveTo>
                    <a:cubicBezTo>
                      <a:pt x="157" y="0"/>
                      <a:pt x="126" y="27"/>
                      <a:pt x="125" y="28"/>
                    </a:cubicBezTo>
                    <a:cubicBezTo>
                      <a:pt x="123" y="27"/>
                      <a:pt x="93" y="0"/>
                      <a:pt x="54" y="11"/>
                    </a:cubicBezTo>
                    <a:cubicBezTo>
                      <a:pt x="4" y="25"/>
                      <a:pt x="0" y="77"/>
                      <a:pt x="12" y="103"/>
                    </a:cubicBezTo>
                    <a:cubicBezTo>
                      <a:pt x="21" y="122"/>
                      <a:pt x="43" y="143"/>
                      <a:pt x="65" y="160"/>
                    </a:cubicBezTo>
                    <a:cubicBezTo>
                      <a:pt x="185" y="160"/>
                      <a:pt x="185" y="160"/>
                      <a:pt x="185" y="160"/>
                    </a:cubicBezTo>
                    <a:cubicBezTo>
                      <a:pt x="207" y="143"/>
                      <a:pt x="228" y="122"/>
                      <a:pt x="237" y="103"/>
                    </a:cubicBezTo>
                    <a:cubicBezTo>
                      <a:pt x="249" y="77"/>
                      <a:pt x="246"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hidden">
              <a:xfrm>
                <a:off x="3648075"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hidden">
              <a:xfrm>
                <a:off x="7716838"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hidden">
              <a:xfrm>
                <a:off x="6700838"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hidden">
              <a:xfrm>
                <a:off x="1620838"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hidden">
              <a:xfrm>
                <a:off x="603250" y="4964113"/>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hidden">
              <a:xfrm>
                <a:off x="-3175" y="4970463"/>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hidden">
              <a:xfrm>
                <a:off x="98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hidden">
              <a:xfrm>
                <a:off x="1122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hidden">
              <a:xfrm>
                <a:off x="213201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hidden">
              <a:xfrm>
                <a:off x="4660900" y="4964113"/>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hidden">
              <a:xfrm>
                <a:off x="3648075" y="4964113"/>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hidden">
              <a:xfrm>
                <a:off x="314166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hidden">
              <a:xfrm>
                <a:off x="4162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hidden">
              <a:xfrm>
                <a:off x="5175250" y="5665788"/>
                <a:ext cx="787400" cy="639762"/>
              </a:xfrm>
              <a:custGeom>
                <a:avLst/>
                <a:gdLst>
                  <a:gd name="T0" fmla="*/ 236 w 248"/>
                  <a:gd name="T1" fmla="*/ 103 h 201"/>
                  <a:gd name="T2" fmla="*/ 194 w 248"/>
                  <a:gd name="T3" fmla="*/ 11 h 201"/>
                  <a:gd name="T4" fmla="*/ 124 w 248"/>
                  <a:gd name="T5" fmla="*/ 29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9"/>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hidden">
              <a:xfrm>
                <a:off x="7716838"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hidden">
              <a:xfrm>
                <a:off x="6700838"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hidden">
              <a:xfrm>
                <a:off x="6196013"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hidden">
              <a:xfrm>
                <a:off x="7218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hidden">
              <a:xfrm>
                <a:off x="822801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hidden">
              <a:xfrm>
                <a:off x="1620838"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hidden">
              <a:xfrm>
                <a:off x="603250" y="3616325"/>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hidden">
              <a:xfrm>
                <a:off x="-3175" y="3622675"/>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hidden">
              <a:xfrm>
                <a:off x="9842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hidden">
              <a:xfrm>
                <a:off x="1122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hidden">
              <a:xfrm>
                <a:off x="213201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hidden">
              <a:xfrm>
                <a:off x="4660900" y="3616325"/>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hidden">
              <a:xfrm>
                <a:off x="3648075" y="3616325"/>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hidden">
              <a:xfrm>
                <a:off x="3141663" y="4318000"/>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hidden">
              <a:xfrm>
                <a:off x="4162425" y="4318000"/>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hidden">
              <a:xfrm>
                <a:off x="5175250" y="4318000"/>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hidden">
              <a:xfrm>
                <a:off x="7716838"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hidden">
              <a:xfrm>
                <a:off x="6700838"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hidden">
              <a:xfrm>
                <a:off x="6196013"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hidden">
              <a:xfrm>
                <a:off x="7218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hidden">
              <a:xfrm>
                <a:off x="8228013" y="4318000"/>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hidden">
              <a:xfrm>
                <a:off x="1620838"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hidden">
              <a:xfrm>
                <a:off x="603250" y="2255838"/>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hidden">
              <a:xfrm>
                <a:off x="-3175" y="2262188"/>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hidden">
              <a:xfrm>
                <a:off x="9842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hidden">
              <a:xfrm>
                <a:off x="1122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hidden">
              <a:xfrm>
                <a:off x="213201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hidden">
              <a:xfrm>
                <a:off x="4660900" y="2255838"/>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hidden">
              <a:xfrm>
                <a:off x="3648075" y="2255838"/>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hidden">
              <a:xfrm>
                <a:off x="3141663" y="29575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hidden">
              <a:xfrm>
                <a:off x="4162425" y="2957513"/>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hidden">
              <a:xfrm>
                <a:off x="5175250" y="2957513"/>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hidden">
              <a:xfrm>
                <a:off x="7716838"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hidden">
              <a:xfrm>
                <a:off x="6700838"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hidden">
              <a:xfrm>
                <a:off x="8734425" y="2255838"/>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hidden">
              <a:xfrm>
                <a:off x="6196013"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hidden">
              <a:xfrm>
                <a:off x="7218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hidden">
              <a:xfrm>
                <a:off x="8228013" y="2957513"/>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hidden">
              <a:xfrm>
                <a:off x="1620838"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hidden">
              <a:xfrm>
                <a:off x="603250" y="863600"/>
                <a:ext cx="788988"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hidden">
              <a:xfrm>
                <a:off x="-3175" y="869950"/>
                <a:ext cx="381000" cy="622300"/>
              </a:xfrm>
              <a:custGeom>
                <a:avLst/>
                <a:gdLst>
                  <a:gd name="T0" fmla="*/ 108 w 120"/>
                  <a:gd name="T1" fmla="*/ 101 h 196"/>
                  <a:gd name="T2" fmla="*/ 66 w 120"/>
                  <a:gd name="T3" fmla="*/ 9 h 196"/>
                  <a:gd name="T4" fmla="*/ 0 w 120"/>
                  <a:gd name="T5" fmla="*/ 23 h 196"/>
                  <a:gd name="T6" fmla="*/ 0 w 120"/>
                  <a:gd name="T7" fmla="*/ 196 h 196"/>
                  <a:gd name="T8" fmla="*/ 108 w 120"/>
                  <a:gd name="T9" fmla="*/ 101 h 196"/>
                </a:gdLst>
                <a:ahLst/>
                <a:cxnLst>
                  <a:cxn ang="0">
                    <a:pos x="T0" y="T1"/>
                  </a:cxn>
                  <a:cxn ang="0">
                    <a:pos x="T2" y="T3"/>
                  </a:cxn>
                  <a:cxn ang="0">
                    <a:pos x="T4" y="T5"/>
                  </a:cxn>
                  <a:cxn ang="0">
                    <a:pos x="T6" y="T7"/>
                  </a:cxn>
                  <a:cxn ang="0">
                    <a:pos x="T8" y="T9"/>
                  </a:cxn>
                </a:cxnLst>
                <a:rect l="0" t="0" r="r" b="b"/>
                <a:pathLst>
                  <a:path w="120" h="196">
                    <a:moveTo>
                      <a:pt x="108" y="101"/>
                    </a:moveTo>
                    <a:cubicBezTo>
                      <a:pt x="120" y="75"/>
                      <a:pt x="116" y="23"/>
                      <a:pt x="66" y="9"/>
                    </a:cubicBezTo>
                    <a:cubicBezTo>
                      <a:pt x="35" y="0"/>
                      <a:pt x="10" y="15"/>
                      <a:pt x="0" y="23"/>
                    </a:cubicBezTo>
                    <a:cubicBezTo>
                      <a:pt x="0" y="196"/>
                      <a:pt x="0" y="196"/>
                      <a:pt x="0" y="196"/>
                    </a:cubicBezTo>
                    <a:cubicBezTo>
                      <a:pt x="19" y="184"/>
                      <a:pt x="90" y="14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hidden">
              <a:xfrm>
                <a:off x="9842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hidden">
              <a:xfrm>
                <a:off x="1122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hidden">
              <a:xfrm>
                <a:off x="213201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hidden">
              <a:xfrm>
                <a:off x="4660900" y="863600"/>
                <a:ext cx="790575" cy="638175"/>
              </a:xfrm>
              <a:custGeom>
                <a:avLst/>
                <a:gdLst>
                  <a:gd name="T0" fmla="*/ 54 w 249"/>
                  <a:gd name="T1" fmla="*/ 11 h 201"/>
                  <a:gd name="T2" fmla="*/ 12 w 249"/>
                  <a:gd name="T3" fmla="*/ 103 h 201"/>
                  <a:gd name="T4" fmla="*/ 125 w 249"/>
                  <a:gd name="T5" fmla="*/ 200 h 201"/>
                  <a:gd name="T6" fmla="*/ 125 w 249"/>
                  <a:gd name="T7" fmla="*/ 201 h 201"/>
                  <a:gd name="T8" fmla="*/ 125 w 249"/>
                  <a:gd name="T9" fmla="*/ 201 h 201"/>
                  <a:gd name="T10" fmla="*/ 125 w 249"/>
                  <a:gd name="T11" fmla="*/ 201 h 201"/>
                  <a:gd name="T12" fmla="*/ 125 w 249"/>
                  <a:gd name="T13" fmla="*/ 200 h 201"/>
                  <a:gd name="T14" fmla="*/ 237 w 249"/>
                  <a:gd name="T15" fmla="*/ 103 h 201"/>
                  <a:gd name="T16" fmla="*/ 195 w 249"/>
                  <a:gd name="T17" fmla="*/ 11 h 201"/>
                  <a:gd name="T18" fmla="*/ 125 w 249"/>
                  <a:gd name="T19" fmla="*/ 28 h 201"/>
                  <a:gd name="T20" fmla="*/ 54 w 249"/>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54" y="11"/>
                    </a:moveTo>
                    <a:cubicBezTo>
                      <a:pt x="4" y="25"/>
                      <a:pt x="0" y="77"/>
                      <a:pt x="12" y="103"/>
                    </a:cubicBezTo>
                    <a:cubicBezTo>
                      <a:pt x="32" y="146"/>
                      <a:pt x="119" y="197"/>
                      <a:pt x="125" y="200"/>
                    </a:cubicBezTo>
                    <a:cubicBezTo>
                      <a:pt x="125" y="201"/>
                      <a:pt x="125" y="201"/>
                      <a:pt x="125" y="201"/>
                    </a:cubicBezTo>
                    <a:cubicBezTo>
                      <a:pt x="125" y="201"/>
                      <a:pt x="125" y="201"/>
                      <a:pt x="125" y="201"/>
                    </a:cubicBezTo>
                    <a:cubicBezTo>
                      <a:pt x="125" y="201"/>
                      <a:pt x="125" y="201"/>
                      <a:pt x="125" y="201"/>
                    </a:cubicBezTo>
                    <a:cubicBezTo>
                      <a:pt x="125" y="200"/>
                      <a:pt x="125" y="200"/>
                      <a:pt x="125" y="200"/>
                    </a:cubicBezTo>
                    <a:cubicBezTo>
                      <a:pt x="130" y="197"/>
                      <a:pt x="217" y="146"/>
                      <a:pt x="237" y="103"/>
                    </a:cubicBezTo>
                    <a:cubicBezTo>
                      <a:pt x="249" y="77"/>
                      <a:pt x="246" y="25"/>
                      <a:pt x="195" y="11"/>
                    </a:cubicBezTo>
                    <a:cubicBezTo>
                      <a:pt x="157" y="0"/>
                      <a:pt x="126" y="27"/>
                      <a:pt x="125" y="28"/>
                    </a:cubicBezTo>
                    <a:cubicBezTo>
                      <a:pt x="123" y="27"/>
                      <a:pt x="93"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hidden">
              <a:xfrm>
                <a:off x="5692775"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hidden">
              <a:xfrm>
                <a:off x="5692775" y="4964113"/>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hidden">
              <a:xfrm>
                <a:off x="5692775" y="3616325"/>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hidden">
              <a:xfrm>
                <a:off x="5692775" y="2255838"/>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hidden">
              <a:xfrm>
                <a:off x="5692775" y="863600"/>
                <a:ext cx="788988" cy="638175"/>
              </a:xfrm>
              <a:custGeom>
                <a:avLst/>
                <a:gdLst>
                  <a:gd name="T0" fmla="*/ 124 w 248"/>
                  <a:gd name="T1" fmla="*/ 201 h 201"/>
                  <a:gd name="T2" fmla="*/ 124 w 248"/>
                  <a:gd name="T3" fmla="*/ 200 h 201"/>
                  <a:gd name="T4" fmla="*/ 236 w 248"/>
                  <a:gd name="T5" fmla="*/ 103 h 201"/>
                  <a:gd name="T6" fmla="*/ 194 w 248"/>
                  <a:gd name="T7" fmla="*/ 11 h 201"/>
                  <a:gd name="T8" fmla="*/ 124 w 248"/>
                  <a:gd name="T9" fmla="*/ 28 h 201"/>
                  <a:gd name="T10" fmla="*/ 54 w 248"/>
                  <a:gd name="T11" fmla="*/ 11 h 201"/>
                  <a:gd name="T12" fmla="*/ 12 w 248"/>
                  <a:gd name="T13" fmla="*/ 103 h 201"/>
                  <a:gd name="T14" fmla="*/ 124 w 248"/>
                  <a:gd name="T15" fmla="*/ 200 h 201"/>
                  <a:gd name="T16" fmla="*/ 124 w 248"/>
                  <a:gd name="T17" fmla="*/ 201 h 201"/>
                  <a:gd name="T18" fmla="*/ 124 w 248"/>
                  <a:gd name="T19" fmla="*/ 201 h 201"/>
                  <a:gd name="T20" fmla="*/ 124 w 248"/>
                  <a:gd name="T21"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4" y="201"/>
                    </a:move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hidden">
              <a:xfrm>
                <a:off x="3648075" y="863600"/>
                <a:ext cx="787400" cy="638175"/>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hidden">
              <a:xfrm>
                <a:off x="2640013"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hidden">
              <a:xfrm>
                <a:off x="2640013"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hidden">
              <a:xfrm>
                <a:off x="2640013"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hidden">
              <a:xfrm>
                <a:off x="2640013"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hidden">
              <a:xfrm>
                <a:off x="2640013"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hidden">
              <a:xfrm>
                <a:off x="3141663" y="1568450"/>
                <a:ext cx="792163" cy="636587"/>
              </a:xfrm>
              <a:custGeom>
                <a:avLst/>
                <a:gdLst>
                  <a:gd name="T0" fmla="*/ 124 w 249"/>
                  <a:gd name="T1" fmla="*/ 200 h 200"/>
                  <a:gd name="T2" fmla="*/ 124 w 249"/>
                  <a:gd name="T3" fmla="*/ 200 h 200"/>
                  <a:gd name="T4" fmla="*/ 124 w 249"/>
                  <a:gd name="T5" fmla="*/ 200 h 200"/>
                  <a:gd name="T6" fmla="*/ 124 w 249"/>
                  <a:gd name="T7" fmla="*/ 200 h 200"/>
                  <a:gd name="T8" fmla="*/ 237 w 249"/>
                  <a:gd name="T9" fmla="*/ 103 h 200"/>
                  <a:gd name="T10" fmla="*/ 195 w 249"/>
                  <a:gd name="T11" fmla="*/ 11 h 200"/>
                  <a:gd name="T12" fmla="*/ 124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4" y="200"/>
                      <a:pt x="124" y="200"/>
                    </a:cubicBezTo>
                    <a:cubicBezTo>
                      <a:pt x="124" y="200"/>
                      <a:pt x="124" y="200"/>
                      <a:pt x="124" y="200"/>
                    </a:cubicBezTo>
                    <a:cubicBezTo>
                      <a:pt x="124" y="200"/>
                      <a:pt x="124" y="200"/>
                      <a:pt x="124" y="200"/>
                    </a:cubicBezTo>
                    <a:cubicBezTo>
                      <a:pt x="130" y="197"/>
                      <a:pt x="217" y="146"/>
                      <a:pt x="237" y="103"/>
                    </a:cubicBezTo>
                    <a:cubicBezTo>
                      <a:pt x="249" y="77"/>
                      <a:pt x="245" y="24"/>
                      <a:pt x="195" y="11"/>
                    </a:cubicBezTo>
                    <a:cubicBezTo>
                      <a:pt x="156" y="0"/>
                      <a:pt x="126" y="27"/>
                      <a:pt x="124" y="28"/>
                    </a:cubicBezTo>
                    <a:cubicBezTo>
                      <a:pt x="123" y="27"/>
                      <a:pt x="92"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hidden">
              <a:xfrm>
                <a:off x="4162425" y="1568450"/>
                <a:ext cx="790575" cy="636587"/>
              </a:xfrm>
              <a:custGeom>
                <a:avLst/>
                <a:gdLst>
                  <a:gd name="T0" fmla="*/ 237 w 249"/>
                  <a:gd name="T1" fmla="*/ 103 h 200"/>
                  <a:gd name="T2" fmla="*/ 195 w 249"/>
                  <a:gd name="T3" fmla="*/ 11 h 200"/>
                  <a:gd name="T4" fmla="*/ 125 w 249"/>
                  <a:gd name="T5" fmla="*/ 28 h 200"/>
                  <a:gd name="T6" fmla="*/ 54 w 249"/>
                  <a:gd name="T7" fmla="*/ 11 h 200"/>
                  <a:gd name="T8" fmla="*/ 12 w 249"/>
                  <a:gd name="T9" fmla="*/ 103 h 200"/>
                  <a:gd name="T10" fmla="*/ 124 w 249"/>
                  <a:gd name="T11" fmla="*/ 200 h 200"/>
                  <a:gd name="T12" fmla="*/ 124 w 249"/>
                  <a:gd name="T13" fmla="*/ 200 h 200"/>
                  <a:gd name="T14" fmla="*/ 125 w 249"/>
                  <a:gd name="T15" fmla="*/ 200 h 200"/>
                  <a:gd name="T16" fmla="*/ 125 w 249"/>
                  <a:gd name="T17" fmla="*/ 200 h 200"/>
                  <a:gd name="T18" fmla="*/ 125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ubicBezTo>
                      <a:pt x="124" y="200"/>
                      <a:pt x="124" y="200"/>
                      <a:pt x="124" y="200"/>
                    </a:cubicBezTo>
                    <a:cubicBezTo>
                      <a:pt x="124" y="200"/>
                      <a:pt x="124" y="200"/>
                      <a:pt x="125" y="200"/>
                    </a:cubicBezTo>
                    <a:cubicBezTo>
                      <a:pt x="125" y="200"/>
                      <a:pt x="125" y="200"/>
                      <a:pt x="125" y="200"/>
                    </a:cubicBezTo>
                    <a:cubicBezTo>
                      <a:pt x="125" y="200"/>
                      <a:pt x="125" y="200"/>
                      <a:pt x="125"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hidden">
              <a:xfrm>
                <a:off x="5175250" y="1568450"/>
                <a:ext cx="787400" cy="636587"/>
              </a:xfrm>
              <a:custGeom>
                <a:avLst/>
                <a:gdLst>
                  <a:gd name="T0" fmla="*/ 236 w 248"/>
                  <a:gd name="T1" fmla="*/ 103 h 200"/>
                  <a:gd name="T2" fmla="*/ 194 w 248"/>
                  <a:gd name="T3" fmla="*/ 11 h 200"/>
                  <a:gd name="T4" fmla="*/ 124 w 248"/>
                  <a:gd name="T5" fmla="*/ 28 h 200"/>
                  <a:gd name="T6" fmla="*/ 54 w 248"/>
                  <a:gd name="T7" fmla="*/ 11 h 200"/>
                  <a:gd name="T8" fmla="*/ 12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6" y="27"/>
                      <a:pt x="124" y="28"/>
                    </a:cubicBezTo>
                    <a:cubicBezTo>
                      <a:pt x="122" y="27"/>
                      <a:pt x="92" y="0"/>
                      <a:pt x="54" y="11"/>
                    </a:cubicBezTo>
                    <a:cubicBezTo>
                      <a:pt x="3" y="24"/>
                      <a:pt x="0" y="77"/>
                      <a:pt x="12"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hidden">
              <a:xfrm>
                <a:off x="7716838"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hidden">
              <a:xfrm>
                <a:off x="6700838"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hidden">
              <a:xfrm>
                <a:off x="8734425" y="863600"/>
                <a:ext cx="793750" cy="638175"/>
              </a:xfrm>
              <a:custGeom>
                <a:avLst/>
                <a:gdLst>
                  <a:gd name="T0" fmla="*/ 54 w 250"/>
                  <a:gd name="T1" fmla="*/ 11 h 201"/>
                  <a:gd name="T2" fmla="*/ 12 w 250"/>
                  <a:gd name="T3" fmla="*/ 103 h 201"/>
                  <a:gd name="T4" fmla="*/ 124 w 250"/>
                  <a:gd name="T5" fmla="*/ 200 h 201"/>
                  <a:gd name="T6" fmla="*/ 124 w 250"/>
                  <a:gd name="T7" fmla="*/ 201 h 201"/>
                  <a:gd name="T8" fmla="*/ 124 w 250"/>
                  <a:gd name="T9" fmla="*/ 201 h 201"/>
                  <a:gd name="T10" fmla="*/ 124 w 250"/>
                  <a:gd name="T11" fmla="*/ 201 h 201"/>
                  <a:gd name="T12" fmla="*/ 124 w 250"/>
                  <a:gd name="T13" fmla="*/ 200 h 201"/>
                  <a:gd name="T14" fmla="*/ 128 w 250"/>
                  <a:gd name="T15" fmla="*/ 198 h 201"/>
                  <a:gd name="T16" fmla="*/ 128 w 250"/>
                  <a:gd name="T17" fmla="*/ 199 h 201"/>
                  <a:gd name="T18" fmla="*/ 238 w 250"/>
                  <a:gd name="T19" fmla="*/ 103 h 201"/>
                  <a:gd name="T20" fmla="*/ 196 w 250"/>
                  <a:gd name="T21" fmla="*/ 11 h 201"/>
                  <a:gd name="T22" fmla="*/ 128 w 250"/>
                  <a:gd name="T23" fmla="*/ 26 h 201"/>
                  <a:gd name="T24" fmla="*/ 128 w 250"/>
                  <a:gd name="T25" fmla="*/ 25 h 201"/>
                  <a:gd name="T26" fmla="*/ 124 w 250"/>
                  <a:gd name="T27" fmla="*/ 28 h 201"/>
                  <a:gd name="T28" fmla="*/ 54 w 250"/>
                  <a:gd name="T29"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199"/>
                      <a:pt x="128" y="198"/>
                    </a:cubicBezTo>
                    <a:cubicBezTo>
                      <a:pt x="128" y="199"/>
                      <a:pt x="128" y="199"/>
                      <a:pt x="128" y="199"/>
                    </a:cubicBezTo>
                    <a:cubicBezTo>
                      <a:pt x="144" y="189"/>
                      <a:pt x="220" y="143"/>
                      <a:pt x="238" y="103"/>
                    </a:cubicBezTo>
                    <a:cubicBezTo>
                      <a:pt x="250" y="77"/>
                      <a:pt x="246" y="25"/>
                      <a:pt x="196" y="11"/>
                    </a:cubicBezTo>
                    <a:cubicBezTo>
                      <a:pt x="163" y="2"/>
                      <a:pt x="137" y="19"/>
                      <a:pt x="128" y="26"/>
                    </a:cubicBezTo>
                    <a:cubicBezTo>
                      <a:pt x="128" y="25"/>
                      <a:pt x="128" y="25"/>
                      <a:pt x="128" y="25"/>
                    </a:cubicBezTo>
                    <a:cubicBezTo>
                      <a:pt x="126"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hidden">
              <a:xfrm>
                <a:off x="6196013"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hidden">
              <a:xfrm>
                <a:off x="7218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hidden">
              <a:xfrm>
                <a:off x="8228013" y="1568450"/>
                <a:ext cx="792163"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hidden">
              <a:xfrm>
                <a:off x="184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hidden">
              <a:xfrm>
                <a:off x="2865438"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hidden">
              <a:xfrm>
                <a:off x="5918200"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hidden">
              <a:xfrm>
                <a:off x="828675"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hidden">
              <a:xfrm>
                <a:off x="-3175" y="-1587"/>
                <a:ext cx="152400" cy="101600"/>
              </a:xfrm>
              <a:custGeom>
                <a:avLst/>
                <a:gdLst>
                  <a:gd name="T0" fmla="*/ 0 w 48"/>
                  <a:gd name="T1" fmla="*/ 0 h 32"/>
                  <a:gd name="T2" fmla="*/ 0 w 48"/>
                  <a:gd name="T3" fmla="*/ 32 h 32"/>
                  <a:gd name="T4" fmla="*/ 48 w 48"/>
                  <a:gd name="T5" fmla="*/ 0 h 32"/>
                  <a:gd name="T6" fmla="*/ 0 w 48"/>
                  <a:gd name="T7" fmla="*/ 0 h 32"/>
                </a:gdLst>
                <a:ahLst/>
                <a:cxnLst>
                  <a:cxn ang="0">
                    <a:pos x="T0" y="T1"/>
                  </a:cxn>
                  <a:cxn ang="0">
                    <a:pos x="T2" y="T3"/>
                  </a:cxn>
                  <a:cxn ang="0">
                    <a:pos x="T4" y="T5"/>
                  </a:cxn>
                  <a:cxn ang="0">
                    <a:pos x="T6" y="T7"/>
                  </a:cxn>
                </a:cxnLst>
                <a:rect l="0" t="0" r="r" b="b"/>
                <a:pathLst>
                  <a:path w="48" h="32">
                    <a:moveTo>
                      <a:pt x="0" y="0"/>
                    </a:moveTo>
                    <a:cubicBezTo>
                      <a:pt x="0" y="32"/>
                      <a:pt x="0" y="32"/>
                      <a:pt x="0" y="32"/>
                    </a:cubicBezTo>
                    <a:cubicBezTo>
                      <a:pt x="9" y="27"/>
                      <a:pt x="28" y="15"/>
                      <a:pt x="48"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hidden">
              <a:xfrm>
                <a:off x="9842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hidden">
              <a:xfrm>
                <a:off x="1122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hidden">
              <a:xfrm>
                <a:off x="213201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hidden">
              <a:xfrm>
                <a:off x="4889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5"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hidden">
              <a:xfrm>
                <a:off x="3873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hidden">
              <a:xfrm>
                <a:off x="3141663" y="1762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hidden">
              <a:xfrm>
                <a:off x="4162425" y="176213"/>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8"/>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hidden">
              <a:xfrm>
                <a:off x="5175250" y="176213"/>
                <a:ext cx="787400" cy="639762"/>
              </a:xfrm>
              <a:custGeom>
                <a:avLst/>
                <a:gdLst>
                  <a:gd name="T0" fmla="*/ 12 w 248"/>
                  <a:gd name="T1" fmla="*/ 103 h 201"/>
                  <a:gd name="T2" fmla="*/ 124 w 248"/>
                  <a:gd name="T3" fmla="*/ 201 h 201"/>
                  <a:gd name="T4" fmla="*/ 124 w 248"/>
                  <a:gd name="T5" fmla="*/ 201 h 201"/>
                  <a:gd name="T6" fmla="*/ 124 w 248"/>
                  <a:gd name="T7" fmla="*/ 201 h 201"/>
                  <a:gd name="T8" fmla="*/ 124 w 248"/>
                  <a:gd name="T9" fmla="*/ 201 h 201"/>
                  <a:gd name="T10" fmla="*/ 124 w 248"/>
                  <a:gd name="T11" fmla="*/ 201 h 201"/>
                  <a:gd name="T12" fmla="*/ 236 w 248"/>
                  <a:gd name="T13" fmla="*/ 103 h 201"/>
                  <a:gd name="T14" fmla="*/ 194 w 248"/>
                  <a:gd name="T15" fmla="*/ 11 h 201"/>
                  <a:gd name="T16" fmla="*/ 124 w 248"/>
                  <a:gd name="T17" fmla="*/ 29 h 201"/>
                  <a:gd name="T18" fmla="*/ 54 w 248"/>
                  <a:gd name="T19" fmla="*/ 11 h 201"/>
                  <a:gd name="T20" fmla="*/ 12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 y="103"/>
                    </a:move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6" y="103"/>
                    </a:cubicBezTo>
                    <a:cubicBezTo>
                      <a:pt x="248" y="77"/>
                      <a:pt x="245" y="25"/>
                      <a:pt x="194" y="11"/>
                    </a:cubicBezTo>
                    <a:cubicBezTo>
                      <a:pt x="156" y="0"/>
                      <a:pt x="126" y="27"/>
                      <a:pt x="124" y="29"/>
                    </a:cubicBezTo>
                    <a:cubicBezTo>
                      <a:pt x="122"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9"/>
              <p:cNvSpPr>
                <a:spLocks/>
              </p:cNvSpPr>
              <p:nvPr/>
            </p:nvSpPr>
            <p:spPr bwMode="hidden">
              <a:xfrm>
                <a:off x="7942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0"/>
              <p:cNvSpPr>
                <a:spLocks/>
              </p:cNvSpPr>
              <p:nvPr/>
            </p:nvSpPr>
            <p:spPr bwMode="hidden">
              <a:xfrm>
                <a:off x="692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1"/>
              <p:cNvSpPr>
                <a:spLocks/>
              </p:cNvSpPr>
              <p:nvPr/>
            </p:nvSpPr>
            <p:spPr bwMode="hidden">
              <a:xfrm>
                <a:off x="8959850" y="-1587"/>
                <a:ext cx="339725" cy="111125"/>
              </a:xfrm>
              <a:custGeom>
                <a:avLst/>
                <a:gdLst>
                  <a:gd name="T0" fmla="*/ 53 w 107"/>
                  <a:gd name="T1" fmla="*/ 35 h 35"/>
                  <a:gd name="T2" fmla="*/ 53 w 107"/>
                  <a:gd name="T3" fmla="*/ 35 h 35"/>
                  <a:gd name="T4" fmla="*/ 53 w 107"/>
                  <a:gd name="T5" fmla="*/ 35 h 35"/>
                  <a:gd name="T6" fmla="*/ 53 w 107"/>
                  <a:gd name="T7" fmla="*/ 35 h 35"/>
                  <a:gd name="T8" fmla="*/ 57 w 107"/>
                  <a:gd name="T9" fmla="*/ 33 h 35"/>
                  <a:gd name="T10" fmla="*/ 57 w 107"/>
                  <a:gd name="T11" fmla="*/ 33 h 35"/>
                  <a:gd name="T12" fmla="*/ 107 w 107"/>
                  <a:gd name="T13" fmla="*/ 0 h 35"/>
                  <a:gd name="T14" fmla="*/ 0 w 107"/>
                  <a:gd name="T15" fmla="*/ 0 h 35"/>
                  <a:gd name="T16" fmla="*/ 53 w 10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5">
                    <a:moveTo>
                      <a:pt x="53" y="35"/>
                    </a:moveTo>
                    <a:cubicBezTo>
                      <a:pt x="53" y="35"/>
                      <a:pt x="53" y="35"/>
                      <a:pt x="53" y="35"/>
                    </a:cubicBezTo>
                    <a:cubicBezTo>
                      <a:pt x="53" y="35"/>
                      <a:pt x="53" y="35"/>
                      <a:pt x="53" y="35"/>
                    </a:cubicBezTo>
                    <a:cubicBezTo>
                      <a:pt x="53" y="35"/>
                      <a:pt x="53" y="35"/>
                      <a:pt x="53" y="35"/>
                    </a:cubicBezTo>
                    <a:cubicBezTo>
                      <a:pt x="54" y="35"/>
                      <a:pt x="55" y="34"/>
                      <a:pt x="57" y="33"/>
                    </a:cubicBezTo>
                    <a:cubicBezTo>
                      <a:pt x="57" y="33"/>
                      <a:pt x="57" y="33"/>
                      <a:pt x="57" y="33"/>
                    </a:cubicBezTo>
                    <a:cubicBezTo>
                      <a:pt x="65" y="29"/>
                      <a:pt x="86" y="16"/>
                      <a:pt x="107"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2"/>
              <p:cNvSpPr>
                <a:spLocks/>
              </p:cNvSpPr>
              <p:nvPr/>
            </p:nvSpPr>
            <p:spPr bwMode="hidden">
              <a:xfrm>
                <a:off x="6196013"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3"/>
              <p:cNvSpPr>
                <a:spLocks/>
              </p:cNvSpPr>
              <p:nvPr/>
            </p:nvSpPr>
            <p:spPr bwMode="hidden">
              <a:xfrm>
                <a:off x="7218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24"/>
              <p:cNvSpPr>
                <a:spLocks/>
              </p:cNvSpPr>
              <p:nvPr/>
            </p:nvSpPr>
            <p:spPr bwMode="hidden">
              <a:xfrm>
                <a:off x="8228013" y="176213"/>
                <a:ext cx="792163"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5"/>
              <p:cNvSpPr>
                <a:spLocks/>
              </p:cNvSpPr>
              <p:nvPr/>
            </p:nvSpPr>
            <p:spPr bwMode="hidden">
              <a:xfrm>
                <a:off x="10769600"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6"/>
              <p:cNvSpPr>
                <a:spLocks/>
              </p:cNvSpPr>
              <p:nvPr/>
            </p:nvSpPr>
            <p:spPr bwMode="hidden">
              <a:xfrm>
                <a:off x="9753600"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hidden">
              <a:xfrm>
                <a:off x="8734425" y="6353175"/>
                <a:ext cx="793750" cy="508000"/>
              </a:xfrm>
              <a:custGeom>
                <a:avLst/>
                <a:gdLst>
                  <a:gd name="T0" fmla="*/ 196 w 250"/>
                  <a:gd name="T1" fmla="*/ 11 h 160"/>
                  <a:gd name="T2" fmla="*/ 128 w 250"/>
                  <a:gd name="T3" fmla="*/ 26 h 160"/>
                  <a:gd name="T4" fmla="*/ 128 w 250"/>
                  <a:gd name="T5" fmla="*/ 25 h 160"/>
                  <a:gd name="T6" fmla="*/ 124 w 250"/>
                  <a:gd name="T7" fmla="*/ 28 h 160"/>
                  <a:gd name="T8" fmla="*/ 54 w 250"/>
                  <a:gd name="T9" fmla="*/ 11 h 160"/>
                  <a:gd name="T10" fmla="*/ 12 w 250"/>
                  <a:gd name="T11" fmla="*/ 103 h 160"/>
                  <a:gd name="T12" fmla="*/ 64 w 250"/>
                  <a:gd name="T13" fmla="*/ 160 h 160"/>
                  <a:gd name="T14" fmla="*/ 128 w 250"/>
                  <a:gd name="T15" fmla="*/ 160 h 160"/>
                  <a:gd name="T16" fmla="*/ 185 w 250"/>
                  <a:gd name="T17" fmla="*/ 160 h 160"/>
                  <a:gd name="T18" fmla="*/ 238 w 250"/>
                  <a:gd name="T19" fmla="*/ 103 h 160"/>
                  <a:gd name="T20" fmla="*/ 196 w 250"/>
                  <a:gd name="T21"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60">
                    <a:moveTo>
                      <a:pt x="196" y="11"/>
                    </a:moveTo>
                    <a:cubicBezTo>
                      <a:pt x="163" y="2"/>
                      <a:pt x="137" y="19"/>
                      <a:pt x="128" y="26"/>
                    </a:cubicBezTo>
                    <a:cubicBezTo>
                      <a:pt x="128" y="25"/>
                      <a:pt x="128" y="25"/>
                      <a:pt x="128" y="25"/>
                    </a:cubicBezTo>
                    <a:cubicBezTo>
                      <a:pt x="126" y="27"/>
                      <a:pt x="124" y="28"/>
                      <a:pt x="124" y="28"/>
                    </a:cubicBezTo>
                    <a:cubicBezTo>
                      <a:pt x="122" y="27"/>
                      <a:pt x="92" y="0"/>
                      <a:pt x="54" y="11"/>
                    </a:cubicBezTo>
                    <a:cubicBezTo>
                      <a:pt x="3" y="25"/>
                      <a:pt x="0" y="77"/>
                      <a:pt x="12" y="103"/>
                    </a:cubicBezTo>
                    <a:cubicBezTo>
                      <a:pt x="20" y="122"/>
                      <a:pt x="42" y="143"/>
                      <a:pt x="64" y="160"/>
                    </a:cubicBezTo>
                    <a:cubicBezTo>
                      <a:pt x="128" y="160"/>
                      <a:pt x="128" y="160"/>
                      <a:pt x="128" y="160"/>
                    </a:cubicBezTo>
                    <a:cubicBezTo>
                      <a:pt x="185" y="160"/>
                      <a:pt x="185" y="160"/>
                      <a:pt x="185" y="160"/>
                    </a:cubicBezTo>
                    <a:cubicBezTo>
                      <a:pt x="207" y="143"/>
                      <a:pt x="229" y="122"/>
                      <a:pt x="238" y="103"/>
                    </a:cubicBezTo>
                    <a:cubicBezTo>
                      <a:pt x="250" y="77"/>
                      <a:pt x="246" y="25"/>
                      <a:pt x="196"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28"/>
              <p:cNvSpPr>
                <a:spLocks/>
              </p:cNvSpPr>
              <p:nvPr/>
            </p:nvSpPr>
            <p:spPr bwMode="hidden">
              <a:xfrm>
                <a:off x="10769600"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29"/>
              <p:cNvSpPr>
                <a:spLocks/>
              </p:cNvSpPr>
              <p:nvPr/>
            </p:nvSpPr>
            <p:spPr bwMode="hidden">
              <a:xfrm>
                <a:off x="9753600"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0"/>
              <p:cNvSpPr>
                <a:spLocks/>
              </p:cNvSpPr>
              <p:nvPr/>
            </p:nvSpPr>
            <p:spPr bwMode="hidden">
              <a:xfrm>
                <a:off x="8734425" y="4964113"/>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1"/>
              <p:cNvSpPr>
                <a:spLocks/>
              </p:cNvSpPr>
              <p:nvPr/>
            </p:nvSpPr>
            <p:spPr bwMode="hidden">
              <a:xfrm>
                <a:off x="924877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2"/>
              <p:cNvSpPr>
                <a:spLocks/>
              </p:cNvSpPr>
              <p:nvPr/>
            </p:nvSpPr>
            <p:spPr bwMode="hidden">
              <a:xfrm>
                <a:off x="10271125" y="5665788"/>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3"/>
              <p:cNvSpPr>
                <a:spLocks/>
              </p:cNvSpPr>
              <p:nvPr/>
            </p:nvSpPr>
            <p:spPr bwMode="hidden">
              <a:xfrm>
                <a:off x="1128236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4"/>
              <p:cNvSpPr>
                <a:spLocks/>
              </p:cNvSpPr>
              <p:nvPr/>
            </p:nvSpPr>
            <p:spPr bwMode="hidden">
              <a:xfrm>
                <a:off x="10769600"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5"/>
              <p:cNvSpPr>
                <a:spLocks/>
              </p:cNvSpPr>
              <p:nvPr/>
            </p:nvSpPr>
            <p:spPr bwMode="hidden">
              <a:xfrm>
                <a:off x="9753600"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p:cNvSpPr>
              <p:nvPr/>
            </p:nvSpPr>
            <p:spPr bwMode="hidden">
              <a:xfrm>
                <a:off x="8734425" y="3616325"/>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7"/>
              <p:cNvSpPr>
                <a:spLocks/>
              </p:cNvSpPr>
              <p:nvPr/>
            </p:nvSpPr>
            <p:spPr bwMode="hidden">
              <a:xfrm>
                <a:off x="924877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38"/>
              <p:cNvSpPr>
                <a:spLocks/>
              </p:cNvSpPr>
              <p:nvPr/>
            </p:nvSpPr>
            <p:spPr bwMode="hidden">
              <a:xfrm>
                <a:off x="10271125" y="4318000"/>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9"/>
              <p:cNvSpPr>
                <a:spLocks/>
              </p:cNvSpPr>
              <p:nvPr/>
            </p:nvSpPr>
            <p:spPr bwMode="hidden">
              <a:xfrm>
                <a:off x="1128236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p:cNvSpPr>
                <a:spLocks/>
              </p:cNvSpPr>
              <p:nvPr/>
            </p:nvSpPr>
            <p:spPr bwMode="hidden">
              <a:xfrm>
                <a:off x="10769600"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1"/>
              <p:cNvSpPr>
                <a:spLocks/>
              </p:cNvSpPr>
              <p:nvPr/>
            </p:nvSpPr>
            <p:spPr bwMode="hidden">
              <a:xfrm>
                <a:off x="9753600"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p:cNvSpPr>
                <a:spLocks/>
              </p:cNvSpPr>
              <p:nvPr/>
            </p:nvSpPr>
            <p:spPr bwMode="hidden">
              <a:xfrm>
                <a:off x="924877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p:cNvSpPr>
              <p:nvPr/>
            </p:nvSpPr>
            <p:spPr bwMode="hidden">
              <a:xfrm>
                <a:off x="10271125" y="2957513"/>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p:cNvSpPr>
                <a:spLocks/>
              </p:cNvSpPr>
              <p:nvPr/>
            </p:nvSpPr>
            <p:spPr bwMode="hidden">
              <a:xfrm>
                <a:off x="1128236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p:cNvSpPr>
                <a:spLocks/>
              </p:cNvSpPr>
              <p:nvPr/>
            </p:nvSpPr>
            <p:spPr bwMode="hidden">
              <a:xfrm>
                <a:off x="10769600"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p:cNvSpPr>
                <a:spLocks/>
              </p:cNvSpPr>
              <p:nvPr/>
            </p:nvSpPr>
            <p:spPr bwMode="hidden">
              <a:xfrm>
                <a:off x="9753600"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p:cNvSpPr>
                <a:spLocks/>
              </p:cNvSpPr>
              <p:nvPr/>
            </p:nvSpPr>
            <p:spPr bwMode="hidden">
              <a:xfrm>
                <a:off x="924877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8"/>
              <p:cNvSpPr>
                <a:spLocks/>
              </p:cNvSpPr>
              <p:nvPr/>
            </p:nvSpPr>
            <p:spPr bwMode="hidden">
              <a:xfrm>
                <a:off x="10271125" y="1568450"/>
                <a:ext cx="788988"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9"/>
              <p:cNvSpPr>
                <a:spLocks/>
              </p:cNvSpPr>
              <p:nvPr/>
            </p:nvSpPr>
            <p:spPr bwMode="hidden">
              <a:xfrm>
                <a:off x="1128236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p:cNvSpPr>
              <p:nvPr/>
            </p:nvSpPr>
            <p:spPr bwMode="hidden">
              <a:xfrm>
                <a:off x="11790363" y="6353175"/>
                <a:ext cx="403225" cy="508000"/>
              </a:xfrm>
              <a:custGeom>
                <a:avLst/>
                <a:gdLst>
                  <a:gd name="T0" fmla="*/ 54 w 127"/>
                  <a:gd name="T1" fmla="*/ 11 h 160"/>
                  <a:gd name="T2" fmla="*/ 12 w 127"/>
                  <a:gd name="T3" fmla="*/ 103 h 160"/>
                  <a:gd name="T4" fmla="*/ 64 w 127"/>
                  <a:gd name="T5" fmla="*/ 160 h 160"/>
                  <a:gd name="T6" fmla="*/ 127 w 127"/>
                  <a:gd name="T7" fmla="*/ 160 h 160"/>
                  <a:gd name="T8" fmla="*/ 127 w 127"/>
                  <a:gd name="T9" fmla="*/ 26 h 160"/>
                  <a:gd name="T10" fmla="*/ 124 w 127"/>
                  <a:gd name="T11" fmla="*/ 28 h 160"/>
                  <a:gd name="T12" fmla="*/ 54 w 127"/>
                  <a:gd name="T13" fmla="*/ 11 h 160"/>
                </a:gdLst>
                <a:ahLst/>
                <a:cxnLst>
                  <a:cxn ang="0">
                    <a:pos x="T0" y="T1"/>
                  </a:cxn>
                  <a:cxn ang="0">
                    <a:pos x="T2" y="T3"/>
                  </a:cxn>
                  <a:cxn ang="0">
                    <a:pos x="T4" y="T5"/>
                  </a:cxn>
                  <a:cxn ang="0">
                    <a:pos x="T6" y="T7"/>
                  </a:cxn>
                  <a:cxn ang="0">
                    <a:pos x="T8" y="T9"/>
                  </a:cxn>
                  <a:cxn ang="0">
                    <a:pos x="T10" y="T11"/>
                  </a:cxn>
                  <a:cxn ang="0">
                    <a:pos x="T12" y="T13"/>
                  </a:cxn>
                </a:cxnLst>
                <a:rect l="0" t="0" r="r" b="b"/>
                <a:pathLst>
                  <a:path w="127" h="160">
                    <a:moveTo>
                      <a:pt x="54" y="11"/>
                    </a:moveTo>
                    <a:cubicBezTo>
                      <a:pt x="3" y="25"/>
                      <a:pt x="0" y="77"/>
                      <a:pt x="12" y="103"/>
                    </a:cubicBezTo>
                    <a:cubicBezTo>
                      <a:pt x="20" y="122"/>
                      <a:pt x="42" y="143"/>
                      <a:pt x="64" y="160"/>
                    </a:cubicBezTo>
                    <a:cubicBezTo>
                      <a:pt x="127" y="160"/>
                      <a:pt x="127" y="160"/>
                      <a:pt x="127" y="160"/>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p:cNvSpPr>
                <a:spLocks/>
              </p:cNvSpPr>
              <p:nvPr/>
            </p:nvSpPr>
            <p:spPr bwMode="hidden">
              <a:xfrm>
                <a:off x="11790363" y="4964113"/>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8"/>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2"/>
              <p:cNvSpPr>
                <a:spLocks/>
              </p:cNvSpPr>
              <p:nvPr/>
            </p:nvSpPr>
            <p:spPr bwMode="hidden">
              <a:xfrm>
                <a:off x="11790363" y="3616325"/>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53"/>
              <p:cNvSpPr>
                <a:spLocks/>
              </p:cNvSpPr>
              <p:nvPr/>
            </p:nvSpPr>
            <p:spPr bwMode="hidden">
              <a:xfrm>
                <a:off x="11790363" y="2255838"/>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6"/>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54"/>
              <p:cNvSpPr>
                <a:spLocks/>
              </p:cNvSpPr>
              <p:nvPr/>
            </p:nvSpPr>
            <p:spPr bwMode="hidden">
              <a:xfrm>
                <a:off x="11790363" y="863600"/>
                <a:ext cx="403225" cy="638175"/>
              </a:xfrm>
              <a:custGeom>
                <a:avLst/>
                <a:gdLst>
                  <a:gd name="T0" fmla="*/ 54 w 127"/>
                  <a:gd name="T1" fmla="*/ 11 h 201"/>
                  <a:gd name="T2" fmla="*/ 12 w 127"/>
                  <a:gd name="T3" fmla="*/ 103 h 201"/>
                  <a:gd name="T4" fmla="*/ 124 w 127"/>
                  <a:gd name="T5" fmla="*/ 200 h 201"/>
                  <a:gd name="T6" fmla="*/ 124 w 127"/>
                  <a:gd name="T7" fmla="*/ 201 h 201"/>
                  <a:gd name="T8" fmla="*/ 124 w 127"/>
                  <a:gd name="T9" fmla="*/ 201 h 201"/>
                  <a:gd name="T10" fmla="*/ 124 w 127"/>
                  <a:gd name="T11" fmla="*/ 201 h 201"/>
                  <a:gd name="T12" fmla="*/ 124 w 127"/>
                  <a:gd name="T13" fmla="*/ 200 h 201"/>
                  <a:gd name="T14" fmla="*/ 127 w 127"/>
                  <a:gd name="T15" fmla="*/ 199 h 201"/>
                  <a:gd name="T16" fmla="*/ 127 w 127"/>
                  <a:gd name="T17" fmla="*/ 26 h 201"/>
                  <a:gd name="T18" fmla="*/ 124 w 127"/>
                  <a:gd name="T19" fmla="*/ 28 h 201"/>
                  <a:gd name="T20" fmla="*/ 54 w 127"/>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200"/>
                      <a:pt x="127" y="199"/>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55"/>
              <p:cNvSpPr>
                <a:spLocks/>
              </p:cNvSpPr>
              <p:nvPr/>
            </p:nvSpPr>
            <p:spPr bwMode="hidden">
              <a:xfrm>
                <a:off x="1099661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6"/>
              <p:cNvSpPr>
                <a:spLocks/>
              </p:cNvSpPr>
              <p:nvPr/>
            </p:nvSpPr>
            <p:spPr bwMode="hidden">
              <a:xfrm>
                <a:off x="12015788" y="-1587"/>
                <a:ext cx="177800" cy="111125"/>
              </a:xfrm>
              <a:custGeom>
                <a:avLst/>
                <a:gdLst>
                  <a:gd name="T0" fmla="*/ 53 w 56"/>
                  <a:gd name="T1" fmla="*/ 35 h 35"/>
                  <a:gd name="T2" fmla="*/ 53 w 56"/>
                  <a:gd name="T3" fmla="*/ 35 h 35"/>
                  <a:gd name="T4" fmla="*/ 53 w 56"/>
                  <a:gd name="T5" fmla="*/ 35 h 35"/>
                  <a:gd name="T6" fmla="*/ 53 w 56"/>
                  <a:gd name="T7" fmla="*/ 35 h 35"/>
                  <a:gd name="T8" fmla="*/ 56 w 56"/>
                  <a:gd name="T9" fmla="*/ 33 h 35"/>
                  <a:gd name="T10" fmla="*/ 56 w 56"/>
                  <a:gd name="T11" fmla="*/ 0 h 35"/>
                  <a:gd name="T12" fmla="*/ 0 w 56"/>
                  <a:gd name="T13" fmla="*/ 0 h 35"/>
                  <a:gd name="T14" fmla="*/ 53 w 5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5">
                    <a:moveTo>
                      <a:pt x="53" y="35"/>
                    </a:moveTo>
                    <a:cubicBezTo>
                      <a:pt x="53" y="35"/>
                      <a:pt x="53" y="35"/>
                      <a:pt x="53" y="35"/>
                    </a:cubicBezTo>
                    <a:cubicBezTo>
                      <a:pt x="53" y="35"/>
                      <a:pt x="53" y="35"/>
                      <a:pt x="53" y="35"/>
                    </a:cubicBezTo>
                    <a:cubicBezTo>
                      <a:pt x="53" y="35"/>
                      <a:pt x="53" y="35"/>
                      <a:pt x="53" y="35"/>
                    </a:cubicBezTo>
                    <a:cubicBezTo>
                      <a:pt x="54" y="35"/>
                      <a:pt x="55" y="34"/>
                      <a:pt x="56" y="33"/>
                    </a:cubicBezTo>
                    <a:cubicBezTo>
                      <a:pt x="56" y="0"/>
                      <a:pt x="56" y="0"/>
                      <a:pt x="5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p:cNvSpPr>
              <p:nvPr/>
            </p:nvSpPr>
            <p:spPr bwMode="hidden">
              <a:xfrm>
                <a:off x="9979025"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p:cNvSpPr>
                <a:spLocks/>
              </p:cNvSpPr>
              <p:nvPr/>
            </p:nvSpPr>
            <p:spPr bwMode="hidden">
              <a:xfrm>
                <a:off x="924877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p:cNvSpPr>
                <a:spLocks/>
              </p:cNvSpPr>
              <p:nvPr/>
            </p:nvSpPr>
            <p:spPr bwMode="hidden">
              <a:xfrm>
                <a:off x="10271125" y="176213"/>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p:cNvSpPr>
                <a:spLocks/>
              </p:cNvSpPr>
              <p:nvPr/>
            </p:nvSpPr>
            <p:spPr bwMode="hidden">
              <a:xfrm>
                <a:off x="1128236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65" name="Rectangle 164"/>
          <p:cNvSpPr/>
          <p:nvPr/>
        </p:nvSpPr>
        <p:spPr bwMode="white">
          <a:xfrm>
            <a:off x="1143" y="0"/>
            <a:ext cx="9141714"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bwMode="grayWhite">
          <a:xfrm>
            <a:off x="1143" y="18288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67" name="Rectangle 166"/>
          <p:cNvSpPr/>
          <p:nvPr/>
        </p:nvSpPr>
        <p:spPr bwMode="white">
          <a:xfrm>
            <a:off x="1143" y="5029200"/>
            <a:ext cx="9141714"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8" name="Straight Connector 167"/>
          <p:cNvCxnSpPr/>
          <p:nvPr/>
        </p:nvCxnSpPr>
        <p:spPr bwMode="grayWhite">
          <a:xfrm>
            <a:off x="1143" y="50292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0" name="Freeform 169"/>
          <p:cNvSpPr>
            <a:spLocks/>
          </p:cNvSpPr>
          <p:nvPr/>
        </p:nvSpPr>
        <p:spPr bwMode="ltGray">
          <a:xfrm>
            <a:off x="1047989" y="531814"/>
            <a:ext cx="2803922" cy="5794375"/>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73"/>
          <p:cNvSpPr>
            <a:spLocks/>
          </p:cNvSpPr>
          <p:nvPr/>
        </p:nvSpPr>
        <p:spPr bwMode="ltGray">
          <a:xfrm rot="5400000">
            <a:off x="4322167" y="1295996"/>
            <a:ext cx="4051300" cy="4266009"/>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Text Placeholder 176"/>
          <p:cNvSpPr>
            <a:spLocks noGrp="1"/>
          </p:cNvSpPr>
          <p:nvPr>
            <p:ph type="body" sz="quarter" idx="10"/>
          </p:nvPr>
        </p:nvSpPr>
        <p:spPr>
          <a:xfrm>
            <a:off x="4572000" y="5599113"/>
            <a:ext cx="3600450" cy="914400"/>
          </a:xfrm>
        </p:spPr>
        <p:txBody>
          <a:bodyPr>
            <a:normAutofit/>
          </a:bodyPr>
          <a:lstStyle>
            <a:lvl1pPr marL="0" indent="0">
              <a:spcBef>
                <a:spcPts val="1200"/>
              </a:spcBef>
              <a:buNone/>
              <a:defRPr sz="1800"/>
            </a:lvl1pPr>
            <a:lvl2pPr marL="0" indent="0">
              <a:buNone/>
              <a:defRPr sz="2000"/>
            </a:lvl2pPr>
            <a:lvl3pPr marL="0" indent="0">
              <a:buNone/>
              <a:defRPr sz="2000"/>
            </a:lvl3pPr>
            <a:lvl4pPr marL="0" indent="0">
              <a:buNone/>
              <a:defRPr sz="2000"/>
            </a:lvl4pPr>
            <a:lvl5pPr marL="0" indent="0">
              <a:buNone/>
              <a:defRPr sz="2000"/>
            </a:lvl5pPr>
          </a:lstStyle>
          <a:p>
            <a:pPr lvl="0"/>
            <a:r>
              <a:rPr lang="en-US" smtClean="0"/>
              <a:t>Click to edit Master text styles</a:t>
            </a:r>
          </a:p>
        </p:txBody>
      </p:sp>
      <p:sp>
        <p:nvSpPr>
          <p:cNvPr id="185" name="Picture Placeholder 184"/>
          <p:cNvSpPr>
            <a:spLocks noGrp="1"/>
          </p:cNvSpPr>
          <p:nvPr>
            <p:ph type="pic" sz="quarter" idx="11"/>
          </p:nvPr>
        </p:nvSpPr>
        <p:spPr bwMode="gray">
          <a:xfrm>
            <a:off x="1209364" y="876300"/>
            <a:ext cx="2481173" cy="5105400"/>
          </a:xfrm>
          <a:custGeom>
            <a:avLst/>
            <a:gdLst>
              <a:gd name="connsiteX0" fmla="*/ 1654116 w 3308231"/>
              <a:gd name="connsiteY0" fmla="*/ 0 h 5096373"/>
              <a:gd name="connsiteX1" fmla="*/ 2002507 w 3308231"/>
              <a:gd name="connsiteY1" fmla="*/ 155882 h 5096373"/>
              <a:gd name="connsiteX2" fmla="*/ 3158531 w 3308231"/>
              <a:gd name="connsiteY2" fmla="*/ 305401 h 5096373"/>
              <a:gd name="connsiteX3" fmla="*/ 3294720 w 3308231"/>
              <a:gd name="connsiteY3" fmla="*/ 935290 h 5096373"/>
              <a:gd name="connsiteX4" fmla="*/ 3288385 w 3308231"/>
              <a:gd name="connsiteY4" fmla="*/ 2554549 h 5096373"/>
              <a:gd name="connsiteX5" fmla="*/ 3294720 w 3308231"/>
              <a:gd name="connsiteY5" fmla="*/ 4173809 h 5096373"/>
              <a:gd name="connsiteX6" fmla="*/ 3158531 w 3308231"/>
              <a:gd name="connsiteY6" fmla="*/ 4803697 h 5096373"/>
              <a:gd name="connsiteX7" fmla="*/ 2002507 w 3308231"/>
              <a:gd name="connsiteY7" fmla="*/ 4950035 h 5096373"/>
              <a:gd name="connsiteX8" fmla="*/ 1654116 w 3308231"/>
              <a:gd name="connsiteY8" fmla="*/ 5096373 h 5096373"/>
              <a:gd name="connsiteX9" fmla="*/ 1305725 w 3308231"/>
              <a:gd name="connsiteY9" fmla="*/ 4950035 h 5096373"/>
              <a:gd name="connsiteX10" fmla="*/ 149701 w 3308231"/>
              <a:gd name="connsiteY10" fmla="*/ 4803697 h 5096373"/>
              <a:gd name="connsiteX11" fmla="*/ 13512 w 3308231"/>
              <a:gd name="connsiteY11" fmla="*/ 4173809 h 5096373"/>
              <a:gd name="connsiteX12" fmla="*/ 19847 w 3308231"/>
              <a:gd name="connsiteY12" fmla="*/ 2554549 h 5096373"/>
              <a:gd name="connsiteX13" fmla="*/ 13512 w 3308231"/>
              <a:gd name="connsiteY13" fmla="*/ 935290 h 5096373"/>
              <a:gd name="connsiteX14" fmla="*/ 149701 w 3308231"/>
              <a:gd name="connsiteY14" fmla="*/ 305401 h 5096373"/>
              <a:gd name="connsiteX15" fmla="*/ 1305725 w 3308231"/>
              <a:gd name="connsiteY15" fmla="*/ 155882 h 5096373"/>
              <a:gd name="connsiteX16" fmla="*/ 1654116 w 3308231"/>
              <a:gd name="connsiteY16" fmla="*/ 0 h 509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8231" h="5096373">
                <a:moveTo>
                  <a:pt x="1654116" y="0"/>
                </a:moveTo>
                <a:cubicBezTo>
                  <a:pt x="1654116" y="0"/>
                  <a:pt x="1739630" y="206782"/>
                  <a:pt x="2002507" y="155882"/>
                </a:cubicBezTo>
                <a:cubicBezTo>
                  <a:pt x="2464916" y="69988"/>
                  <a:pt x="2857648" y="-28631"/>
                  <a:pt x="3158531" y="305401"/>
                </a:cubicBezTo>
                <a:cubicBezTo>
                  <a:pt x="3291553" y="458101"/>
                  <a:pt x="3332726" y="693514"/>
                  <a:pt x="3294720" y="935290"/>
                </a:cubicBezTo>
                <a:cubicBezTo>
                  <a:pt x="3231376" y="1355216"/>
                  <a:pt x="2873484" y="2284142"/>
                  <a:pt x="3288385" y="2554549"/>
                </a:cubicBezTo>
                <a:cubicBezTo>
                  <a:pt x="2873484" y="2824956"/>
                  <a:pt x="3231376" y="3753883"/>
                  <a:pt x="3294720" y="4173809"/>
                </a:cubicBezTo>
                <a:cubicBezTo>
                  <a:pt x="3332726" y="4415584"/>
                  <a:pt x="3291553" y="4650997"/>
                  <a:pt x="3158531" y="4803697"/>
                </a:cubicBezTo>
                <a:cubicBezTo>
                  <a:pt x="2857648" y="5137729"/>
                  <a:pt x="2464916" y="5039110"/>
                  <a:pt x="2002507" y="4950035"/>
                </a:cubicBezTo>
                <a:cubicBezTo>
                  <a:pt x="1739630" y="4902316"/>
                  <a:pt x="1654116" y="5096373"/>
                  <a:pt x="1654116" y="5096373"/>
                </a:cubicBezTo>
                <a:cubicBezTo>
                  <a:pt x="1654116" y="5096373"/>
                  <a:pt x="1568602" y="4902316"/>
                  <a:pt x="1305725" y="4950035"/>
                </a:cubicBezTo>
                <a:cubicBezTo>
                  <a:pt x="843316" y="5039110"/>
                  <a:pt x="450584" y="5137729"/>
                  <a:pt x="149701" y="4803697"/>
                </a:cubicBezTo>
                <a:cubicBezTo>
                  <a:pt x="16680" y="4650997"/>
                  <a:pt x="-24494" y="4415584"/>
                  <a:pt x="13512" y="4173809"/>
                </a:cubicBezTo>
                <a:cubicBezTo>
                  <a:pt x="76856" y="3753883"/>
                  <a:pt x="434748" y="2824956"/>
                  <a:pt x="19847" y="2554549"/>
                </a:cubicBezTo>
                <a:cubicBezTo>
                  <a:pt x="434748" y="2284142"/>
                  <a:pt x="76856" y="1355216"/>
                  <a:pt x="13512" y="935290"/>
                </a:cubicBezTo>
                <a:cubicBezTo>
                  <a:pt x="-24494" y="693514"/>
                  <a:pt x="16680" y="458101"/>
                  <a:pt x="149701" y="305401"/>
                </a:cubicBezTo>
                <a:cubicBezTo>
                  <a:pt x="450584" y="-28631"/>
                  <a:pt x="843316" y="69988"/>
                  <a:pt x="1305725" y="155882"/>
                </a:cubicBezTo>
                <a:cubicBezTo>
                  <a:pt x="1568602" y="206782"/>
                  <a:pt x="1654116" y="0"/>
                  <a:pt x="1654116" y="0"/>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
        <p:nvSpPr>
          <p:cNvPr id="186" name="Picture Placeholder 185"/>
          <p:cNvSpPr>
            <a:spLocks noGrp="1"/>
          </p:cNvSpPr>
          <p:nvPr>
            <p:ph type="pic" sz="quarter" idx="12"/>
          </p:nvPr>
        </p:nvSpPr>
        <p:spPr bwMode="gray">
          <a:xfrm>
            <a:off x="4455040" y="1624523"/>
            <a:ext cx="3785555" cy="3608954"/>
          </a:xfrm>
          <a:custGeom>
            <a:avLst/>
            <a:gdLst>
              <a:gd name="connsiteX0" fmla="*/ 4260362 w 5002822"/>
              <a:gd name="connsiteY0" fmla="*/ 56 h 3577077"/>
              <a:gd name="connsiteX1" fmla="*/ 4703028 w 5002822"/>
              <a:gd name="connsiteY1" fmla="*/ 161867 h 3577077"/>
              <a:gd name="connsiteX2" fmla="*/ 4849802 w 5002822"/>
              <a:gd name="connsiteY2" fmla="*/ 1411836 h 3577077"/>
              <a:gd name="connsiteX3" fmla="*/ 5002822 w 5002822"/>
              <a:gd name="connsiteY3" fmla="*/ 1788539 h 3577077"/>
              <a:gd name="connsiteX4" fmla="*/ 4849802 w 5002822"/>
              <a:gd name="connsiteY4" fmla="*/ 2165242 h 3577077"/>
              <a:gd name="connsiteX5" fmla="*/ 4703028 w 5002822"/>
              <a:gd name="connsiteY5" fmla="*/ 3415211 h 3577077"/>
              <a:gd name="connsiteX6" fmla="*/ 4084701 w 5002822"/>
              <a:gd name="connsiteY6" fmla="*/ 3562467 h 3577077"/>
              <a:gd name="connsiteX7" fmla="*/ 2495166 w 5002822"/>
              <a:gd name="connsiteY7" fmla="*/ 3555618 h 3577077"/>
              <a:gd name="connsiteX8" fmla="*/ 905630 w 5002822"/>
              <a:gd name="connsiteY8" fmla="*/ 3562467 h 3577077"/>
              <a:gd name="connsiteX9" fmla="*/ 287304 w 5002822"/>
              <a:gd name="connsiteY9" fmla="*/ 3415211 h 3577077"/>
              <a:gd name="connsiteX10" fmla="*/ 143652 w 5002822"/>
              <a:gd name="connsiteY10" fmla="*/ 2165242 h 3577077"/>
              <a:gd name="connsiteX11" fmla="*/ 0 w 5002822"/>
              <a:gd name="connsiteY11" fmla="*/ 1788539 h 3577077"/>
              <a:gd name="connsiteX12" fmla="*/ 143652 w 5002822"/>
              <a:gd name="connsiteY12" fmla="*/ 1411836 h 3577077"/>
              <a:gd name="connsiteX13" fmla="*/ 287304 w 5002822"/>
              <a:gd name="connsiteY13" fmla="*/ 161867 h 3577077"/>
              <a:gd name="connsiteX14" fmla="*/ 729969 w 5002822"/>
              <a:gd name="connsiteY14" fmla="*/ 56 h 3577077"/>
              <a:gd name="connsiteX15" fmla="*/ 905630 w 5002822"/>
              <a:gd name="connsiteY15" fmla="*/ 14610 h 3577077"/>
              <a:gd name="connsiteX16" fmla="*/ 2495166 w 5002822"/>
              <a:gd name="connsiteY16" fmla="*/ 21459 h 3577077"/>
              <a:gd name="connsiteX17" fmla="*/ 4084701 w 5002822"/>
              <a:gd name="connsiteY17" fmla="*/ 14610 h 3577077"/>
              <a:gd name="connsiteX18" fmla="*/ 4260362 w 5002822"/>
              <a:gd name="connsiteY18" fmla="*/ 56 h 357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2822" h="3577077">
                <a:moveTo>
                  <a:pt x="4260362" y="56"/>
                </a:moveTo>
                <a:cubicBezTo>
                  <a:pt x="4432510" y="1982"/>
                  <a:pt x="4590604" y="53993"/>
                  <a:pt x="4703028" y="161867"/>
                </a:cubicBezTo>
                <a:cubicBezTo>
                  <a:pt x="5030928" y="487201"/>
                  <a:pt x="4934119" y="911848"/>
                  <a:pt x="4849802" y="1411836"/>
                </a:cubicBezTo>
                <a:cubicBezTo>
                  <a:pt x="4799836" y="1696075"/>
                  <a:pt x="5002822" y="1788539"/>
                  <a:pt x="5002822" y="1788539"/>
                </a:cubicBezTo>
                <a:cubicBezTo>
                  <a:pt x="5002822" y="1788539"/>
                  <a:pt x="4799836" y="1881002"/>
                  <a:pt x="4849802" y="2165242"/>
                </a:cubicBezTo>
                <a:cubicBezTo>
                  <a:pt x="4934119" y="2665229"/>
                  <a:pt x="5030928" y="3089876"/>
                  <a:pt x="4703028" y="3415211"/>
                </a:cubicBezTo>
                <a:cubicBezTo>
                  <a:pt x="4553130" y="3559043"/>
                  <a:pt x="4322039" y="3603562"/>
                  <a:pt x="4084701" y="3562467"/>
                </a:cubicBezTo>
                <a:cubicBezTo>
                  <a:pt x="3672484" y="3493976"/>
                  <a:pt x="2760608" y="3106999"/>
                  <a:pt x="2495166" y="3555618"/>
                </a:cubicBezTo>
                <a:cubicBezTo>
                  <a:pt x="2229723" y="3106999"/>
                  <a:pt x="1317847" y="3493976"/>
                  <a:pt x="905630" y="3562467"/>
                </a:cubicBezTo>
                <a:cubicBezTo>
                  <a:pt x="668293" y="3603562"/>
                  <a:pt x="437201" y="3559043"/>
                  <a:pt x="287304" y="3415211"/>
                </a:cubicBezTo>
                <a:cubicBezTo>
                  <a:pt x="-40597" y="3089876"/>
                  <a:pt x="56212" y="2665229"/>
                  <a:pt x="143652" y="2165242"/>
                </a:cubicBezTo>
                <a:cubicBezTo>
                  <a:pt x="190495" y="1881002"/>
                  <a:pt x="0" y="1788539"/>
                  <a:pt x="0" y="1788539"/>
                </a:cubicBezTo>
                <a:cubicBezTo>
                  <a:pt x="0" y="1788539"/>
                  <a:pt x="190495" y="1696075"/>
                  <a:pt x="143652" y="1411836"/>
                </a:cubicBezTo>
                <a:cubicBezTo>
                  <a:pt x="56212" y="911848"/>
                  <a:pt x="-40597" y="487201"/>
                  <a:pt x="287304" y="161867"/>
                </a:cubicBezTo>
                <a:cubicBezTo>
                  <a:pt x="399727" y="53993"/>
                  <a:pt x="557821" y="1982"/>
                  <a:pt x="729969" y="56"/>
                </a:cubicBezTo>
                <a:cubicBezTo>
                  <a:pt x="787352" y="-586"/>
                  <a:pt x="846296" y="4336"/>
                  <a:pt x="905630" y="14610"/>
                </a:cubicBezTo>
                <a:cubicBezTo>
                  <a:pt x="1317847" y="83102"/>
                  <a:pt x="2229723" y="470078"/>
                  <a:pt x="2495166" y="21459"/>
                </a:cubicBezTo>
                <a:cubicBezTo>
                  <a:pt x="2760608" y="470078"/>
                  <a:pt x="3672484" y="83102"/>
                  <a:pt x="4084701" y="14610"/>
                </a:cubicBezTo>
                <a:cubicBezTo>
                  <a:pt x="4144035" y="4336"/>
                  <a:pt x="4202980" y="-586"/>
                  <a:pt x="4260362" y="56"/>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Tree>
    <p:extLst>
      <p:ext uri="{BB962C8B-B14F-4D97-AF65-F5344CB8AC3E}">
        <p14:creationId xmlns:p14="http://schemas.microsoft.com/office/powerpoint/2010/main" val="82586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Three Pictures">
    <p:spTree>
      <p:nvGrpSpPr>
        <p:cNvPr id="1" name=""/>
        <p:cNvGrpSpPr/>
        <p:nvPr/>
      </p:nvGrpSpPr>
      <p:grpSpPr>
        <a:xfrm>
          <a:off x="0" y="0"/>
          <a:ext cx="0" cy="0"/>
          <a:chOff x="0" y="0"/>
          <a:chExt cx="0" cy="0"/>
        </a:xfrm>
      </p:grpSpPr>
      <p:sp>
        <p:nvSpPr>
          <p:cNvPr id="6" name="Rectangle 5"/>
          <p:cNvSpPr/>
          <p:nvPr/>
        </p:nvSpPr>
        <p:spPr bwMode="hidden">
          <a:xfrm>
            <a:off x="0" y="0"/>
            <a:ext cx="9141714" cy="1804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bwMode="grayWhite">
          <a:xfrm>
            <a:off x="1143" y="1804086"/>
            <a:ext cx="914171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9" name="Freeform 8"/>
          <p:cNvSpPr>
            <a:spLocks/>
          </p:cNvSpPr>
          <p:nvPr/>
        </p:nvSpPr>
        <p:spPr bwMode="ltGray">
          <a:xfrm>
            <a:off x="3557588" y="2016296"/>
            <a:ext cx="2057400" cy="3905986"/>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Picture Placeholder 10"/>
          <p:cNvSpPr>
            <a:spLocks noGrp="1"/>
          </p:cNvSpPr>
          <p:nvPr>
            <p:ph type="pic" sz="quarter" idx="13"/>
          </p:nvPr>
        </p:nvSpPr>
        <p:spPr bwMode="gray">
          <a:xfrm>
            <a:off x="3675998" y="2251559"/>
            <a:ext cx="1820580" cy="3435463"/>
          </a:xfrm>
          <a:custGeom>
            <a:avLst/>
            <a:gdLst>
              <a:gd name="connsiteX0" fmla="*/ 1654116 w 3308231"/>
              <a:gd name="connsiteY0" fmla="*/ 0 h 5096373"/>
              <a:gd name="connsiteX1" fmla="*/ 2002507 w 3308231"/>
              <a:gd name="connsiteY1" fmla="*/ 155882 h 5096373"/>
              <a:gd name="connsiteX2" fmla="*/ 3158531 w 3308231"/>
              <a:gd name="connsiteY2" fmla="*/ 305401 h 5096373"/>
              <a:gd name="connsiteX3" fmla="*/ 3294720 w 3308231"/>
              <a:gd name="connsiteY3" fmla="*/ 935290 h 5096373"/>
              <a:gd name="connsiteX4" fmla="*/ 3288385 w 3308231"/>
              <a:gd name="connsiteY4" fmla="*/ 2554549 h 5096373"/>
              <a:gd name="connsiteX5" fmla="*/ 3294720 w 3308231"/>
              <a:gd name="connsiteY5" fmla="*/ 4173809 h 5096373"/>
              <a:gd name="connsiteX6" fmla="*/ 3158531 w 3308231"/>
              <a:gd name="connsiteY6" fmla="*/ 4803697 h 5096373"/>
              <a:gd name="connsiteX7" fmla="*/ 2002507 w 3308231"/>
              <a:gd name="connsiteY7" fmla="*/ 4950035 h 5096373"/>
              <a:gd name="connsiteX8" fmla="*/ 1654116 w 3308231"/>
              <a:gd name="connsiteY8" fmla="*/ 5096373 h 5096373"/>
              <a:gd name="connsiteX9" fmla="*/ 1305725 w 3308231"/>
              <a:gd name="connsiteY9" fmla="*/ 4950035 h 5096373"/>
              <a:gd name="connsiteX10" fmla="*/ 149701 w 3308231"/>
              <a:gd name="connsiteY10" fmla="*/ 4803697 h 5096373"/>
              <a:gd name="connsiteX11" fmla="*/ 13512 w 3308231"/>
              <a:gd name="connsiteY11" fmla="*/ 4173809 h 5096373"/>
              <a:gd name="connsiteX12" fmla="*/ 19847 w 3308231"/>
              <a:gd name="connsiteY12" fmla="*/ 2554549 h 5096373"/>
              <a:gd name="connsiteX13" fmla="*/ 13512 w 3308231"/>
              <a:gd name="connsiteY13" fmla="*/ 935290 h 5096373"/>
              <a:gd name="connsiteX14" fmla="*/ 149701 w 3308231"/>
              <a:gd name="connsiteY14" fmla="*/ 305401 h 5096373"/>
              <a:gd name="connsiteX15" fmla="*/ 1305725 w 3308231"/>
              <a:gd name="connsiteY15" fmla="*/ 155882 h 5096373"/>
              <a:gd name="connsiteX16" fmla="*/ 1654116 w 3308231"/>
              <a:gd name="connsiteY16" fmla="*/ 0 h 509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8231" h="5096373">
                <a:moveTo>
                  <a:pt x="1654116" y="0"/>
                </a:moveTo>
                <a:cubicBezTo>
                  <a:pt x="1654116" y="0"/>
                  <a:pt x="1739630" y="206782"/>
                  <a:pt x="2002507" y="155882"/>
                </a:cubicBezTo>
                <a:cubicBezTo>
                  <a:pt x="2464916" y="69988"/>
                  <a:pt x="2857648" y="-28631"/>
                  <a:pt x="3158531" y="305401"/>
                </a:cubicBezTo>
                <a:cubicBezTo>
                  <a:pt x="3291553" y="458101"/>
                  <a:pt x="3332726" y="693514"/>
                  <a:pt x="3294720" y="935290"/>
                </a:cubicBezTo>
                <a:cubicBezTo>
                  <a:pt x="3231376" y="1355216"/>
                  <a:pt x="2873484" y="2284142"/>
                  <a:pt x="3288385" y="2554549"/>
                </a:cubicBezTo>
                <a:cubicBezTo>
                  <a:pt x="2873484" y="2824956"/>
                  <a:pt x="3231376" y="3753883"/>
                  <a:pt x="3294720" y="4173809"/>
                </a:cubicBezTo>
                <a:cubicBezTo>
                  <a:pt x="3332726" y="4415584"/>
                  <a:pt x="3291553" y="4650997"/>
                  <a:pt x="3158531" y="4803697"/>
                </a:cubicBezTo>
                <a:cubicBezTo>
                  <a:pt x="2857648" y="5137729"/>
                  <a:pt x="2464916" y="5039110"/>
                  <a:pt x="2002507" y="4950035"/>
                </a:cubicBezTo>
                <a:cubicBezTo>
                  <a:pt x="1739630" y="4902316"/>
                  <a:pt x="1654116" y="5096373"/>
                  <a:pt x="1654116" y="5096373"/>
                </a:cubicBezTo>
                <a:cubicBezTo>
                  <a:pt x="1654116" y="5096373"/>
                  <a:pt x="1568602" y="4902316"/>
                  <a:pt x="1305725" y="4950035"/>
                </a:cubicBezTo>
                <a:cubicBezTo>
                  <a:pt x="843316" y="5039110"/>
                  <a:pt x="450584" y="5137729"/>
                  <a:pt x="149701" y="4803697"/>
                </a:cubicBezTo>
                <a:cubicBezTo>
                  <a:pt x="16680" y="4650997"/>
                  <a:pt x="-24494" y="4415584"/>
                  <a:pt x="13512" y="4173809"/>
                </a:cubicBezTo>
                <a:cubicBezTo>
                  <a:pt x="76856" y="3753883"/>
                  <a:pt x="434748" y="2824956"/>
                  <a:pt x="19847" y="2554549"/>
                </a:cubicBezTo>
                <a:cubicBezTo>
                  <a:pt x="434748" y="2284142"/>
                  <a:pt x="76856" y="1355216"/>
                  <a:pt x="13512" y="935290"/>
                </a:cubicBezTo>
                <a:cubicBezTo>
                  <a:pt x="-24494" y="693514"/>
                  <a:pt x="16680" y="458101"/>
                  <a:pt x="149701" y="305401"/>
                </a:cubicBezTo>
                <a:cubicBezTo>
                  <a:pt x="450584" y="-28631"/>
                  <a:pt x="843316" y="69988"/>
                  <a:pt x="1305725" y="155882"/>
                </a:cubicBezTo>
                <a:cubicBezTo>
                  <a:pt x="1568602" y="206782"/>
                  <a:pt x="1654116" y="0"/>
                  <a:pt x="1654116" y="0"/>
                </a:cubicBezTo>
                <a:close/>
              </a:path>
            </a:pathLst>
          </a:custGeom>
          <a:solidFill>
            <a:schemeClr val="bg2"/>
          </a:solidFill>
          <a:ln w="50800">
            <a:solidFill>
              <a:schemeClr val="bg1"/>
            </a:solidFill>
            <a:miter lim="800000"/>
          </a:ln>
        </p:spPr>
        <p:txBody>
          <a:bodyPr wrap="square" tIns="365760">
            <a:noAutofit/>
          </a:bodyPr>
          <a:lstStyle>
            <a:lvl1pPr marL="0" indent="0" algn="ctr">
              <a:buNone/>
              <a:defRPr>
                <a:solidFill>
                  <a:schemeClr val="tx1"/>
                </a:solidFill>
              </a:defRPr>
            </a:lvl1pPr>
          </a:lstStyle>
          <a:p>
            <a:r>
              <a:rPr lang="en-US" smtClean="0"/>
              <a:t>Click icon to add picture</a:t>
            </a:r>
            <a:endParaRPr lang="en-US"/>
          </a:p>
        </p:txBody>
      </p:sp>
      <p:sp>
        <p:nvSpPr>
          <p:cNvPr id="12" name="Freeform 11"/>
          <p:cNvSpPr>
            <a:spLocks/>
          </p:cNvSpPr>
          <p:nvPr/>
        </p:nvSpPr>
        <p:spPr bwMode="ltGray">
          <a:xfrm rot="5400000">
            <a:off x="6026996" y="2477816"/>
            <a:ext cx="2779724" cy="2927042"/>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Picture Placeholder 13"/>
          <p:cNvSpPr>
            <a:spLocks noGrp="1"/>
          </p:cNvSpPr>
          <p:nvPr>
            <p:ph type="pic" sz="quarter" idx="14"/>
          </p:nvPr>
        </p:nvSpPr>
        <p:spPr bwMode="gray">
          <a:xfrm>
            <a:off x="6129636" y="2714165"/>
            <a:ext cx="2574445" cy="2454345"/>
          </a:xfrm>
          <a:custGeom>
            <a:avLst/>
            <a:gdLst>
              <a:gd name="connsiteX0" fmla="*/ 4260362 w 5002822"/>
              <a:gd name="connsiteY0" fmla="*/ 56 h 3577077"/>
              <a:gd name="connsiteX1" fmla="*/ 4703028 w 5002822"/>
              <a:gd name="connsiteY1" fmla="*/ 161867 h 3577077"/>
              <a:gd name="connsiteX2" fmla="*/ 4849802 w 5002822"/>
              <a:gd name="connsiteY2" fmla="*/ 1411836 h 3577077"/>
              <a:gd name="connsiteX3" fmla="*/ 5002822 w 5002822"/>
              <a:gd name="connsiteY3" fmla="*/ 1788539 h 3577077"/>
              <a:gd name="connsiteX4" fmla="*/ 4849802 w 5002822"/>
              <a:gd name="connsiteY4" fmla="*/ 2165242 h 3577077"/>
              <a:gd name="connsiteX5" fmla="*/ 4703028 w 5002822"/>
              <a:gd name="connsiteY5" fmla="*/ 3415211 h 3577077"/>
              <a:gd name="connsiteX6" fmla="*/ 4084701 w 5002822"/>
              <a:gd name="connsiteY6" fmla="*/ 3562467 h 3577077"/>
              <a:gd name="connsiteX7" fmla="*/ 2495166 w 5002822"/>
              <a:gd name="connsiteY7" fmla="*/ 3555618 h 3577077"/>
              <a:gd name="connsiteX8" fmla="*/ 905630 w 5002822"/>
              <a:gd name="connsiteY8" fmla="*/ 3562467 h 3577077"/>
              <a:gd name="connsiteX9" fmla="*/ 287304 w 5002822"/>
              <a:gd name="connsiteY9" fmla="*/ 3415211 h 3577077"/>
              <a:gd name="connsiteX10" fmla="*/ 143652 w 5002822"/>
              <a:gd name="connsiteY10" fmla="*/ 2165242 h 3577077"/>
              <a:gd name="connsiteX11" fmla="*/ 0 w 5002822"/>
              <a:gd name="connsiteY11" fmla="*/ 1788539 h 3577077"/>
              <a:gd name="connsiteX12" fmla="*/ 143652 w 5002822"/>
              <a:gd name="connsiteY12" fmla="*/ 1411836 h 3577077"/>
              <a:gd name="connsiteX13" fmla="*/ 287304 w 5002822"/>
              <a:gd name="connsiteY13" fmla="*/ 161867 h 3577077"/>
              <a:gd name="connsiteX14" fmla="*/ 729969 w 5002822"/>
              <a:gd name="connsiteY14" fmla="*/ 56 h 3577077"/>
              <a:gd name="connsiteX15" fmla="*/ 905630 w 5002822"/>
              <a:gd name="connsiteY15" fmla="*/ 14610 h 3577077"/>
              <a:gd name="connsiteX16" fmla="*/ 2495166 w 5002822"/>
              <a:gd name="connsiteY16" fmla="*/ 21459 h 3577077"/>
              <a:gd name="connsiteX17" fmla="*/ 4084701 w 5002822"/>
              <a:gd name="connsiteY17" fmla="*/ 14610 h 3577077"/>
              <a:gd name="connsiteX18" fmla="*/ 4260362 w 5002822"/>
              <a:gd name="connsiteY18" fmla="*/ 56 h 357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2822" h="3577077">
                <a:moveTo>
                  <a:pt x="4260362" y="56"/>
                </a:moveTo>
                <a:cubicBezTo>
                  <a:pt x="4432510" y="1982"/>
                  <a:pt x="4590604" y="53993"/>
                  <a:pt x="4703028" y="161867"/>
                </a:cubicBezTo>
                <a:cubicBezTo>
                  <a:pt x="5030928" y="487201"/>
                  <a:pt x="4934119" y="911848"/>
                  <a:pt x="4849802" y="1411836"/>
                </a:cubicBezTo>
                <a:cubicBezTo>
                  <a:pt x="4799836" y="1696075"/>
                  <a:pt x="5002822" y="1788539"/>
                  <a:pt x="5002822" y="1788539"/>
                </a:cubicBezTo>
                <a:cubicBezTo>
                  <a:pt x="5002822" y="1788539"/>
                  <a:pt x="4799836" y="1881002"/>
                  <a:pt x="4849802" y="2165242"/>
                </a:cubicBezTo>
                <a:cubicBezTo>
                  <a:pt x="4934119" y="2665229"/>
                  <a:pt x="5030928" y="3089876"/>
                  <a:pt x="4703028" y="3415211"/>
                </a:cubicBezTo>
                <a:cubicBezTo>
                  <a:pt x="4553130" y="3559043"/>
                  <a:pt x="4322039" y="3603562"/>
                  <a:pt x="4084701" y="3562467"/>
                </a:cubicBezTo>
                <a:cubicBezTo>
                  <a:pt x="3672484" y="3493976"/>
                  <a:pt x="2760608" y="3106999"/>
                  <a:pt x="2495166" y="3555618"/>
                </a:cubicBezTo>
                <a:cubicBezTo>
                  <a:pt x="2229723" y="3106999"/>
                  <a:pt x="1317847" y="3493976"/>
                  <a:pt x="905630" y="3562467"/>
                </a:cubicBezTo>
                <a:cubicBezTo>
                  <a:pt x="668293" y="3603562"/>
                  <a:pt x="437201" y="3559043"/>
                  <a:pt x="287304" y="3415211"/>
                </a:cubicBezTo>
                <a:cubicBezTo>
                  <a:pt x="-40597" y="3089876"/>
                  <a:pt x="56212" y="2665229"/>
                  <a:pt x="143652" y="2165242"/>
                </a:cubicBezTo>
                <a:cubicBezTo>
                  <a:pt x="190495" y="1881002"/>
                  <a:pt x="0" y="1788539"/>
                  <a:pt x="0" y="1788539"/>
                </a:cubicBezTo>
                <a:cubicBezTo>
                  <a:pt x="0" y="1788539"/>
                  <a:pt x="190495" y="1696075"/>
                  <a:pt x="143652" y="1411836"/>
                </a:cubicBezTo>
                <a:cubicBezTo>
                  <a:pt x="56212" y="911848"/>
                  <a:pt x="-40597" y="487201"/>
                  <a:pt x="287304" y="161867"/>
                </a:cubicBezTo>
                <a:cubicBezTo>
                  <a:pt x="399727" y="53993"/>
                  <a:pt x="557821" y="1982"/>
                  <a:pt x="729969" y="56"/>
                </a:cubicBezTo>
                <a:cubicBezTo>
                  <a:pt x="787352" y="-586"/>
                  <a:pt x="846296" y="4336"/>
                  <a:pt x="905630" y="14610"/>
                </a:cubicBezTo>
                <a:cubicBezTo>
                  <a:pt x="1317847" y="83102"/>
                  <a:pt x="2229723" y="470078"/>
                  <a:pt x="2495166" y="21459"/>
                </a:cubicBezTo>
                <a:cubicBezTo>
                  <a:pt x="2760608" y="470078"/>
                  <a:pt x="3672484" y="83102"/>
                  <a:pt x="4084701" y="14610"/>
                </a:cubicBezTo>
                <a:cubicBezTo>
                  <a:pt x="4144035" y="4336"/>
                  <a:pt x="4202980" y="-586"/>
                  <a:pt x="4260362" y="56"/>
                </a:cubicBezTo>
                <a:close/>
              </a:path>
            </a:pathLst>
          </a:custGeom>
          <a:solidFill>
            <a:schemeClr val="bg2"/>
          </a:solidFill>
          <a:ln w="50800">
            <a:solidFill>
              <a:schemeClr val="bg1"/>
            </a:solidFill>
            <a:miter lim="800000"/>
          </a:ln>
        </p:spPr>
        <p:txBody>
          <a:bodyPr wrap="square" tIns="365760">
            <a:noAutofit/>
          </a:bodyPr>
          <a:lstStyle>
            <a:lvl1pPr marL="0" indent="0" algn="ctr">
              <a:buNone/>
              <a:defRPr>
                <a:solidFill>
                  <a:schemeClr val="tx1"/>
                </a:solidFill>
              </a:defRPr>
            </a:lvl1pPr>
          </a:lstStyle>
          <a:p>
            <a:r>
              <a:rPr lang="en-US" smtClean="0"/>
              <a:t>Click icon to add picture</a:t>
            </a:r>
            <a:endParaRPr lang="en-US"/>
          </a:p>
        </p:txBody>
      </p:sp>
      <p:sp>
        <p:nvSpPr>
          <p:cNvPr id="15" name="Freeform 14"/>
          <p:cNvSpPr>
            <a:spLocks/>
          </p:cNvSpPr>
          <p:nvPr/>
        </p:nvSpPr>
        <p:spPr bwMode="ltGray">
          <a:xfrm rot="5400000">
            <a:off x="397721" y="2477816"/>
            <a:ext cx="2779724" cy="2927042"/>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Picture Placeholder 16"/>
          <p:cNvSpPr>
            <a:spLocks noGrp="1"/>
          </p:cNvSpPr>
          <p:nvPr>
            <p:ph type="pic" sz="quarter" idx="15"/>
          </p:nvPr>
        </p:nvSpPr>
        <p:spPr bwMode="gray">
          <a:xfrm>
            <a:off x="500361" y="2714165"/>
            <a:ext cx="2574445" cy="2454345"/>
          </a:xfrm>
          <a:custGeom>
            <a:avLst/>
            <a:gdLst>
              <a:gd name="connsiteX0" fmla="*/ 4260362 w 5002822"/>
              <a:gd name="connsiteY0" fmla="*/ 56 h 3577077"/>
              <a:gd name="connsiteX1" fmla="*/ 4703028 w 5002822"/>
              <a:gd name="connsiteY1" fmla="*/ 161867 h 3577077"/>
              <a:gd name="connsiteX2" fmla="*/ 4849802 w 5002822"/>
              <a:gd name="connsiteY2" fmla="*/ 1411836 h 3577077"/>
              <a:gd name="connsiteX3" fmla="*/ 5002822 w 5002822"/>
              <a:gd name="connsiteY3" fmla="*/ 1788539 h 3577077"/>
              <a:gd name="connsiteX4" fmla="*/ 4849802 w 5002822"/>
              <a:gd name="connsiteY4" fmla="*/ 2165242 h 3577077"/>
              <a:gd name="connsiteX5" fmla="*/ 4703028 w 5002822"/>
              <a:gd name="connsiteY5" fmla="*/ 3415211 h 3577077"/>
              <a:gd name="connsiteX6" fmla="*/ 4084701 w 5002822"/>
              <a:gd name="connsiteY6" fmla="*/ 3562467 h 3577077"/>
              <a:gd name="connsiteX7" fmla="*/ 2495166 w 5002822"/>
              <a:gd name="connsiteY7" fmla="*/ 3555618 h 3577077"/>
              <a:gd name="connsiteX8" fmla="*/ 905630 w 5002822"/>
              <a:gd name="connsiteY8" fmla="*/ 3562467 h 3577077"/>
              <a:gd name="connsiteX9" fmla="*/ 287304 w 5002822"/>
              <a:gd name="connsiteY9" fmla="*/ 3415211 h 3577077"/>
              <a:gd name="connsiteX10" fmla="*/ 143652 w 5002822"/>
              <a:gd name="connsiteY10" fmla="*/ 2165242 h 3577077"/>
              <a:gd name="connsiteX11" fmla="*/ 0 w 5002822"/>
              <a:gd name="connsiteY11" fmla="*/ 1788539 h 3577077"/>
              <a:gd name="connsiteX12" fmla="*/ 143652 w 5002822"/>
              <a:gd name="connsiteY12" fmla="*/ 1411836 h 3577077"/>
              <a:gd name="connsiteX13" fmla="*/ 287304 w 5002822"/>
              <a:gd name="connsiteY13" fmla="*/ 161867 h 3577077"/>
              <a:gd name="connsiteX14" fmla="*/ 729969 w 5002822"/>
              <a:gd name="connsiteY14" fmla="*/ 56 h 3577077"/>
              <a:gd name="connsiteX15" fmla="*/ 905630 w 5002822"/>
              <a:gd name="connsiteY15" fmla="*/ 14610 h 3577077"/>
              <a:gd name="connsiteX16" fmla="*/ 2495166 w 5002822"/>
              <a:gd name="connsiteY16" fmla="*/ 21459 h 3577077"/>
              <a:gd name="connsiteX17" fmla="*/ 4084701 w 5002822"/>
              <a:gd name="connsiteY17" fmla="*/ 14610 h 3577077"/>
              <a:gd name="connsiteX18" fmla="*/ 4260362 w 5002822"/>
              <a:gd name="connsiteY18" fmla="*/ 56 h 357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2822" h="3577077">
                <a:moveTo>
                  <a:pt x="4260362" y="56"/>
                </a:moveTo>
                <a:cubicBezTo>
                  <a:pt x="4432510" y="1982"/>
                  <a:pt x="4590604" y="53993"/>
                  <a:pt x="4703028" y="161867"/>
                </a:cubicBezTo>
                <a:cubicBezTo>
                  <a:pt x="5030928" y="487201"/>
                  <a:pt x="4934119" y="911848"/>
                  <a:pt x="4849802" y="1411836"/>
                </a:cubicBezTo>
                <a:cubicBezTo>
                  <a:pt x="4799836" y="1696075"/>
                  <a:pt x="5002822" y="1788539"/>
                  <a:pt x="5002822" y="1788539"/>
                </a:cubicBezTo>
                <a:cubicBezTo>
                  <a:pt x="5002822" y="1788539"/>
                  <a:pt x="4799836" y="1881002"/>
                  <a:pt x="4849802" y="2165242"/>
                </a:cubicBezTo>
                <a:cubicBezTo>
                  <a:pt x="4934119" y="2665229"/>
                  <a:pt x="5030928" y="3089876"/>
                  <a:pt x="4703028" y="3415211"/>
                </a:cubicBezTo>
                <a:cubicBezTo>
                  <a:pt x="4553130" y="3559043"/>
                  <a:pt x="4322039" y="3603562"/>
                  <a:pt x="4084701" y="3562467"/>
                </a:cubicBezTo>
                <a:cubicBezTo>
                  <a:pt x="3672484" y="3493976"/>
                  <a:pt x="2760608" y="3106999"/>
                  <a:pt x="2495166" y="3555618"/>
                </a:cubicBezTo>
                <a:cubicBezTo>
                  <a:pt x="2229723" y="3106999"/>
                  <a:pt x="1317847" y="3493976"/>
                  <a:pt x="905630" y="3562467"/>
                </a:cubicBezTo>
                <a:cubicBezTo>
                  <a:pt x="668293" y="3603562"/>
                  <a:pt x="437201" y="3559043"/>
                  <a:pt x="287304" y="3415211"/>
                </a:cubicBezTo>
                <a:cubicBezTo>
                  <a:pt x="-40597" y="3089876"/>
                  <a:pt x="56212" y="2665229"/>
                  <a:pt x="143652" y="2165242"/>
                </a:cubicBezTo>
                <a:cubicBezTo>
                  <a:pt x="190495" y="1881002"/>
                  <a:pt x="0" y="1788539"/>
                  <a:pt x="0" y="1788539"/>
                </a:cubicBezTo>
                <a:cubicBezTo>
                  <a:pt x="0" y="1788539"/>
                  <a:pt x="190495" y="1696075"/>
                  <a:pt x="143652" y="1411836"/>
                </a:cubicBezTo>
                <a:cubicBezTo>
                  <a:pt x="56212" y="911848"/>
                  <a:pt x="-40597" y="487201"/>
                  <a:pt x="287304" y="161867"/>
                </a:cubicBezTo>
                <a:cubicBezTo>
                  <a:pt x="399727" y="53993"/>
                  <a:pt x="557821" y="1982"/>
                  <a:pt x="729969" y="56"/>
                </a:cubicBezTo>
                <a:cubicBezTo>
                  <a:pt x="787352" y="-586"/>
                  <a:pt x="846296" y="4336"/>
                  <a:pt x="905630" y="14610"/>
                </a:cubicBezTo>
                <a:cubicBezTo>
                  <a:pt x="1317847" y="83102"/>
                  <a:pt x="2229723" y="470078"/>
                  <a:pt x="2495166" y="21459"/>
                </a:cubicBezTo>
                <a:cubicBezTo>
                  <a:pt x="2760608" y="470078"/>
                  <a:pt x="3672484" y="83102"/>
                  <a:pt x="4084701" y="14610"/>
                </a:cubicBezTo>
                <a:cubicBezTo>
                  <a:pt x="4144035" y="4336"/>
                  <a:pt x="4202980" y="-586"/>
                  <a:pt x="4260362" y="56"/>
                </a:cubicBezTo>
                <a:close/>
              </a:path>
            </a:pathLst>
          </a:custGeom>
          <a:solidFill>
            <a:schemeClr val="bg2"/>
          </a:solidFill>
          <a:ln w="50800">
            <a:solidFill>
              <a:schemeClr val="bg1"/>
            </a:solidFill>
            <a:miter lim="800000"/>
          </a:ln>
        </p:spPr>
        <p:txBody>
          <a:bodyPr wrap="square" tIns="365760">
            <a:noAutofit/>
          </a:bodyPr>
          <a:lstStyle>
            <a:lvl1pPr marL="0" indent="0" algn="ctr">
              <a:buNone/>
              <a:defRPr>
                <a:solidFill>
                  <a:schemeClr val="tx1"/>
                </a:solidFill>
              </a:defRPr>
            </a:lvl1pPr>
          </a:lstStyle>
          <a:p>
            <a:r>
              <a:rPr lang="en-US" smtClean="0"/>
              <a:t>Click icon to add picture</a:t>
            </a:r>
            <a:endParaRPr lang="en-US"/>
          </a:p>
        </p:txBody>
      </p:sp>
      <p:sp>
        <p:nvSpPr>
          <p:cNvPr id="18" name="Text Placeholder 176"/>
          <p:cNvSpPr>
            <a:spLocks noGrp="1"/>
          </p:cNvSpPr>
          <p:nvPr>
            <p:ph type="body" sz="quarter" idx="10"/>
          </p:nvPr>
        </p:nvSpPr>
        <p:spPr>
          <a:xfrm>
            <a:off x="578644" y="5452539"/>
            <a:ext cx="2400300" cy="1060975"/>
          </a:xfrm>
        </p:spPr>
        <p:txBody>
          <a:bodyPr>
            <a:normAutofit/>
          </a:bodyPr>
          <a:lstStyle>
            <a:lvl1pPr marL="0" indent="0">
              <a:spcBef>
                <a:spcPts val="1200"/>
              </a:spcBef>
              <a:buNone/>
              <a:defRPr sz="1800"/>
            </a:lvl1pPr>
            <a:lvl2pPr marL="0" indent="0">
              <a:buNone/>
              <a:defRPr sz="2000"/>
            </a:lvl2pPr>
            <a:lvl3pPr marL="0" indent="0">
              <a:buNone/>
              <a:defRPr sz="2000"/>
            </a:lvl3pPr>
            <a:lvl4pPr marL="0" indent="0">
              <a:buNone/>
              <a:defRPr sz="2000"/>
            </a:lvl4pPr>
            <a:lvl5pPr marL="0" indent="0">
              <a:buNone/>
              <a:defRPr sz="2000"/>
            </a:lvl5pPr>
          </a:lstStyle>
          <a:p>
            <a:pPr lvl="0"/>
            <a:r>
              <a:rPr lang="en-US" smtClean="0"/>
              <a:t>Click to edit Master text styles</a:t>
            </a:r>
          </a:p>
        </p:txBody>
      </p:sp>
      <p:sp>
        <p:nvSpPr>
          <p:cNvPr id="19" name="Text Placeholder 176"/>
          <p:cNvSpPr>
            <a:spLocks noGrp="1"/>
          </p:cNvSpPr>
          <p:nvPr>
            <p:ph type="body" sz="quarter" idx="16"/>
          </p:nvPr>
        </p:nvSpPr>
        <p:spPr>
          <a:xfrm>
            <a:off x="6216708" y="5452539"/>
            <a:ext cx="2400300" cy="1060975"/>
          </a:xfrm>
        </p:spPr>
        <p:txBody>
          <a:bodyPr>
            <a:normAutofit/>
          </a:bodyPr>
          <a:lstStyle>
            <a:lvl1pPr marL="0" indent="0">
              <a:spcBef>
                <a:spcPts val="1200"/>
              </a:spcBef>
              <a:buNone/>
              <a:defRPr sz="1800"/>
            </a:lvl1pPr>
            <a:lvl2pPr marL="0" indent="0">
              <a:buNone/>
              <a:defRPr sz="2000"/>
            </a:lvl2pPr>
            <a:lvl3pPr marL="0" indent="0">
              <a:buNone/>
              <a:defRPr sz="2000"/>
            </a:lvl3pPr>
            <a:lvl4pPr marL="0" indent="0">
              <a:buNone/>
              <a:defRPr sz="2000"/>
            </a:lvl4pPr>
            <a:lvl5pPr marL="0" indent="0">
              <a:buNone/>
              <a:defRPr sz="2000"/>
            </a:lvl5pPr>
          </a:lstStyle>
          <a:p>
            <a:pPr lvl="0"/>
            <a:r>
              <a:rPr lang="en-US" smtClean="0"/>
              <a:t>Click to edit Master text styles</a:t>
            </a:r>
          </a:p>
        </p:txBody>
      </p:sp>
      <p:sp>
        <p:nvSpPr>
          <p:cNvPr id="20" name="Text Placeholder 176"/>
          <p:cNvSpPr>
            <a:spLocks noGrp="1"/>
          </p:cNvSpPr>
          <p:nvPr>
            <p:ph type="body" sz="quarter" idx="17"/>
          </p:nvPr>
        </p:nvSpPr>
        <p:spPr>
          <a:xfrm>
            <a:off x="3371850" y="5974375"/>
            <a:ext cx="2400300" cy="640080"/>
          </a:xfrm>
        </p:spPr>
        <p:txBody>
          <a:bodyPr>
            <a:normAutofit/>
          </a:bodyPr>
          <a:lstStyle>
            <a:lvl1pPr marL="0" indent="0">
              <a:spcBef>
                <a:spcPts val="1200"/>
              </a:spcBef>
              <a:buNone/>
              <a:defRPr sz="1800"/>
            </a:lvl1pPr>
            <a:lvl2pPr marL="0" indent="0">
              <a:buNone/>
              <a:defRPr sz="2000"/>
            </a:lvl2pPr>
            <a:lvl3pPr marL="0" indent="0">
              <a:buNone/>
              <a:defRPr sz="2000"/>
            </a:lvl3pPr>
            <a:lvl4pPr marL="0" indent="0">
              <a:buNone/>
              <a:defRPr sz="2000"/>
            </a:lvl4pPr>
            <a:lvl5pPr marL="0" indent="0">
              <a:buNone/>
              <a:defRPr sz="2000"/>
            </a:lvl5pPr>
          </a:lstStyle>
          <a:p>
            <a:pPr lvl="0"/>
            <a:r>
              <a:rPr lang="en-US" smtClean="0"/>
              <a:t>Click to edit Master text styles</a:t>
            </a:r>
          </a:p>
        </p:txBody>
      </p:sp>
    </p:spTree>
    <p:extLst>
      <p:ext uri="{BB962C8B-B14F-4D97-AF65-F5344CB8AC3E}">
        <p14:creationId xmlns:p14="http://schemas.microsoft.com/office/powerpoint/2010/main" val="40750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Four Pictures">
    <p:spTree>
      <p:nvGrpSpPr>
        <p:cNvPr id="1" name=""/>
        <p:cNvGrpSpPr/>
        <p:nvPr/>
      </p:nvGrpSpPr>
      <p:grpSpPr>
        <a:xfrm>
          <a:off x="0" y="0"/>
          <a:ext cx="0" cy="0"/>
          <a:chOff x="0" y="0"/>
          <a:chExt cx="0" cy="0"/>
        </a:xfrm>
      </p:grpSpPr>
      <p:grpSp>
        <p:nvGrpSpPr>
          <p:cNvPr id="7" name="Group 6"/>
          <p:cNvGrpSpPr/>
          <p:nvPr/>
        </p:nvGrpSpPr>
        <p:grpSpPr bwMode="hidden">
          <a:xfrm>
            <a:off x="-2381" y="-1587"/>
            <a:ext cx="9147572" cy="6862762"/>
            <a:chOff x="-3175" y="-1587"/>
            <a:chExt cx="12196763" cy="6862762"/>
          </a:xfrm>
        </p:grpSpPr>
        <p:sp>
          <p:nvSpPr>
            <p:cNvPr id="8" name="Freeform 5"/>
            <p:cNvSpPr>
              <a:spLocks noEditPoints="1"/>
            </p:cNvSpPr>
            <p:nvPr/>
          </p:nvSpPr>
          <p:spPr bwMode="hidden">
            <a:xfrm>
              <a:off x="1516063" y="-1587"/>
              <a:ext cx="1025525"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3"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3"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3"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3"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3"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hidden">
            <a:xfrm>
              <a:off x="49530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7"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7"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hidden">
            <a:xfrm>
              <a:off x="4559300" y="-1587"/>
              <a:ext cx="1025525" cy="6862762"/>
            </a:xfrm>
            <a:custGeom>
              <a:avLst/>
              <a:gdLst>
                <a:gd name="T0" fmla="*/ 131 w 323"/>
                <a:gd name="T1" fmla="*/ 183 h 2159"/>
                <a:gd name="T2" fmla="*/ 20 w 323"/>
                <a:gd name="T3" fmla="*/ 305 h 2159"/>
                <a:gd name="T4" fmla="*/ 12 w 323"/>
                <a:gd name="T5" fmla="*/ 390 h 2159"/>
                <a:gd name="T6" fmla="*/ 124 w 323"/>
                <a:gd name="T7" fmla="*/ 507 h 2159"/>
                <a:gd name="T8" fmla="*/ 122 w 323"/>
                <a:gd name="T9" fmla="*/ 629 h 2159"/>
                <a:gd name="T10" fmla="*/ 15 w 323"/>
                <a:gd name="T11" fmla="*/ 745 h 2159"/>
                <a:gd name="T12" fmla="*/ 15 w 323"/>
                <a:gd name="T13" fmla="*/ 828 h 2159"/>
                <a:gd name="T14" fmla="*/ 143 w 323"/>
                <a:gd name="T15" fmla="*/ 968 h 2159"/>
                <a:gd name="T16" fmla="*/ 36 w 323"/>
                <a:gd name="T17" fmla="*/ 1147 h 2159"/>
                <a:gd name="T18" fmla="*/ 8 w 323"/>
                <a:gd name="T19" fmla="*/ 1245 h 2159"/>
                <a:gd name="T20" fmla="*/ 124 w 323"/>
                <a:gd name="T21" fmla="*/ 1369 h 2159"/>
                <a:gd name="T22" fmla="*/ 113 w 323"/>
                <a:gd name="T23" fmla="*/ 1501 h 2159"/>
                <a:gd name="T24" fmla="*/ 0 w 323"/>
                <a:gd name="T25" fmla="*/ 1656 h 2159"/>
                <a:gd name="T26" fmla="*/ 26 w 323"/>
                <a:gd name="T27" fmla="*/ 1702 h 2159"/>
                <a:gd name="T28" fmla="*/ 150 w 323"/>
                <a:gd name="T29" fmla="*/ 1855 h 2159"/>
                <a:gd name="T30" fmla="*/ 36 w 323"/>
                <a:gd name="T31" fmla="*/ 2009 h 2159"/>
                <a:gd name="T32" fmla="*/ 9 w 323"/>
                <a:gd name="T33" fmla="*/ 2109 h 2159"/>
                <a:gd name="T34" fmla="*/ 68 w 323"/>
                <a:gd name="T35" fmla="*/ 2159 h 2159"/>
                <a:gd name="T36" fmla="*/ 80 w 323"/>
                <a:gd name="T37" fmla="*/ 1981 h 2159"/>
                <a:gd name="T38" fmla="*/ 163 w 323"/>
                <a:gd name="T39" fmla="*/ 1862 h 2159"/>
                <a:gd name="T40" fmla="*/ 263 w 323"/>
                <a:gd name="T41" fmla="*/ 1995 h 2159"/>
                <a:gd name="T42" fmla="*/ 288 w 323"/>
                <a:gd name="T43" fmla="*/ 2131 h 2159"/>
                <a:gd name="T44" fmla="*/ 309 w 323"/>
                <a:gd name="T45" fmla="*/ 2122 h 2159"/>
                <a:gd name="T46" fmla="*/ 322 w 323"/>
                <a:gd name="T47" fmla="*/ 2071 h 2159"/>
                <a:gd name="T48" fmla="*/ 250 w 323"/>
                <a:gd name="T49" fmla="*/ 1966 h 2159"/>
                <a:gd name="T50" fmla="*/ 246 w 323"/>
                <a:gd name="T51" fmla="*/ 1757 h 2159"/>
                <a:gd name="T52" fmla="*/ 322 w 323"/>
                <a:gd name="T53" fmla="*/ 1640 h 2159"/>
                <a:gd name="T54" fmla="*/ 202 w 323"/>
                <a:gd name="T55" fmla="*/ 1486 h 2159"/>
                <a:gd name="T56" fmla="*/ 296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89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6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8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5 w 323"/>
                <a:gd name="T119" fmla="*/ 329 h 2159"/>
                <a:gd name="T120" fmla="*/ 190 w 323"/>
                <a:gd name="T121" fmla="*/ 505 h 2159"/>
                <a:gd name="T122" fmla="*/ 133 w 323"/>
                <a:gd name="T123" fmla="*/ 499 h 2159"/>
                <a:gd name="T124" fmla="*/ 33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4" y="74"/>
                  </a:moveTo>
                  <a:cubicBezTo>
                    <a:pt x="132" y="83"/>
                    <a:pt x="138" y="92"/>
                    <a:pt x="143"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1" y="345"/>
                  </a:cubicBezTo>
                  <a:cubicBezTo>
                    <a:pt x="0" y="351"/>
                    <a:pt x="0" y="357"/>
                    <a:pt x="0"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8" y="525"/>
                    <a:pt x="143"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1" y="778"/>
                  </a:cubicBezTo>
                  <a:cubicBezTo>
                    <a:pt x="0" y="784"/>
                    <a:pt x="0" y="789"/>
                    <a:pt x="0"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9" y="1185"/>
                    <a:pt x="4" y="1195"/>
                    <a:pt x="1" y="1207"/>
                  </a:cubicBezTo>
                  <a:cubicBezTo>
                    <a:pt x="0" y="1213"/>
                    <a:pt x="0" y="1219"/>
                    <a:pt x="0" y="1225"/>
                  </a:cubicBezTo>
                  <a:cubicBezTo>
                    <a:pt x="1" y="1231"/>
                    <a:pt x="3" y="1236"/>
                    <a:pt x="6" y="1242"/>
                  </a:cubicBezTo>
                  <a:cubicBezTo>
                    <a:pt x="6" y="1243"/>
                    <a:pt x="7" y="1244"/>
                    <a:pt x="8" y="1245"/>
                  </a:cubicBezTo>
                  <a:cubicBezTo>
                    <a:pt x="10" y="1251"/>
                    <a:pt x="12" y="1256"/>
                    <a:pt x="15" y="1261"/>
                  </a:cubicBezTo>
                  <a:cubicBezTo>
                    <a:pt x="18" y="1261"/>
                    <a:pt x="18" y="1261"/>
                    <a:pt x="18" y="1261"/>
                  </a:cubicBezTo>
                  <a:cubicBezTo>
                    <a:pt x="21" y="1264"/>
                    <a:pt x="23" y="1267"/>
                    <a:pt x="26" y="1270"/>
                  </a:cubicBezTo>
                  <a:cubicBezTo>
                    <a:pt x="41" y="1288"/>
                    <a:pt x="59" y="1303"/>
                    <a:pt x="76" y="1319"/>
                  </a:cubicBezTo>
                  <a:cubicBezTo>
                    <a:pt x="93" y="1335"/>
                    <a:pt x="110" y="1351"/>
                    <a:pt x="124" y="1369"/>
                  </a:cubicBezTo>
                  <a:cubicBezTo>
                    <a:pt x="132" y="1378"/>
                    <a:pt x="138" y="1387"/>
                    <a:pt x="143" y="1398"/>
                  </a:cubicBezTo>
                  <a:cubicBezTo>
                    <a:pt x="148" y="1406"/>
                    <a:pt x="150" y="1415"/>
                    <a:pt x="151"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3" y="1595"/>
                    <a:pt x="18" y="1600"/>
                    <a:pt x="15" y="1606"/>
                  </a:cubicBezTo>
                  <a:cubicBezTo>
                    <a:pt x="9" y="1616"/>
                    <a:pt x="4" y="1627"/>
                    <a:pt x="1" y="1639"/>
                  </a:cubicBezTo>
                  <a:cubicBezTo>
                    <a:pt x="0" y="1644"/>
                    <a:pt x="0" y="1650"/>
                    <a:pt x="0"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8" y="1819"/>
                    <a:pt x="143"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8" y="2018"/>
                    <a:pt x="21" y="2027"/>
                    <a:pt x="15" y="2037"/>
                  </a:cubicBezTo>
                  <a:cubicBezTo>
                    <a:pt x="9" y="2047"/>
                    <a:pt x="4"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7" y="1965"/>
                    <a:pt x="114" y="1949"/>
                    <a:pt x="130" y="1931"/>
                  </a:cubicBezTo>
                  <a:cubicBezTo>
                    <a:pt x="138" y="1922"/>
                    <a:pt x="145" y="1912"/>
                    <a:pt x="151" y="1900"/>
                  </a:cubicBezTo>
                  <a:cubicBezTo>
                    <a:pt x="157" y="1889"/>
                    <a:pt x="161" y="1877"/>
                    <a:pt x="163" y="1863"/>
                  </a:cubicBezTo>
                  <a:cubicBezTo>
                    <a:pt x="163" y="1862"/>
                    <a:pt x="163" y="1860"/>
                    <a:pt x="163" y="1859"/>
                  </a:cubicBezTo>
                  <a:cubicBezTo>
                    <a:pt x="163" y="1860"/>
                    <a:pt x="163" y="1861"/>
                    <a:pt x="163" y="1862"/>
                  </a:cubicBezTo>
                  <a:cubicBezTo>
                    <a:pt x="164" y="1874"/>
                    <a:pt x="168" y="1886"/>
                    <a:pt x="173" y="1896"/>
                  </a:cubicBezTo>
                  <a:cubicBezTo>
                    <a:pt x="178" y="1907"/>
                    <a:pt x="185" y="1916"/>
                    <a:pt x="193" y="1925"/>
                  </a:cubicBezTo>
                  <a:cubicBezTo>
                    <a:pt x="208" y="1943"/>
                    <a:pt x="225" y="1958"/>
                    <a:pt x="242" y="1974"/>
                  </a:cubicBezTo>
                  <a:cubicBezTo>
                    <a:pt x="242" y="1975"/>
                    <a:pt x="243" y="1975"/>
                    <a:pt x="243" y="1975"/>
                  </a:cubicBezTo>
                  <a:cubicBezTo>
                    <a:pt x="250" y="1982"/>
                    <a:pt x="257" y="1988"/>
                    <a:pt x="263" y="1995"/>
                  </a:cubicBezTo>
                  <a:cubicBezTo>
                    <a:pt x="273" y="2004"/>
                    <a:pt x="282" y="2014"/>
                    <a:pt x="289" y="2025"/>
                  </a:cubicBezTo>
                  <a:cubicBezTo>
                    <a:pt x="296" y="2035"/>
                    <a:pt x="302" y="2045"/>
                    <a:pt x="305" y="2056"/>
                  </a:cubicBezTo>
                  <a:cubicBezTo>
                    <a:pt x="309" y="2067"/>
                    <a:pt x="310" y="2078"/>
                    <a:pt x="309" y="2090"/>
                  </a:cubicBezTo>
                  <a:cubicBezTo>
                    <a:pt x="309" y="2096"/>
                    <a:pt x="307" y="2102"/>
                    <a:pt x="306" y="2108"/>
                  </a:cubicBezTo>
                  <a:cubicBezTo>
                    <a:pt x="301" y="2116"/>
                    <a:pt x="295" y="2124"/>
                    <a:pt x="288" y="2131"/>
                  </a:cubicBezTo>
                  <a:cubicBezTo>
                    <a:pt x="280" y="2141"/>
                    <a:pt x="270" y="2150"/>
                    <a:pt x="261" y="2159"/>
                  </a:cubicBezTo>
                  <a:cubicBezTo>
                    <a:pt x="276" y="2159"/>
                    <a:pt x="276" y="2159"/>
                    <a:pt x="276" y="2159"/>
                  </a:cubicBezTo>
                  <a:cubicBezTo>
                    <a:pt x="283" y="2152"/>
                    <a:pt x="290" y="2145"/>
                    <a:pt x="296" y="2138"/>
                  </a:cubicBezTo>
                  <a:cubicBezTo>
                    <a:pt x="301" y="2133"/>
                    <a:pt x="305" y="2128"/>
                    <a:pt x="309" y="2122"/>
                  </a:cubicBezTo>
                  <a:cubicBezTo>
                    <a:pt x="309" y="2122"/>
                    <a:pt x="309" y="2122"/>
                    <a:pt x="309" y="2122"/>
                  </a:cubicBezTo>
                  <a:cubicBezTo>
                    <a:pt x="309" y="2122"/>
                    <a:pt x="309" y="2121"/>
                    <a:pt x="310" y="2120"/>
                  </a:cubicBezTo>
                  <a:cubicBezTo>
                    <a:pt x="313" y="2116"/>
                    <a:pt x="315" y="2112"/>
                    <a:pt x="317" y="2107"/>
                  </a:cubicBezTo>
                  <a:cubicBezTo>
                    <a:pt x="320" y="2102"/>
                    <a:pt x="322" y="2097"/>
                    <a:pt x="323" y="2092"/>
                  </a:cubicBezTo>
                  <a:cubicBezTo>
                    <a:pt x="322" y="2090"/>
                    <a:pt x="322" y="2088"/>
                    <a:pt x="322" y="2087"/>
                  </a:cubicBezTo>
                  <a:cubicBezTo>
                    <a:pt x="321" y="2081"/>
                    <a:pt x="322" y="2076"/>
                    <a:pt x="322" y="2071"/>
                  </a:cubicBezTo>
                  <a:cubicBezTo>
                    <a:pt x="322" y="2070"/>
                    <a:pt x="322" y="2069"/>
                    <a:pt x="322" y="2068"/>
                  </a:cubicBezTo>
                  <a:cubicBezTo>
                    <a:pt x="319"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6" y="1843"/>
                    <a:pt x="181" y="1833"/>
                  </a:cubicBezTo>
                  <a:cubicBezTo>
                    <a:pt x="185" y="1824"/>
                    <a:pt x="192" y="1815"/>
                    <a:pt x="199" y="1806"/>
                  </a:cubicBezTo>
                  <a:cubicBezTo>
                    <a:pt x="213" y="1789"/>
                    <a:pt x="229" y="1773"/>
                    <a:pt x="246" y="1757"/>
                  </a:cubicBezTo>
                  <a:cubicBezTo>
                    <a:pt x="263" y="1741"/>
                    <a:pt x="280" y="1726"/>
                    <a:pt x="296" y="1708"/>
                  </a:cubicBezTo>
                  <a:cubicBezTo>
                    <a:pt x="304" y="1698"/>
                    <a:pt x="312" y="1689"/>
                    <a:pt x="317" y="1677"/>
                  </a:cubicBezTo>
                  <a:cubicBezTo>
                    <a:pt x="320" y="1672"/>
                    <a:pt x="322" y="1667"/>
                    <a:pt x="323" y="1661"/>
                  </a:cubicBezTo>
                  <a:cubicBezTo>
                    <a:pt x="322" y="1660"/>
                    <a:pt x="322" y="1658"/>
                    <a:pt x="322" y="1656"/>
                  </a:cubicBezTo>
                  <a:cubicBezTo>
                    <a:pt x="321" y="1651"/>
                    <a:pt x="322" y="1646"/>
                    <a:pt x="322" y="1640"/>
                  </a:cubicBezTo>
                  <a:cubicBezTo>
                    <a:pt x="322" y="1639"/>
                    <a:pt x="322" y="1638"/>
                    <a:pt x="322" y="1637"/>
                  </a:cubicBezTo>
                  <a:cubicBezTo>
                    <a:pt x="319" y="1625"/>
                    <a:pt x="314"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6" y="1411"/>
                    <a:pt x="181" y="1402"/>
                  </a:cubicBezTo>
                  <a:cubicBezTo>
                    <a:pt x="185" y="1392"/>
                    <a:pt x="192" y="1383"/>
                    <a:pt x="199" y="1375"/>
                  </a:cubicBezTo>
                  <a:cubicBezTo>
                    <a:pt x="213" y="1357"/>
                    <a:pt x="229" y="1342"/>
                    <a:pt x="246" y="1326"/>
                  </a:cubicBezTo>
                  <a:cubicBezTo>
                    <a:pt x="263" y="1310"/>
                    <a:pt x="280" y="1294"/>
                    <a:pt x="296" y="1276"/>
                  </a:cubicBezTo>
                  <a:cubicBezTo>
                    <a:pt x="300" y="1271"/>
                    <a:pt x="304" y="1266"/>
                    <a:pt x="308" y="1261"/>
                  </a:cubicBezTo>
                  <a:cubicBezTo>
                    <a:pt x="309" y="1261"/>
                    <a:pt x="309" y="1261"/>
                    <a:pt x="309" y="1261"/>
                  </a:cubicBezTo>
                  <a:cubicBezTo>
                    <a:pt x="310" y="1259"/>
                    <a:pt x="311" y="1258"/>
                    <a:pt x="312" y="1256"/>
                  </a:cubicBezTo>
                  <a:cubicBezTo>
                    <a:pt x="314" y="1252"/>
                    <a:pt x="316" y="1249"/>
                    <a:pt x="317" y="1245"/>
                  </a:cubicBezTo>
                  <a:cubicBezTo>
                    <a:pt x="320" y="1240"/>
                    <a:pt x="322" y="1235"/>
                    <a:pt x="323" y="1230"/>
                  </a:cubicBezTo>
                  <a:cubicBezTo>
                    <a:pt x="322" y="1228"/>
                    <a:pt x="322" y="1226"/>
                    <a:pt x="322" y="1225"/>
                  </a:cubicBezTo>
                  <a:cubicBezTo>
                    <a:pt x="321" y="1219"/>
                    <a:pt x="322" y="1214"/>
                    <a:pt x="322" y="1209"/>
                  </a:cubicBezTo>
                  <a:cubicBezTo>
                    <a:pt x="322" y="1208"/>
                    <a:pt x="322" y="1207"/>
                    <a:pt x="322" y="1206"/>
                  </a:cubicBezTo>
                  <a:cubicBezTo>
                    <a:pt x="319"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6" y="982"/>
                    <a:pt x="181" y="972"/>
                  </a:cubicBezTo>
                  <a:cubicBezTo>
                    <a:pt x="185" y="963"/>
                    <a:pt x="192" y="954"/>
                    <a:pt x="199" y="945"/>
                  </a:cubicBezTo>
                  <a:cubicBezTo>
                    <a:pt x="213" y="928"/>
                    <a:pt x="229" y="912"/>
                    <a:pt x="246" y="896"/>
                  </a:cubicBezTo>
                  <a:cubicBezTo>
                    <a:pt x="263" y="880"/>
                    <a:pt x="280" y="865"/>
                    <a:pt x="296" y="847"/>
                  </a:cubicBezTo>
                  <a:cubicBezTo>
                    <a:pt x="304" y="837"/>
                    <a:pt x="312" y="828"/>
                    <a:pt x="317" y="816"/>
                  </a:cubicBezTo>
                  <a:cubicBezTo>
                    <a:pt x="320" y="811"/>
                    <a:pt x="322" y="806"/>
                    <a:pt x="323" y="800"/>
                  </a:cubicBezTo>
                  <a:cubicBezTo>
                    <a:pt x="322" y="799"/>
                    <a:pt x="322" y="797"/>
                    <a:pt x="322" y="795"/>
                  </a:cubicBezTo>
                  <a:cubicBezTo>
                    <a:pt x="321" y="790"/>
                    <a:pt x="322" y="785"/>
                    <a:pt x="322"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6" y="549"/>
                    <a:pt x="181" y="540"/>
                  </a:cubicBezTo>
                  <a:cubicBezTo>
                    <a:pt x="185" y="530"/>
                    <a:pt x="192" y="521"/>
                    <a:pt x="199" y="513"/>
                  </a:cubicBezTo>
                  <a:cubicBezTo>
                    <a:pt x="213" y="495"/>
                    <a:pt x="229" y="480"/>
                    <a:pt x="246" y="464"/>
                  </a:cubicBezTo>
                  <a:cubicBezTo>
                    <a:pt x="263" y="448"/>
                    <a:pt x="280" y="432"/>
                    <a:pt x="296" y="414"/>
                  </a:cubicBezTo>
                  <a:cubicBezTo>
                    <a:pt x="304" y="405"/>
                    <a:pt x="312" y="395"/>
                    <a:pt x="317" y="383"/>
                  </a:cubicBezTo>
                  <a:cubicBezTo>
                    <a:pt x="320" y="378"/>
                    <a:pt x="322" y="373"/>
                    <a:pt x="323" y="367"/>
                  </a:cubicBezTo>
                  <a:cubicBezTo>
                    <a:pt x="322" y="366"/>
                    <a:pt x="322" y="364"/>
                    <a:pt x="322" y="363"/>
                  </a:cubicBezTo>
                  <a:cubicBezTo>
                    <a:pt x="321" y="357"/>
                    <a:pt x="322" y="352"/>
                    <a:pt x="322"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6" y="116"/>
                    <a:pt x="181" y="107"/>
                  </a:cubicBezTo>
                  <a:cubicBezTo>
                    <a:pt x="185" y="97"/>
                    <a:pt x="192" y="88"/>
                    <a:pt x="199" y="80"/>
                  </a:cubicBezTo>
                  <a:cubicBezTo>
                    <a:pt x="213" y="63"/>
                    <a:pt x="229"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5" y="91"/>
                    <a:pt x="170" y="102"/>
                  </a:cubicBezTo>
                  <a:cubicBezTo>
                    <a:pt x="166" y="110"/>
                    <a:pt x="163" y="120"/>
                    <a:pt x="163" y="130"/>
                  </a:cubicBezTo>
                  <a:cubicBezTo>
                    <a:pt x="163" y="125"/>
                    <a:pt x="162" y="121"/>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50" y="0"/>
                    <a:pt x="50" y="0"/>
                    <a:pt x="50" y="0"/>
                  </a:cubicBezTo>
                  <a:cubicBezTo>
                    <a:pt x="58" y="8"/>
                    <a:pt x="67" y="16"/>
                    <a:pt x="76" y="24"/>
                  </a:cubicBezTo>
                  <a:cubicBezTo>
                    <a:pt x="93" y="40"/>
                    <a:pt x="110" y="56"/>
                    <a:pt x="124" y="74"/>
                  </a:cubicBezTo>
                  <a:close/>
                  <a:moveTo>
                    <a:pt x="193" y="1493"/>
                  </a:moveTo>
                  <a:cubicBezTo>
                    <a:pt x="200" y="1502"/>
                    <a:pt x="208" y="1510"/>
                    <a:pt x="216" y="1517"/>
                  </a:cubicBezTo>
                  <a:cubicBezTo>
                    <a:pt x="220" y="1522"/>
                    <a:pt x="224" y="1527"/>
                    <a:pt x="229" y="1531"/>
                  </a:cubicBezTo>
                  <a:cubicBezTo>
                    <a:pt x="245" y="1547"/>
                    <a:pt x="262" y="1563"/>
                    <a:pt x="278" y="1580"/>
                  </a:cubicBezTo>
                  <a:cubicBezTo>
                    <a:pt x="280" y="1582"/>
                    <a:pt x="282" y="1584"/>
                    <a:pt x="283" y="1586"/>
                  </a:cubicBezTo>
                  <a:cubicBezTo>
                    <a:pt x="285" y="1589"/>
                    <a:pt x="287" y="1591"/>
                    <a:pt x="289" y="1594"/>
                  </a:cubicBezTo>
                  <a:cubicBezTo>
                    <a:pt x="296" y="1603"/>
                    <a:pt x="302" y="1613"/>
                    <a:pt x="305" y="1624"/>
                  </a:cubicBezTo>
                  <a:cubicBezTo>
                    <a:pt x="309" y="1635"/>
                    <a:pt x="310" y="1647"/>
                    <a:pt x="309" y="1658"/>
                  </a:cubicBezTo>
                  <a:cubicBezTo>
                    <a:pt x="309" y="1666"/>
                    <a:pt x="307" y="1673"/>
                    <a:pt x="304" y="1680"/>
                  </a:cubicBezTo>
                  <a:cubicBezTo>
                    <a:pt x="300" y="1687"/>
                    <a:pt x="294" y="1694"/>
                    <a:pt x="288" y="1701"/>
                  </a:cubicBezTo>
                  <a:cubicBezTo>
                    <a:pt x="273" y="1718"/>
                    <a:pt x="256" y="1733"/>
                    <a:pt x="239" y="1749"/>
                  </a:cubicBezTo>
                  <a:cubicBezTo>
                    <a:pt x="222" y="1765"/>
                    <a:pt x="205" y="1781"/>
                    <a:pt x="190" y="1799"/>
                  </a:cubicBezTo>
                  <a:cubicBezTo>
                    <a:pt x="182" y="1808"/>
                    <a:pt x="175" y="1818"/>
                    <a:pt x="170" y="1828"/>
                  </a:cubicBezTo>
                  <a:cubicBezTo>
                    <a:pt x="166" y="1837"/>
                    <a:pt x="163" y="1847"/>
                    <a:pt x="163" y="1857"/>
                  </a:cubicBezTo>
                  <a:cubicBezTo>
                    <a:pt x="163" y="1852"/>
                    <a:pt x="162" y="1847"/>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7" y="1534"/>
                    <a:pt x="114" y="1518"/>
                    <a:pt x="130" y="1499"/>
                  </a:cubicBezTo>
                  <a:cubicBezTo>
                    <a:pt x="138" y="1490"/>
                    <a:pt x="145" y="1480"/>
                    <a:pt x="151" y="1469"/>
                  </a:cubicBezTo>
                  <a:cubicBezTo>
                    <a:pt x="157" y="1458"/>
                    <a:pt x="161" y="1445"/>
                    <a:pt x="163" y="1432"/>
                  </a:cubicBezTo>
                  <a:cubicBezTo>
                    <a:pt x="163" y="1430"/>
                    <a:pt x="163" y="1429"/>
                    <a:pt x="163" y="1427"/>
                  </a:cubicBezTo>
                  <a:cubicBezTo>
                    <a:pt x="163" y="1428"/>
                    <a:pt x="163" y="1430"/>
                    <a:pt x="163" y="1431"/>
                  </a:cubicBezTo>
                  <a:cubicBezTo>
                    <a:pt x="164" y="1443"/>
                    <a:pt x="168" y="1454"/>
                    <a:pt x="173" y="1464"/>
                  </a:cubicBezTo>
                  <a:cubicBezTo>
                    <a:pt x="178" y="1475"/>
                    <a:pt x="185" y="1484"/>
                    <a:pt x="193" y="1493"/>
                  </a:cubicBezTo>
                  <a:close/>
                  <a:moveTo>
                    <a:pt x="193" y="1064"/>
                  </a:moveTo>
                  <a:cubicBezTo>
                    <a:pt x="208" y="1082"/>
                    <a:pt x="225" y="1098"/>
                    <a:pt x="242" y="1113"/>
                  </a:cubicBezTo>
                  <a:cubicBezTo>
                    <a:pt x="259" y="1129"/>
                    <a:pt x="276" y="1146"/>
                    <a:pt x="289" y="1164"/>
                  </a:cubicBezTo>
                  <a:cubicBezTo>
                    <a:pt x="296" y="1174"/>
                    <a:pt x="302" y="1184"/>
                    <a:pt x="305" y="1195"/>
                  </a:cubicBezTo>
                  <a:cubicBezTo>
                    <a:pt x="309" y="1206"/>
                    <a:pt x="310" y="1218"/>
                    <a:pt x="309" y="1229"/>
                  </a:cubicBezTo>
                  <a:cubicBezTo>
                    <a:pt x="309" y="1234"/>
                    <a:pt x="308" y="1239"/>
                    <a:pt x="306" y="1244"/>
                  </a:cubicBezTo>
                  <a:cubicBezTo>
                    <a:pt x="301" y="1253"/>
                    <a:pt x="295" y="1261"/>
                    <a:pt x="288" y="1269"/>
                  </a:cubicBezTo>
                  <a:cubicBezTo>
                    <a:pt x="273" y="1286"/>
                    <a:pt x="256" y="1302"/>
                    <a:pt x="239" y="1318"/>
                  </a:cubicBezTo>
                  <a:cubicBezTo>
                    <a:pt x="222" y="1333"/>
                    <a:pt x="205" y="1349"/>
                    <a:pt x="190" y="1367"/>
                  </a:cubicBezTo>
                  <a:cubicBezTo>
                    <a:pt x="182" y="1376"/>
                    <a:pt x="175" y="1386"/>
                    <a:pt x="170" y="1396"/>
                  </a:cubicBezTo>
                  <a:cubicBezTo>
                    <a:pt x="166" y="1405"/>
                    <a:pt x="163" y="1415"/>
                    <a:pt x="163" y="1425"/>
                  </a:cubicBezTo>
                  <a:cubicBezTo>
                    <a:pt x="163" y="1420"/>
                    <a:pt x="162" y="1415"/>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7" y="1255"/>
                    <a:pt x="20" y="1247"/>
                    <a:pt x="15" y="1238"/>
                  </a:cubicBezTo>
                  <a:cubicBezTo>
                    <a:pt x="15" y="1235"/>
                    <a:pt x="14" y="1232"/>
                    <a:pt x="14" y="1228"/>
                  </a:cubicBezTo>
                  <a:cubicBezTo>
                    <a:pt x="12" y="1207"/>
                    <a:pt x="21" y="1187"/>
                    <a:pt x="33" y="1169"/>
                  </a:cubicBezTo>
                  <a:cubicBezTo>
                    <a:pt x="46" y="1152"/>
                    <a:pt x="63" y="1136"/>
                    <a:pt x="80" y="1120"/>
                  </a:cubicBezTo>
                  <a:cubicBezTo>
                    <a:pt x="97" y="1104"/>
                    <a:pt x="114" y="1089"/>
                    <a:pt x="130" y="1070"/>
                  </a:cubicBezTo>
                  <a:cubicBezTo>
                    <a:pt x="138" y="1061"/>
                    <a:pt x="145" y="1051"/>
                    <a:pt x="151" y="1039"/>
                  </a:cubicBezTo>
                  <a:cubicBezTo>
                    <a:pt x="157" y="1028"/>
                    <a:pt x="161" y="1016"/>
                    <a:pt x="163" y="1002"/>
                  </a:cubicBezTo>
                  <a:cubicBezTo>
                    <a:pt x="163" y="1001"/>
                    <a:pt x="163" y="999"/>
                    <a:pt x="163" y="998"/>
                  </a:cubicBezTo>
                  <a:cubicBezTo>
                    <a:pt x="163" y="999"/>
                    <a:pt x="163" y="1000"/>
                    <a:pt x="163" y="1001"/>
                  </a:cubicBezTo>
                  <a:cubicBezTo>
                    <a:pt x="164" y="1013"/>
                    <a:pt x="168" y="1025"/>
                    <a:pt x="173" y="1035"/>
                  </a:cubicBezTo>
                  <a:cubicBezTo>
                    <a:pt x="178" y="1046"/>
                    <a:pt x="185" y="1055"/>
                    <a:pt x="193" y="1064"/>
                  </a:cubicBezTo>
                  <a:close/>
                  <a:moveTo>
                    <a:pt x="193" y="631"/>
                  </a:moveTo>
                  <a:cubicBezTo>
                    <a:pt x="196" y="635"/>
                    <a:pt x="199" y="638"/>
                    <a:pt x="202" y="642"/>
                  </a:cubicBezTo>
                  <a:cubicBezTo>
                    <a:pt x="211" y="652"/>
                    <a:pt x="220" y="661"/>
                    <a:pt x="229" y="670"/>
                  </a:cubicBezTo>
                  <a:cubicBezTo>
                    <a:pt x="245" y="686"/>
                    <a:pt x="262" y="702"/>
                    <a:pt x="278" y="719"/>
                  </a:cubicBezTo>
                  <a:cubicBezTo>
                    <a:pt x="283" y="724"/>
                    <a:pt x="287" y="730"/>
                    <a:pt x="292" y="735"/>
                  </a:cubicBezTo>
                  <a:cubicBezTo>
                    <a:pt x="297" y="744"/>
                    <a:pt x="302" y="753"/>
                    <a:pt x="305" y="762"/>
                  </a:cubicBezTo>
                  <a:cubicBezTo>
                    <a:pt x="309" y="773"/>
                    <a:pt x="310" y="785"/>
                    <a:pt x="309" y="796"/>
                  </a:cubicBezTo>
                  <a:cubicBezTo>
                    <a:pt x="309" y="805"/>
                    <a:pt x="306" y="813"/>
                    <a:pt x="303" y="821"/>
                  </a:cubicBezTo>
                  <a:cubicBezTo>
                    <a:pt x="299" y="827"/>
                    <a:pt x="294" y="834"/>
                    <a:pt x="288" y="840"/>
                  </a:cubicBezTo>
                  <a:cubicBezTo>
                    <a:pt x="273" y="857"/>
                    <a:pt x="256" y="872"/>
                    <a:pt x="239" y="888"/>
                  </a:cubicBezTo>
                  <a:cubicBezTo>
                    <a:pt x="222" y="904"/>
                    <a:pt x="205" y="920"/>
                    <a:pt x="190" y="938"/>
                  </a:cubicBezTo>
                  <a:cubicBezTo>
                    <a:pt x="182" y="947"/>
                    <a:pt x="175" y="957"/>
                    <a:pt x="170" y="967"/>
                  </a:cubicBezTo>
                  <a:cubicBezTo>
                    <a:pt x="166" y="976"/>
                    <a:pt x="163" y="986"/>
                    <a:pt x="163" y="996"/>
                  </a:cubicBezTo>
                  <a:cubicBezTo>
                    <a:pt x="163" y="991"/>
                    <a:pt x="162" y="986"/>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2" y="819"/>
                    <a:pt x="17" y="811"/>
                  </a:cubicBezTo>
                  <a:cubicBezTo>
                    <a:pt x="15" y="806"/>
                    <a:pt x="14" y="801"/>
                    <a:pt x="14" y="795"/>
                  </a:cubicBezTo>
                  <a:cubicBezTo>
                    <a:pt x="12" y="774"/>
                    <a:pt x="21" y="754"/>
                    <a:pt x="33" y="737"/>
                  </a:cubicBezTo>
                  <a:cubicBezTo>
                    <a:pt x="46" y="719"/>
                    <a:pt x="63" y="703"/>
                    <a:pt x="80" y="687"/>
                  </a:cubicBezTo>
                  <a:cubicBezTo>
                    <a:pt x="97" y="671"/>
                    <a:pt x="114" y="656"/>
                    <a:pt x="130" y="637"/>
                  </a:cubicBezTo>
                  <a:cubicBezTo>
                    <a:pt x="138" y="628"/>
                    <a:pt x="145" y="618"/>
                    <a:pt x="151" y="607"/>
                  </a:cubicBezTo>
                  <a:cubicBezTo>
                    <a:pt x="157" y="595"/>
                    <a:pt x="161" y="583"/>
                    <a:pt x="163" y="570"/>
                  </a:cubicBezTo>
                  <a:cubicBezTo>
                    <a:pt x="163" y="568"/>
                    <a:pt x="163" y="567"/>
                    <a:pt x="163" y="565"/>
                  </a:cubicBezTo>
                  <a:cubicBezTo>
                    <a:pt x="163" y="566"/>
                    <a:pt x="163" y="568"/>
                    <a:pt x="163" y="569"/>
                  </a:cubicBezTo>
                  <a:cubicBezTo>
                    <a:pt x="164" y="580"/>
                    <a:pt x="168" y="592"/>
                    <a:pt x="173" y="602"/>
                  </a:cubicBezTo>
                  <a:cubicBezTo>
                    <a:pt x="178" y="613"/>
                    <a:pt x="185"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8" y="180"/>
                    <a:pt x="185" y="190"/>
                    <a:pt x="193" y="198"/>
                  </a:cubicBezTo>
                  <a:cubicBezTo>
                    <a:pt x="196" y="202"/>
                    <a:pt x="199" y="206"/>
                    <a:pt x="202" y="209"/>
                  </a:cubicBezTo>
                  <a:cubicBezTo>
                    <a:pt x="211" y="219"/>
                    <a:pt x="220" y="228"/>
                    <a:pt x="229" y="237"/>
                  </a:cubicBezTo>
                  <a:cubicBezTo>
                    <a:pt x="245" y="254"/>
                    <a:pt x="262" y="269"/>
                    <a:pt x="278" y="286"/>
                  </a:cubicBezTo>
                  <a:cubicBezTo>
                    <a:pt x="283" y="291"/>
                    <a:pt x="287" y="297"/>
                    <a:pt x="292" y="302"/>
                  </a:cubicBezTo>
                  <a:cubicBezTo>
                    <a:pt x="297" y="311"/>
                    <a:pt x="302" y="320"/>
                    <a:pt x="305" y="329"/>
                  </a:cubicBezTo>
                  <a:cubicBezTo>
                    <a:pt x="309" y="340"/>
                    <a:pt x="310" y="352"/>
                    <a:pt x="309" y="363"/>
                  </a:cubicBezTo>
                  <a:cubicBezTo>
                    <a:pt x="309" y="372"/>
                    <a:pt x="306" y="380"/>
                    <a:pt x="303" y="388"/>
                  </a:cubicBezTo>
                  <a:cubicBezTo>
                    <a:pt x="299" y="395"/>
                    <a:pt x="294" y="401"/>
                    <a:pt x="288" y="407"/>
                  </a:cubicBezTo>
                  <a:cubicBezTo>
                    <a:pt x="273" y="424"/>
                    <a:pt x="256" y="440"/>
                    <a:pt x="239" y="455"/>
                  </a:cubicBezTo>
                  <a:cubicBezTo>
                    <a:pt x="222" y="471"/>
                    <a:pt x="205" y="487"/>
                    <a:pt x="190" y="505"/>
                  </a:cubicBezTo>
                  <a:cubicBezTo>
                    <a:pt x="182" y="514"/>
                    <a:pt x="175" y="524"/>
                    <a:pt x="170" y="534"/>
                  </a:cubicBezTo>
                  <a:cubicBezTo>
                    <a:pt x="166" y="543"/>
                    <a:pt x="163" y="553"/>
                    <a:pt x="163" y="563"/>
                  </a:cubicBezTo>
                  <a:cubicBezTo>
                    <a:pt x="163" y="558"/>
                    <a:pt x="162" y="553"/>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2" y="386"/>
                    <a:pt x="17" y="379"/>
                  </a:cubicBezTo>
                  <a:cubicBezTo>
                    <a:pt x="15" y="373"/>
                    <a:pt x="14" y="368"/>
                    <a:pt x="14" y="363"/>
                  </a:cubicBezTo>
                  <a:cubicBezTo>
                    <a:pt x="12" y="342"/>
                    <a:pt x="21" y="322"/>
                    <a:pt x="33" y="304"/>
                  </a:cubicBezTo>
                  <a:cubicBezTo>
                    <a:pt x="46" y="286"/>
                    <a:pt x="63" y="270"/>
                    <a:pt x="80" y="254"/>
                  </a:cubicBezTo>
                  <a:cubicBezTo>
                    <a:pt x="97" y="239"/>
                    <a:pt x="114" y="223"/>
                    <a:pt x="130" y="204"/>
                  </a:cubicBezTo>
                  <a:cubicBezTo>
                    <a:pt x="138" y="195"/>
                    <a:pt x="145" y="185"/>
                    <a:pt x="151" y="174"/>
                  </a:cubicBezTo>
                  <a:cubicBezTo>
                    <a:pt x="157" y="163"/>
                    <a:pt x="161"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hidden">
            <a:xfrm>
              <a:off x="3540125" y="-1587"/>
              <a:ext cx="514350" cy="6862762"/>
            </a:xfrm>
            <a:custGeom>
              <a:avLst/>
              <a:gdLst>
                <a:gd name="T0" fmla="*/ 150 w 162"/>
                <a:gd name="T1" fmla="*/ 131 h 2159"/>
                <a:gd name="T2" fmla="*/ 122 w 162"/>
                <a:gd name="T3" fmla="*/ 196 h 2159"/>
                <a:gd name="T4" fmla="*/ 25 w 162"/>
                <a:gd name="T5" fmla="*/ 298 h 2159"/>
                <a:gd name="T6" fmla="*/ 1 w 162"/>
                <a:gd name="T7" fmla="*/ 345 h 2159"/>
                <a:gd name="T8" fmla="*/ 12 w 162"/>
                <a:gd name="T9" fmla="*/ 390 h 2159"/>
                <a:gd name="T10" fmla="*/ 26 w 162"/>
                <a:gd name="T11" fmla="*/ 408 h 2159"/>
                <a:gd name="T12" fmla="*/ 143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0 w 162"/>
                <a:gd name="T31" fmla="*/ 1225 h 2159"/>
                <a:gd name="T32" fmla="*/ 15 w 162"/>
                <a:gd name="T33" fmla="*/ 1261 h 2159"/>
                <a:gd name="T34" fmla="*/ 75 w 162"/>
                <a:gd name="T35" fmla="*/ 1319 h 2159"/>
                <a:gd name="T36" fmla="*/ 150 w 162"/>
                <a:gd name="T37" fmla="*/ 1425 h 2159"/>
                <a:gd name="T38" fmla="*/ 113 w 162"/>
                <a:gd name="T39" fmla="*/ 1501 h 2159"/>
                <a:gd name="T40" fmla="*/ 15 w 162"/>
                <a:gd name="T41" fmla="*/ 1606 h 2159"/>
                <a:gd name="T42" fmla="*/ 6 w 162"/>
                <a:gd name="T43" fmla="*/ 1673 h 2159"/>
                <a:gd name="T44" fmla="*/ 16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7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3 w 162"/>
                <a:gd name="T71" fmla="*/ 1599 h 2159"/>
                <a:gd name="T72" fmla="*/ 151 w 162"/>
                <a:gd name="T73" fmla="*/ 1469 h 2159"/>
                <a:gd name="T74" fmla="*/ 162 w 162"/>
                <a:gd name="T75" fmla="*/ 1415 h 2159"/>
                <a:gd name="T76" fmla="*/ 133 w 162"/>
                <a:gd name="T77" fmla="*/ 1361 h 2159"/>
                <a:gd name="T78" fmla="*/ 15 w 162"/>
                <a:gd name="T79" fmla="*/ 1238 h 2159"/>
                <a:gd name="T80" fmla="*/ 80 w 162"/>
                <a:gd name="T81" fmla="*/ 1120 h 2159"/>
                <a:gd name="T82" fmla="*/ 161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3 w 162"/>
                <a:gd name="T99" fmla="*/ 304 h 2159"/>
                <a:gd name="T100" fmla="*/ 151 w 162"/>
                <a:gd name="T101" fmla="*/ 174 h 2159"/>
                <a:gd name="T102" fmla="*/ 162 w 162"/>
                <a:gd name="T103" fmla="*/ 120 h 2159"/>
                <a:gd name="T104" fmla="*/ 133 w 162"/>
                <a:gd name="T105" fmla="*/ 66 h 2159"/>
                <a:gd name="T106" fmla="*/ 49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1" y="83"/>
                    <a:pt x="138" y="92"/>
                    <a:pt x="143" y="103"/>
                  </a:cubicBezTo>
                  <a:cubicBezTo>
                    <a:pt x="148" y="111"/>
                    <a:pt x="150" y="121"/>
                    <a:pt x="150"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6" y="310"/>
                    <a:pt x="15" y="313"/>
                  </a:cubicBezTo>
                  <a:cubicBezTo>
                    <a:pt x="8" y="322"/>
                    <a:pt x="3" y="333"/>
                    <a:pt x="1" y="345"/>
                  </a:cubicBezTo>
                  <a:cubicBezTo>
                    <a:pt x="0" y="351"/>
                    <a:pt x="0" y="357"/>
                    <a:pt x="0" y="363"/>
                  </a:cubicBezTo>
                  <a:cubicBezTo>
                    <a:pt x="1" y="369"/>
                    <a:pt x="3" y="374"/>
                    <a:pt x="6" y="379"/>
                  </a:cubicBezTo>
                  <a:cubicBezTo>
                    <a:pt x="7" y="383"/>
                    <a:pt x="10" y="387"/>
                    <a:pt x="12" y="390"/>
                  </a:cubicBezTo>
                  <a:cubicBezTo>
                    <a:pt x="13" y="392"/>
                    <a:pt x="14" y="394"/>
                    <a:pt x="15" y="396"/>
                  </a:cubicBezTo>
                  <a:cubicBezTo>
                    <a:pt x="16" y="396"/>
                    <a:pt x="16" y="396"/>
                    <a:pt x="16" y="396"/>
                  </a:cubicBezTo>
                  <a:cubicBezTo>
                    <a:pt x="19" y="400"/>
                    <a:pt x="22" y="404"/>
                    <a:pt x="26" y="408"/>
                  </a:cubicBezTo>
                  <a:cubicBezTo>
                    <a:pt x="41" y="426"/>
                    <a:pt x="58" y="441"/>
                    <a:pt x="75" y="457"/>
                  </a:cubicBezTo>
                  <a:cubicBezTo>
                    <a:pt x="92" y="473"/>
                    <a:pt x="109" y="489"/>
                    <a:pt x="124" y="507"/>
                  </a:cubicBezTo>
                  <a:cubicBezTo>
                    <a:pt x="131" y="516"/>
                    <a:pt x="138" y="525"/>
                    <a:pt x="143" y="535"/>
                  </a:cubicBezTo>
                  <a:cubicBezTo>
                    <a:pt x="148" y="544"/>
                    <a:pt x="150" y="554"/>
                    <a:pt x="150"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6" y="743"/>
                    <a:pt x="15" y="745"/>
                  </a:cubicBezTo>
                  <a:cubicBezTo>
                    <a:pt x="8" y="755"/>
                    <a:pt x="3" y="766"/>
                    <a:pt x="1" y="778"/>
                  </a:cubicBezTo>
                  <a:cubicBezTo>
                    <a:pt x="0" y="784"/>
                    <a:pt x="0" y="789"/>
                    <a:pt x="0" y="795"/>
                  </a:cubicBezTo>
                  <a:cubicBezTo>
                    <a:pt x="1" y="801"/>
                    <a:pt x="3" y="807"/>
                    <a:pt x="6" y="812"/>
                  </a:cubicBezTo>
                  <a:cubicBezTo>
                    <a:pt x="7" y="816"/>
                    <a:pt x="10" y="819"/>
                    <a:pt x="12" y="823"/>
                  </a:cubicBezTo>
                  <a:cubicBezTo>
                    <a:pt x="13" y="825"/>
                    <a:pt x="14" y="827"/>
                    <a:pt x="15" y="828"/>
                  </a:cubicBezTo>
                  <a:cubicBezTo>
                    <a:pt x="16" y="828"/>
                    <a:pt x="16" y="828"/>
                    <a:pt x="16" y="828"/>
                  </a:cubicBezTo>
                  <a:cubicBezTo>
                    <a:pt x="19" y="833"/>
                    <a:pt x="22" y="837"/>
                    <a:pt x="26" y="841"/>
                  </a:cubicBezTo>
                  <a:cubicBezTo>
                    <a:pt x="41" y="858"/>
                    <a:pt x="58" y="874"/>
                    <a:pt x="75" y="890"/>
                  </a:cubicBezTo>
                  <a:cubicBezTo>
                    <a:pt x="92" y="906"/>
                    <a:pt x="109" y="922"/>
                    <a:pt x="124" y="939"/>
                  </a:cubicBezTo>
                  <a:cubicBezTo>
                    <a:pt x="131"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8" y="1185"/>
                    <a:pt x="3" y="1195"/>
                    <a:pt x="1" y="1207"/>
                  </a:cubicBezTo>
                  <a:cubicBezTo>
                    <a:pt x="0" y="1213"/>
                    <a:pt x="0" y="1219"/>
                    <a:pt x="0" y="1225"/>
                  </a:cubicBezTo>
                  <a:cubicBezTo>
                    <a:pt x="1" y="1231"/>
                    <a:pt x="3" y="1236"/>
                    <a:pt x="6" y="1242"/>
                  </a:cubicBezTo>
                  <a:cubicBezTo>
                    <a:pt x="6" y="1243"/>
                    <a:pt x="7" y="1244"/>
                    <a:pt x="8" y="1245"/>
                  </a:cubicBezTo>
                  <a:cubicBezTo>
                    <a:pt x="9" y="1251"/>
                    <a:pt x="12" y="1256"/>
                    <a:pt x="15" y="1261"/>
                  </a:cubicBezTo>
                  <a:cubicBezTo>
                    <a:pt x="18" y="1261"/>
                    <a:pt x="18" y="1261"/>
                    <a:pt x="18" y="1261"/>
                  </a:cubicBezTo>
                  <a:cubicBezTo>
                    <a:pt x="21" y="1264"/>
                    <a:pt x="23" y="1267"/>
                    <a:pt x="26" y="1270"/>
                  </a:cubicBezTo>
                  <a:cubicBezTo>
                    <a:pt x="41" y="1288"/>
                    <a:pt x="58" y="1303"/>
                    <a:pt x="75" y="1319"/>
                  </a:cubicBezTo>
                  <a:cubicBezTo>
                    <a:pt x="92" y="1335"/>
                    <a:pt x="109" y="1351"/>
                    <a:pt x="124" y="1369"/>
                  </a:cubicBezTo>
                  <a:cubicBezTo>
                    <a:pt x="131" y="1378"/>
                    <a:pt x="138" y="1387"/>
                    <a:pt x="143" y="1398"/>
                  </a:cubicBezTo>
                  <a:cubicBezTo>
                    <a:pt x="147" y="1406"/>
                    <a:pt x="150" y="1415"/>
                    <a:pt x="150"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2" y="1595"/>
                    <a:pt x="18" y="1600"/>
                    <a:pt x="15" y="1606"/>
                  </a:cubicBezTo>
                  <a:cubicBezTo>
                    <a:pt x="8" y="1616"/>
                    <a:pt x="3" y="1627"/>
                    <a:pt x="1" y="1639"/>
                  </a:cubicBezTo>
                  <a:cubicBezTo>
                    <a:pt x="0" y="1644"/>
                    <a:pt x="0" y="1650"/>
                    <a:pt x="0" y="1656"/>
                  </a:cubicBezTo>
                  <a:cubicBezTo>
                    <a:pt x="1" y="1662"/>
                    <a:pt x="3" y="1668"/>
                    <a:pt x="6" y="1673"/>
                  </a:cubicBezTo>
                  <a:cubicBezTo>
                    <a:pt x="7" y="1676"/>
                    <a:pt x="9" y="1679"/>
                    <a:pt x="10" y="1681"/>
                  </a:cubicBezTo>
                  <a:cubicBezTo>
                    <a:pt x="11" y="1685"/>
                    <a:pt x="13" y="1688"/>
                    <a:pt x="15" y="1691"/>
                  </a:cubicBezTo>
                  <a:cubicBezTo>
                    <a:pt x="16" y="1691"/>
                    <a:pt x="16" y="1691"/>
                    <a:pt x="16" y="1691"/>
                  </a:cubicBezTo>
                  <a:cubicBezTo>
                    <a:pt x="19" y="1694"/>
                    <a:pt x="22" y="1698"/>
                    <a:pt x="26" y="1702"/>
                  </a:cubicBezTo>
                  <a:cubicBezTo>
                    <a:pt x="41" y="1719"/>
                    <a:pt x="58" y="1735"/>
                    <a:pt x="75" y="1751"/>
                  </a:cubicBezTo>
                  <a:cubicBezTo>
                    <a:pt x="92" y="1767"/>
                    <a:pt x="109" y="1783"/>
                    <a:pt x="124" y="1800"/>
                  </a:cubicBezTo>
                  <a:cubicBezTo>
                    <a:pt x="131" y="1809"/>
                    <a:pt x="138" y="1819"/>
                    <a:pt x="143" y="1829"/>
                  </a:cubicBezTo>
                  <a:cubicBezTo>
                    <a:pt x="147" y="1837"/>
                    <a:pt x="150" y="1846"/>
                    <a:pt x="150" y="1855"/>
                  </a:cubicBezTo>
                  <a:cubicBezTo>
                    <a:pt x="150" y="1855"/>
                    <a:pt x="150" y="1855"/>
                    <a:pt x="150" y="1855"/>
                  </a:cubicBezTo>
                  <a:cubicBezTo>
                    <a:pt x="148" y="1874"/>
                    <a:pt x="141" y="1891"/>
                    <a:pt x="131" y="1907"/>
                  </a:cubicBezTo>
                  <a:cubicBezTo>
                    <a:pt x="121" y="1923"/>
                    <a:pt x="108" y="1938"/>
                    <a:pt x="95" y="1951"/>
                  </a:cubicBezTo>
                  <a:cubicBezTo>
                    <a:pt x="87" y="1959"/>
                    <a:pt x="79" y="1966"/>
                    <a:pt x="72" y="1973"/>
                  </a:cubicBezTo>
                  <a:cubicBezTo>
                    <a:pt x="60" y="1984"/>
                    <a:pt x="49" y="1995"/>
                    <a:pt x="38" y="2007"/>
                  </a:cubicBezTo>
                  <a:cubicBezTo>
                    <a:pt x="38" y="2008"/>
                    <a:pt x="37" y="2008"/>
                    <a:pt x="36" y="2009"/>
                  </a:cubicBezTo>
                  <a:cubicBezTo>
                    <a:pt x="28" y="2018"/>
                    <a:pt x="21" y="2027"/>
                    <a:pt x="15" y="2037"/>
                  </a:cubicBezTo>
                  <a:cubicBezTo>
                    <a:pt x="8" y="2047"/>
                    <a:pt x="3"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7" y="2122"/>
                    <a:pt x="17" y="2122"/>
                    <a:pt x="17"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6" y="1965"/>
                    <a:pt x="114" y="1949"/>
                    <a:pt x="130" y="1931"/>
                  </a:cubicBezTo>
                  <a:cubicBezTo>
                    <a:pt x="138" y="1922"/>
                    <a:pt x="145" y="1912"/>
                    <a:pt x="151" y="1900"/>
                  </a:cubicBezTo>
                  <a:cubicBezTo>
                    <a:pt x="156" y="1891"/>
                    <a:pt x="160" y="1881"/>
                    <a:pt x="161" y="1870"/>
                  </a:cubicBezTo>
                  <a:cubicBezTo>
                    <a:pt x="161" y="1867"/>
                    <a:pt x="161" y="1865"/>
                    <a:pt x="161" y="1862"/>
                  </a:cubicBezTo>
                  <a:cubicBezTo>
                    <a:pt x="160" y="1857"/>
                    <a:pt x="160" y="1852"/>
                    <a:pt x="162" y="1846"/>
                  </a:cubicBezTo>
                  <a:cubicBezTo>
                    <a:pt x="161" y="1845"/>
                    <a:pt x="161" y="1844"/>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6" y="1534"/>
                    <a:pt x="114" y="1518"/>
                    <a:pt x="130" y="1499"/>
                  </a:cubicBezTo>
                  <a:cubicBezTo>
                    <a:pt x="138" y="1490"/>
                    <a:pt x="145" y="1480"/>
                    <a:pt x="151" y="1469"/>
                  </a:cubicBezTo>
                  <a:cubicBezTo>
                    <a:pt x="156" y="1459"/>
                    <a:pt x="160" y="1449"/>
                    <a:pt x="161" y="1438"/>
                  </a:cubicBezTo>
                  <a:cubicBezTo>
                    <a:pt x="161" y="1436"/>
                    <a:pt x="161" y="1433"/>
                    <a:pt x="161" y="1431"/>
                  </a:cubicBezTo>
                  <a:cubicBezTo>
                    <a:pt x="160" y="1425"/>
                    <a:pt x="160" y="1420"/>
                    <a:pt x="162" y="1415"/>
                  </a:cubicBezTo>
                  <a:cubicBezTo>
                    <a:pt x="161" y="1413"/>
                    <a:pt x="161" y="1412"/>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6" y="1255"/>
                    <a:pt x="20" y="1247"/>
                    <a:pt x="15" y="1238"/>
                  </a:cubicBezTo>
                  <a:cubicBezTo>
                    <a:pt x="15" y="1235"/>
                    <a:pt x="14" y="1232"/>
                    <a:pt x="14" y="1228"/>
                  </a:cubicBezTo>
                  <a:cubicBezTo>
                    <a:pt x="12" y="1207"/>
                    <a:pt x="21" y="1187"/>
                    <a:pt x="33" y="1169"/>
                  </a:cubicBezTo>
                  <a:cubicBezTo>
                    <a:pt x="46" y="1152"/>
                    <a:pt x="63" y="1136"/>
                    <a:pt x="80" y="1120"/>
                  </a:cubicBezTo>
                  <a:cubicBezTo>
                    <a:pt x="96" y="1104"/>
                    <a:pt x="114" y="1089"/>
                    <a:pt x="130" y="1070"/>
                  </a:cubicBezTo>
                  <a:cubicBezTo>
                    <a:pt x="138" y="1061"/>
                    <a:pt x="145" y="1051"/>
                    <a:pt x="151" y="1039"/>
                  </a:cubicBezTo>
                  <a:cubicBezTo>
                    <a:pt x="156" y="1030"/>
                    <a:pt x="160" y="1020"/>
                    <a:pt x="161" y="1009"/>
                  </a:cubicBezTo>
                  <a:cubicBezTo>
                    <a:pt x="161" y="1006"/>
                    <a:pt x="161" y="1004"/>
                    <a:pt x="161" y="1001"/>
                  </a:cubicBezTo>
                  <a:cubicBezTo>
                    <a:pt x="160" y="996"/>
                    <a:pt x="160" y="991"/>
                    <a:pt x="162" y="985"/>
                  </a:cubicBezTo>
                  <a:cubicBezTo>
                    <a:pt x="161" y="984"/>
                    <a:pt x="161" y="983"/>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1" y="819"/>
                    <a:pt x="17" y="811"/>
                  </a:cubicBezTo>
                  <a:cubicBezTo>
                    <a:pt x="15" y="806"/>
                    <a:pt x="14" y="801"/>
                    <a:pt x="14" y="795"/>
                  </a:cubicBezTo>
                  <a:cubicBezTo>
                    <a:pt x="12" y="774"/>
                    <a:pt x="21" y="754"/>
                    <a:pt x="33" y="737"/>
                  </a:cubicBezTo>
                  <a:cubicBezTo>
                    <a:pt x="46" y="719"/>
                    <a:pt x="63" y="703"/>
                    <a:pt x="80" y="687"/>
                  </a:cubicBezTo>
                  <a:cubicBezTo>
                    <a:pt x="96" y="671"/>
                    <a:pt x="114" y="656"/>
                    <a:pt x="130" y="637"/>
                  </a:cubicBezTo>
                  <a:cubicBezTo>
                    <a:pt x="138" y="628"/>
                    <a:pt x="145" y="618"/>
                    <a:pt x="151" y="607"/>
                  </a:cubicBezTo>
                  <a:cubicBezTo>
                    <a:pt x="156" y="597"/>
                    <a:pt x="160" y="587"/>
                    <a:pt x="161" y="576"/>
                  </a:cubicBezTo>
                  <a:cubicBezTo>
                    <a:pt x="161" y="573"/>
                    <a:pt x="161" y="571"/>
                    <a:pt x="161" y="569"/>
                  </a:cubicBezTo>
                  <a:cubicBezTo>
                    <a:pt x="160" y="563"/>
                    <a:pt x="160" y="558"/>
                    <a:pt x="162" y="553"/>
                  </a:cubicBezTo>
                  <a:cubicBezTo>
                    <a:pt x="161" y="551"/>
                    <a:pt x="161" y="550"/>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1" y="386"/>
                    <a:pt x="17" y="379"/>
                  </a:cubicBezTo>
                  <a:cubicBezTo>
                    <a:pt x="15" y="373"/>
                    <a:pt x="14" y="368"/>
                    <a:pt x="14" y="363"/>
                  </a:cubicBezTo>
                  <a:cubicBezTo>
                    <a:pt x="12" y="342"/>
                    <a:pt x="21" y="322"/>
                    <a:pt x="33" y="304"/>
                  </a:cubicBezTo>
                  <a:cubicBezTo>
                    <a:pt x="46" y="286"/>
                    <a:pt x="63" y="270"/>
                    <a:pt x="80" y="254"/>
                  </a:cubicBezTo>
                  <a:cubicBezTo>
                    <a:pt x="96" y="239"/>
                    <a:pt x="114" y="223"/>
                    <a:pt x="130" y="204"/>
                  </a:cubicBezTo>
                  <a:cubicBezTo>
                    <a:pt x="138" y="195"/>
                    <a:pt x="145" y="185"/>
                    <a:pt x="151" y="174"/>
                  </a:cubicBezTo>
                  <a:cubicBezTo>
                    <a:pt x="156" y="164"/>
                    <a:pt x="160" y="154"/>
                    <a:pt x="161" y="143"/>
                  </a:cubicBezTo>
                  <a:cubicBezTo>
                    <a:pt x="161" y="141"/>
                    <a:pt x="161" y="138"/>
                    <a:pt x="161" y="136"/>
                  </a:cubicBezTo>
                  <a:cubicBezTo>
                    <a:pt x="160" y="130"/>
                    <a:pt x="160" y="125"/>
                    <a:pt x="162" y="120"/>
                  </a:cubicBezTo>
                  <a:cubicBezTo>
                    <a:pt x="161" y="119"/>
                    <a:pt x="161" y="117"/>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49" y="0"/>
                    <a:pt x="49" y="0"/>
                    <a:pt x="49" y="0"/>
                  </a:cubicBezTo>
                  <a:cubicBezTo>
                    <a:pt x="58" y="8"/>
                    <a:pt x="67"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hidden">
            <a:xfrm>
              <a:off x="7612063"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8"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4"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3" y="2090"/>
                    <a:pt x="322" y="2088"/>
                    <a:pt x="322" y="2087"/>
                  </a:cubicBezTo>
                  <a:cubicBezTo>
                    <a:pt x="321" y="2081"/>
                    <a:pt x="322" y="2076"/>
                    <a:pt x="323" y="2071"/>
                  </a:cubicBezTo>
                  <a:cubicBezTo>
                    <a:pt x="323"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3" y="1660"/>
                    <a:pt x="322" y="1658"/>
                    <a:pt x="322" y="1656"/>
                  </a:cubicBezTo>
                  <a:cubicBezTo>
                    <a:pt x="321" y="1651"/>
                    <a:pt x="322" y="1646"/>
                    <a:pt x="323" y="1640"/>
                  </a:cubicBezTo>
                  <a:cubicBezTo>
                    <a:pt x="323" y="1639"/>
                    <a:pt x="322" y="1638"/>
                    <a:pt x="322" y="1637"/>
                  </a:cubicBezTo>
                  <a:cubicBezTo>
                    <a:pt x="320" y="1625"/>
                    <a:pt x="315" y="1614"/>
                    <a:pt x="308" y="1604"/>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3" y="1228"/>
                    <a:pt x="322" y="1226"/>
                    <a:pt x="322" y="1225"/>
                  </a:cubicBezTo>
                  <a:cubicBezTo>
                    <a:pt x="321" y="1219"/>
                    <a:pt x="322" y="1214"/>
                    <a:pt x="323" y="1209"/>
                  </a:cubicBezTo>
                  <a:cubicBezTo>
                    <a:pt x="323"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3" y="799"/>
                    <a:pt x="322" y="797"/>
                    <a:pt x="322" y="795"/>
                  </a:cubicBezTo>
                  <a:cubicBezTo>
                    <a:pt x="321" y="790"/>
                    <a:pt x="322" y="785"/>
                    <a:pt x="323" y="779"/>
                  </a:cubicBezTo>
                  <a:cubicBezTo>
                    <a:pt x="323"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3" y="366"/>
                    <a:pt x="322" y="364"/>
                    <a:pt x="322" y="363"/>
                  </a:cubicBezTo>
                  <a:cubicBezTo>
                    <a:pt x="321" y="357"/>
                    <a:pt x="322" y="352"/>
                    <a:pt x="323" y="347"/>
                  </a:cubicBezTo>
                  <a:cubicBezTo>
                    <a:pt x="323"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4" y="0"/>
                    <a:pt x="264" y="0"/>
                    <a:pt x="264"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hidden">
            <a:xfrm>
              <a:off x="6592888"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1"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4"/>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1"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1"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1"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1"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hidden">
            <a:xfrm>
              <a:off x="-3175" y="-1587"/>
              <a:ext cx="495300" cy="6862762"/>
            </a:xfrm>
            <a:custGeom>
              <a:avLst/>
              <a:gdLst>
                <a:gd name="T0" fmla="*/ 75 w 156"/>
                <a:gd name="T1" fmla="*/ 1975 h 2159"/>
                <a:gd name="T2" fmla="*/ 137 w 156"/>
                <a:gd name="T3" fmla="*/ 2056 h 2159"/>
                <a:gd name="T4" fmla="*/ 120 w 156"/>
                <a:gd name="T5" fmla="*/ 2131 h 2159"/>
                <a:gd name="T6" fmla="*/ 128 w 156"/>
                <a:gd name="T7" fmla="*/ 2138 h 2159"/>
                <a:gd name="T8" fmla="*/ 141 w 156"/>
                <a:gd name="T9" fmla="*/ 2120 h 2159"/>
                <a:gd name="T10" fmla="*/ 154 w 156"/>
                <a:gd name="T11" fmla="*/ 2068 h 2159"/>
                <a:gd name="T12" fmla="*/ 130 w 156"/>
                <a:gd name="T13" fmla="*/ 2019 h 2159"/>
                <a:gd name="T14" fmla="*/ 7 w 156"/>
                <a:gd name="T15" fmla="*/ 1861 h 2159"/>
                <a:gd name="T16" fmla="*/ 78 w 156"/>
                <a:gd name="T17" fmla="*/ 1757 h 2159"/>
                <a:gd name="T18" fmla="*/ 155 w 156"/>
                <a:gd name="T19" fmla="*/ 1657 h 2159"/>
                <a:gd name="T20" fmla="*/ 130 w 156"/>
                <a:gd name="T21" fmla="*/ 1588 h 2159"/>
                <a:gd name="T22" fmla="*/ 7 w 156"/>
                <a:gd name="T23" fmla="*/ 1430 h 2159"/>
                <a:gd name="T24" fmla="*/ 78 w 156"/>
                <a:gd name="T25" fmla="*/ 1326 h 2159"/>
                <a:gd name="T26" fmla="*/ 141 w 156"/>
                <a:gd name="T27" fmla="*/ 1261 h 2159"/>
                <a:gd name="T28" fmla="*/ 155 w 156"/>
                <a:gd name="T29" fmla="*/ 1226 h 2159"/>
                <a:gd name="T30" fmla="*/ 131 w 156"/>
                <a:gd name="T31" fmla="*/ 1161 h 2159"/>
                <a:gd name="T32" fmla="*/ 33 w 156"/>
                <a:gd name="T33" fmla="*/ 1057 h 2159"/>
                <a:gd name="T34" fmla="*/ 30 w 156"/>
                <a:gd name="T35" fmla="*/ 945 h 2159"/>
                <a:gd name="T36" fmla="*/ 149 w 156"/>
                <a:gd name="T37" fmla="*/ 816 h 2159"/>
                <a:gd name="T38" fmla="*/ 142 w 156"/>
                <a:gd name="T39" fmla="*/ 748 h 2159"/>
                <a:gd name="T40" fmla="*/ 33 w 156"/>
                <a:gd name="T41" fmla="*/ 624 h 2159"/>
                <a:gd name="T42" fmla="*/ 30 w 156"/>
                <a:gd name="T43" fmla="*/ 513 h 2159"/>
                <a:gd name="T44" fmla="*/ 149 w 156"/>
                <a:gd name="T45" fmla="*/ 383 h 2159"/>
                <a:gd name="T46" fmla="*/ 142 w 156"/>
                <a:gd name="T47" fmla="*/ 315 h 2159"/>
                <a:gd name="T48" fmla="*/ 33 w 156"/>
                <a:gd name="T49" fmla="*/ 191 h 2159"/>
                <a:gd name="T50" fmla="*/ 30 w 156"/>
                <a:gd name="T51" fmla="*/ 80 h 2159"/>
                <a:gd name="T52" fmla="*/ 95 w 156"/>
                <a:gd name="T53" fmla="*/ 0 h 2159"/>
                <a:gd name="T54" fmla="*/ 2 w 156"/>
                <a:gd name="T55" fmla="*/ 102 h 2159"/>
                <a:gd name="T56" fmla="*/ 5 w 156"/>
                <a:gd name="T57" fmla="*/ 170 h 2159"/>
                <a:gd name="T58" fmla="*/ 60 w 156"/>
                <a:gd name="T59" fmla="*/ 237 h 2159"/>
                <a:gd name="T60" fmla="*/ 137 w 156"/>
                <a:gd name="T61" fmla="*/ 329 h 2159"/>
                <a:gd name="T62" fmla="*/ 120 w 156"/>
                <a:gd name="T63" fmla="*/ 407 h 2159"/>
                <a:gd name="T64" fmla="*/ 2 w 156"/>
                <a:gd name="T65" fmla="*/ 534 h 2159"/>
                <a:gd name="T66" fmla="*/ 5 w 156"/>
                <a:gd name="T67" fmla="*/ 602 h 2159"/>
                <a:gd name="T68" fmla="*/ 60 w 156"/>
                <a:gd name="T69" fmla="*/ 670 h 2159"/>
                <a:gd name="T70" fmla="*/ 137 w 156"/>
                <a:gd name="T71" fmla="*/ 762 h 2159"/>
                <a:gd name="T72" fmla="*/ 120 w 156"/>
                <a:gd name="T73" fmla="*/ 840 h 2159"/>
                <a:gd name="T74" fmla="*/ 2 w 156"/>
                <a:gd name="T75" fmla="*/ 967 h 2159"/>
                <a:gd name="T76" fmla="*/ 5 w 156"/>
                <a:gd name="T77" fmla="*/ 1035 h 2159"/>
                <a:gd name="T78" fmla="*/ 121 w 156"/>
                <a:gd name="T79" fmla="*/ 1164 h 2159"/>
                <a:gd name="T80" fmla="*/ 138 w 156"/>
                <a:gd name="T81" fmla="*/ 1244 h 2159"/>
                <a:gd name="T82" fmla="*/ 21 w 156"/>
                <a:gd name="T83" fmla="*/ 1367 h 2159"/>
                <a:gd name="T84" fmla="*/ 0 w 156"/>
                <a:gd name="T85" fmla="*/ 1454 h 2159"/>
                <a:gd name="T86" fmla="*/ 47 w 156"/>
                <a:gd name="T87" fmla="*/ 1517 h 2159"/>
                <a:gd name="T88" fmla="*/ 115 w 156"/>
                <a:gd name="T89" fmla="*/ 1586 h 2159"/>
                <a:gd name="T90" fmla="*/ 141 w 156"/>
                <a:gd name="T91" fmla="*/ 1658 h 2159"/>
                <a:gd name="T92" fmla="*/ 70 w 156"/>
                <a:gd name="T93" fmla="*/ 1749 h 2159"/>
                <a:gd name="T94" fmla="*/ 0 w 156"/>
                <a:gd name="T95" fmla="*/ 1832 h 2159"/>
                <a:gd name="T96" fmla="*/ 25 w 156"/>
                <a:gd name="T97" fmla="*/ 1925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159">
                  <a:moveTo>
                    <a:pt x="25" y="1925"/>
                  </a:moveTo>
                  <a:cubicBezTo>
                    <a:pt x="40" y="1943"/>
                    <a:pt x="57" y="1958"/>
                    <a:pt x="74" y="1974"/>
                  </a:cubicBezTo>
                  <a:cubicBezTo>
                    <a:pt x="74" y="1975"/>
                    <a:pt x="75" y="1975"/>
                    <a:pt x="75" y="1975"/>
                  </a:cubicBezTo>
                  <a:cubicBezTo>
                    <a:pt x="82" y="1982"/>
                    <a:pt x="88" y="1988"/>
                    <a:pt x="95" y="1995"/>
                  </a:cubicBezTo>
                  <a:cubicBezTo>
                    <a:pt x="104" y="2004"/>
                    <a:pt x="113" y="2014"/>
                    <a:pt x="121" y="2025"/>
                  </a:cubicBezTo>
                  <a:cubicBezTo>
                    <a:pt x="128" y="2035"/>
                    <a:pt x="133" y="2045"/>
                    <a:pt x="137" y="2056"/>
                  </a:cubicBezTo>
                  <a:cubicBezTo>
                    <a:pt x="141" y="2067"/>
                    <a:pt x="142" y="2078"/>
                    <a:pt x="141" y="2090"/>
                  </a:cubicBezTo>
                  <a:cubicBezTo>
                    <a:pt x="140" y="2096"/>
                    <a:pt x="139" y="2102"/>
                    <a:pt x="137" y="2108"/>
                  </a:cubicBezTo>
                  <a:cubicBezTo>
                    <a:pt x="132" y="2116"/>
                    <a:pt x="126" y="2124"/>
                    <a:pt x="120" y="2131"/>
                  </a:cubicBezTo>
                  <a:cubicBezTo>
                    <a:pt x="111" y="2141"/>
                    <a:pt x="102" y="2150"/>
                    <a:pt x="93" y="2159"/>
                  </a:cubicBezTo>
                  <a:cubicBezTo>
                    <a:pt x="108" y="2159"/>
                    <a:pt x="108" y="2159"/>
                    <a:pt x="108" y="2159"/>
                  </a:cubicBezTo>
                  <a:cubicBezTo>
                    <a:pt x="115" y="2152"/>
                    <a:pt x="122" y="2145"/>
                    <a:pt x="128" y="2138"/>
                  </a:cubicBezTo>
                  <a:cubicBezTo>
                    <a:pt x="132" y="2133"/>
                    <a:pt x="136" y="2128"/>
                    <a:pt x="140" y="2122"/>
                  </a:cubicBezTo>
                  <a:cubicBezTo>
                    <a:pt x="141" y="2122"/>
                    <a:pt x="141" y="2122"/>
                    <a:pt x="141" y="2122"/>
                  </a:cubicBezTo>
                  <a:cubicBezTo>
                    <a:pt x="141" y="2122"/>
                    <a:pt x="141" y="2121"/>
                    <a:pt x="141" y="2120"/>
                  </a:cubicBezTo>
                  <a:cubicBezTo>
                    <a:pt x="144" y="2116"/>
                    <a:pt x="147" y="2112"/>
                    <a:pt x="149" y="2107"/>
                  </a:cubicBezTo>
                  <a:cubicBezTo>
                    <a:pt x="152" y="2101"/>
                    <a:pt x="154" y="2095"/>
                    <a:pt x="155" y="2088"/>
                  </a:cubicBezTo>
                  <a:cubicBezTo>
                    <a:pt x="156" y="2080"/>
                    <a:pt x="155" y="2074"/>
                    <a:pt x="154" y="2068"/>
                  </a:cubicBezTo>
                  <a:cubicBezTo>
                    <a:pt x="151" y="2055"/>
                    <a:pt x="145" y="2043"/>
                    <a:pt x="139" y="2033"/>
                  </a:cubicBezTo>
                  <a:cubicBezTo>
                    <a:pt x="138" y="2032"/>
                    <a:pt x="137" y="2030"/>
                    <a:pt x="136" y="2029"/>
                  </a:cubicBezTo>
                  <a:cubicBezTo>
                    <a:pt x="134" y="2026"/>
                    <a:pt x="132" y="2022"/>
                    <a:pt x="130" y="2019"/>
                  </a:cubicBezTo>
                  <a:cubicBezTo>
                    <a:pt x="115" y="1999"/>
                    <a:pt x="98" y="1982"/>
                    <a:pt x="81" y="1966"/>
                  </a:cubicBezTo>
                  <a:cubicBezTo>
                    <a:pt x="65" y="1950"/>
                    <a:pt x="48" y="1935"/>
                    <a:pt x="33" y="1917"/>
                  </a:cubicBezTo>
                  <a:cubicBezTo>
                    <a:pt x="19" y="1901"/>
                    <a:pt x="8" y="1881"/>
                    <a:pt x="7" y="1861"/>
                  </a:cubicBezTo>
                  <a:cubicBezTo>
                    <a:pt x="6" y="1852"/>
                    <a:pt x="8" y="1843"/>
                    <a:pt x="13" y="1833"/>
                  </a:cubicBezTo>
                  <a:cubicBezTo>
                    <a:pt x="17" y="1824"/>
                    <a:pt x="23" y="1815"/>
                    <a:pt x="30" y="1806"/>
                  </a:cubicBezTo>
                  <a:cubicBezTo>
                    <a:pt x="44" y="1789"/>
                    <a:pt x="61" y="1773"/>
                    <a:pt x="78" y="1757"/>
                  </a:cubicBezTo>
                  <a:cubicBezTo>
                    <a:pt x="95" y="1741"/>
                    <a:pt x="112" y="1726"/>
                    <a:pt x="128" y="1708"/>
                  </a:cubicBezTo>
                  <a:cubicBezTo>
                    <a:pt x="136" y="1698"/>
                    <a:pt x="144" y="1689"/>
                    <a:pt x="149" y="1677"/>
                  </a:cubicBezTo>
                  <a:cubicBezTo>
                    <a:pt x="152" y="1671"/>
                    <a:pt x="154" y="1664"/>
                    <a:pt x="155" y="1657"/>
                  </a:cubicBezTo>
                  <a:cubicBezTo>
                    <a:pt x="156" y="1650"/>
                    <a:pt x="155" y="1644"/>
                    <a:pt x="154" y="1637"/>
                  </a:cubicBezTo>
                  <a:cubicBezTo>
                    <a:pt x="151" y="1625"/>
                    <a:pt x="146" y="1614"/>
                    <a:pt x="140" y="1605"/>
                  </a:cubicBezTo>
                  <a:cubicBezTo>
                    <a:pt x="137" y="1599"/>
                    <a:pt x="133" y="1593"/>
                    <a:pt x="130" y="1588"/>
                  </a:cubicBezTo>
                  <a:cubicBezTo>
                    <a:pt x="115" y="1567"/>
                    <a:pt x="98" y="1551"/>
                    <a:pt x="81" y="1535"/>
                  </a:cubicBezTo>
                  <a:cubicBezTo>
                    <a:pt x="65" y="1519"/>
                    <a:pt x="48" y="1503"/>
                    <a:pt x="33" y="1486"/>
                  </a:cubicBezTo>
                  <a:cubicBezTo>
                    <a:pt x="19" y="1469"/>
                    <a:pt x="8" y="1450"/>
                    <a:pt x="7" y="1430"/>
                  </a:cubicBezTo>
                  <a:cubicBezTo>
                    <a:pt x="6" y="1421"/>
                    <a:pt x="8" y="1411"/>
                    <a:pt x="13" y="1402"/>
                  </a:cubicBezTo>
                  <a:cubicBezTo>
                    <a:pt x="17" y="1392"/>
                    <a:pt x="23" y="1383"/>
                    <a:pt x="30" y="1375"/>
                  </a:cubicBezTo>
                  <a:cubicBezTo>
                    <a:pt x="44" y="1357"/>
                    <a:pt x="61" y="1342"/>
                    <a:pt x="78" y="1326"/>
                  </a:cubicBezTo>
                  <a:cubicBezTo>
                    <a:pt x="95" y="1310"/>
                    <a:pt x="112" y="1294"/>
                    <a:pt x="128" y="1276"/>
                  </a:cubicBezTo>
                  <a:cubicBezTo>
                    <a:pt x="132" y="1271"/>
                    <a:pt x="136" y="1266"/>
                    <a:pt x="140" y="1261"/>
                  </a:cubicBezTo>
                  <a:cubicBezTo>
                    <a:pt x="141" y="1261"/>
                    <a:pt x="141" y="1261"/>
                    <a:pt x="141" y="1261"/>
                  </a:cubicBezTo>
                  <a:cubicBezTo>
                    <a:pt x="142" y="1259"/>
                    <a:pt x="142" y="1258"/>
                    <a:pt x="143" y="1256"/>
                  </a:cubicBezTo>
                  <a:cubicBezTo>
                    <a:pt x="145" y="1252"/>
                    <a:pt x="147" y="1249"/>
                    <a:pt x="149" y="1245"/>
                  </a:cubicBezTo>
                  <a:cubicBezTo>
                    <a:pt x="152" y="1239"/>
                    <a:pt x="154" y="1233"/>
                    <a:pt x="155" y="1226"/>
                  </a:cubicBezTo>
                  <a:cubicBezTo>
                    <a:pt x="156" y="1218"/>
                    <a:pt x="155" y="1212"/>
                    <a:pt x="154" y="1206"/>
                  </a:cubicBezTo>
                  <a:cubicBezTo>
                    <a:pt x="151" y="1193"/>
                    <a:pt x="145" y="1181"/>
                    <a:pt x="139" y="1171"/>
                  </a:cubicBezTo>
                  <a:cubicBezTo>
                    <a:pt x="136" y="1168"/>
                    <a:pt x="134" y="1164"/>
                    <a:pt x="131" y="1161"/>
                  </a:cubicBezTo>
                  <a:cubicBezTo>
                    <a:pt x="131" y="1160"/>
                    <a:pt x="130" y="1159"/>
                    <a:pt x="130" y="1158"/>
                  </a:cubicBezTo>
                  <a:cubicBezTo>
                    <a:pt x="115" y="1138"/>
                    <a:pt x="98" y="1122"/>
                    <a:pt x="81" y="1105"/>
                  </a:cubicBezTo>
                  <a:cubicBezTo>
                    <a:pt x="65" y="1089"/>
                    <a:pt x="48" y="1074"/>
                    <a:pt x="33" y="1057"/>
                  </a:cubicBezTo>
                  <a:cubicBezTo>
                    <a:pt x="19" y="1040"/>
                    <a:pt x="8" y="1020"/>
                    <a:pt x="7" y="1000"/>
                  </a:cubicBezTo>
                  <a:cubicBezTo>
                    <a:pt x="6" y="991"/>
                    <a:pt x="8" y="982"/>
                    <a:pt x="13" y="972"/>
                  </a:cubicBezTo>
                  <a:cubicBezTo>
                    <a:pt x="17" y="963"/>
                    <a:pt x="23" y="954"/>
                    <a:pt x="30" y="945"/>
                  </a:cubicBezTo>
                  <a:cubicBezTo>
                    <a:pt x="44" y="928"/>
                    <a:pt x="61" y="912"/>
                    <a:pt x="78" y="896"/>
                  </a:cubicBezTo>
                  <a:cubicBezTo>
                    <a:pt x="95" y="880"/>
                    <a:pt x="112" y="865"/>
                    <a:pt x="128" y="847"/>
                  </a:cubicBezTo>
                  <a:cubicBezTo>
                    <a:pt x="136" y="837"/>
                    <a:pt x="144" y="828"/>
                    <a:pt x="149" y="816"/>
                  </a:cubicBezTo>
                  <a:cubicBezTo>
                    <a:pt x="152" y="810"/>
                    <a:pt x="154" y="803"/>
                    <a:pt x="155" y="796"/>
                  </a:cubicBezTo>
                  <a:cubicBezTo>
                    <a:pt x="156" y="789"/>
                    <a:pt x="155" y="783"/>
                    <a:pt x="154" y="776"/>
                  </a:cubicBezTo>
                  <a:cubicBezTo>
                    <a:pt x="151" y="766"/>
                    <a:pt x="147" y="756"/>
                    <a:pt x="142" y="748"/>
                  </a:cubicBezTo>
                  <a:cubicBezTo>
                    <a:pt x="139" y="740"/>
                    <a:pt x="134" y="732"/>
                    <a:pt x="130" y="726"/>
                  </a:cubicBezTo>
                  <a:cubicBezTo>
                    <a:pt x="115" y="705"/>
                    <a:pt x="98" y="689"/>
                    <a:pt x="81" y="673"/>
                  </a:cubicBezTo>
                  <a:cubicBezTo>
                    <a:pt x="65" y="656"/>
                    <a:pt x="48" y="641"/>
                    <a:pt x="33" y="624"/>
                  </a:cubicBezTo>
                  <a:cubicBezTo>
                    <a:pt x="19" y="607"/>
                    <a:pt x="8" y="588"/>
                    <a:pt x="7" y="568"/>
                  </a:cubicBezTo>
                  <a:cubicBezTo>
                    <a:pt x="6" y="558"/>
                    <a:pt x="8" y="549"/>
                    <a:pt x="13" y="540"/>
                  </a:cubicBezTo>
                  <a:cubicBezTo>
                    <a:pt x="17" y="530"/>
                    <a:pt x="23" y="521"/>
                    <a:pt x="30" y="513"/>
                  </a:cubicBezTo>
                  <a:cubicBezTo>
                    <a:pt x="44" y="495"/>
                    <a:pt x="61" y="480"/>
                    <a:pt x="78" y="464"/>
                  </a:cubicBezTo>
                  <a:cubicBezTo>
                    <a:pt x="95" y="448"/>
                    <a:pt x="112" y="432"/>
                    <a:pt x="128" y="414"/>
                  </a:cubicBezTo>
                  <a:cubicBezTo>
                    <a:pt x="136" y="405"/>
                    <a:pt x="144" y="395"/>
                    <a:pt x="149" y="383"/>
                  </a:cubicBezTo>
                  <a:cubicBezTo>
                    <a:pt x="152" y="377"/>
                    <a:pt x="154" y="371"/>
                    <a:pt x="155" y="364"/>
                  </a:cubicBezTo>
                  <a:cubicBezTo>
                    <a:pt x="156" y="356"/>
                    <a:pt x="155" y="350"/>
                    <a:pt x="154" y="344"/>
                  </a:cubicBezTo>
                  <a:cubicBezTo>
                    <a:pt x="151" y="333"/>
                    <a:pt x="147" y="324"/>
                    <a:pt x="142" y="315"/>
                  </a:cubicBezTo>
                  <a:cubicBezTo>
                    <a:pt x="139" y="307"/>
                    <a:pt x="134" y="300"/>
                    <a:pt x="130" y="293"/>
                  </a:cubicBezTo>
                  <a:cubicBezTo>
                    <a:pt x="115" y="273"/>
                    <a:pt x="98" y="256"/>
                    <a:pt x="81" y="240"/>
                  </a:cubicBezTo>
                  <a:cubicBezTo>
                    <a:pt x="65" y="224"/>
                    <a:pt x="48" y="208"/>
                    <a:pt x="33" y="191"/>
                  </a:cubicBezTo>
                  <a:cubicBezTo>
                    <a:pt x="19" y="174"/>
                    <a:pt x="8" y="155"/>
                    <a:pt x="7" y="135"/>
                  </a:cubicBezTo>
                  <a:cubicBezTo>
                    <a:pt x="6" y="126"/>
                    <a:pt x="8" y="116"/>
                    <a:pt x="13" y="107"/>
                  </a:cubicBezTo>
                  <a:cubicBezTo>
                    <a:pt x="17" y="97"/>
                    <a:pt x="23" y="88"/>
                    <a:pt x="30" y="80"/>
                  </a:cubicBezTo>
                  <a:cubicBezTo>
                    <a:pt x="44" y="63"/>
                    <a:pt x="61" y="47"/>
                    <a:pt x="78" y="31"/>
                  </a:cubicBezTo>
                  <a:cubicBezTo>
                    <a:pt x="89" y="21"/>
                    <a:pt x="100" y="10"/>
                    <a:pt x="110" y="0"/>
                  </a:cubicBezTo>
                  <a:cubicBezTo>
                    <a:pt x="95" y="0"/>
                    <a:pt x="95" y="0"/>
                    <a:pt x="95" y="0"/>
                  </a:cubicBezTo>
                  <a:cubicBezTo>
                    <a:pt x="87" y="7"/>
                    <a:pt x="79" y="15"/>
                    <a:pt x="70" y="23"/>
                  </a:cubicBezTo>
                  <a:cubicBezTo>
                    <a:pt x="53" y="39"/>
                    <a:pt x="36" y="54"/>
                    <a:pt x="21" y="72"/>
                  </a:cubicBezTo>
                  <a:cubicBezTo>
                    <a:pt x="14" y="81"/>
                    <a:pt x="7" y="91"/>
                    <a:pt x="2" y="102"/>
                  </a:cubicBezTo>
                  <a:cubicBezTo>
                    <a:pt x="1" y="103"/>
                    <a:pt x="1" y="104"/>
                    <a:pt x="0" y="106"/>
                  </a:cubicBezTo>
                  <a:cubicBezTo>
                    <a:pt x="0" y="159"/>
                    <a:pt x="0" y="159"/>
                    <a:pt x="0" y="159"/>
                  </a:cubicBezTo>
                  <a:cubicBezTo>
                    <a:pt x="1" y="162"/>
                    <a:pt x="3" y="166"/>
                    <a:pt x="5" y="170"/>
                  </a:cubicBezTo>
                  <a:cubicBezTo>
                    <a:pt x="10" y="180"/>
                    <a:pt x="17" y="190"/>
                    <a:pt x="25" y="198"/>
                  </a:cubicBezTo>
                  <a:cubicBezTo>
                    <a:pt x="28" y="202"/>
                    <a:pt x="31" y="206"/>
                    <a:pt x="34" y="209"/>
                  </a:cubicBezTo>
                  <a:cubicBezTo>
                    <a:pt x="42" y="219"/>
                    <a:pt x="51" y="228"/>
                    <a:pt x="60" y="237"/>
                  </a:cubicBezTo>
                  <a:cubicBezTo>
                    <a:pt x="77" y="254"/>
                    <a:pt x="94" y="269"/>
                    <a:pt x="110" y="286"/>
                  </a:cubicBezTo>
                  <a:cubicBezTo>
                    <a:pt x="115" y="291"/>
                    <a:pt x="119" y="297"/>
                    <a:pt x="123" y="302"/>
                  </a:cubicBezTo>
                  <a:cubicBezTo>
                    <a:pt x="129" y="311"/>
                    <a:pt x="134" y="320"/>
                    <a:pt x="137" y="329"/>
                  </a:cubicBezTo>
                  <a:cubicBezTo>
                    <a:pt x="141" y="340"/>
                    <a:pt x="142" y="352"/>
                    <a:pt x="141" y="363"/>
                  </a:cubicBezTo>
                  <a:cubicBezTo>
                    <a:pt x="140" y="372"/>
                    <a:pt x="138" y="380"/>
                    <a:pt x="134" y="388"/>
                  </a:cubicBezTo>
                  <a:cubicBezTo>
                    <a:pt x="130" y="395"/>
                    <a:pt x="125" y="401"/>
                    <a:pt x="120" y="407"/>
                  </a:cubicBezTo>
                  <a:cubicBezTo>
                    <a:pt x="105" y="424"/>
                    <a:pt x="87" y="440"/>
                    <a:pt x="70" y="455"/>
                  </a:cubicBezTo>
                  <a:cubicBezTo>
                    <a:pt x="53" y="471"/>
                    <a:pt x="36" y="487"/>
                    <a:pt x="21" y="505"/>
                  </a:cubicBezTo>
                  <a:cubicBezTo>
                    <a:pt x="14" y="514"/>
                    <a:pt x="7" y="524"/>
                    <a:pt x="2" y="534"/>
                  </a:cubicBezTo>
                  <a:cubicBezTo>
                    <a:pt x="1" y="536"/>
                    <a:pt x="1" y="537"/>
                    <a:pt x="0" y="538"/>
                  </a:cubicBezTo>
                  <a:cubicBezTo>
                    <a:pt x="0" y="592"/>
                    <a:pt x="0" y="592"/>
                    <a:pt x="0" y="592"/>
                  </a:cubicBezTo>
                  <a:cubicBezTo>
                    <a:pt x="1" y="595"/>
                    <a:pt x="3" y="599"/>
                    <a:pt x="5" y="602"/>
                  </a:cubicBezTo>
                  <a:cubicBezTo>
                    <a:pt x="10" y="613"/>
                    <a:pt x="17" y="622"/>
                    <a:pt x="25" y="631"/>
                  </a:cubicBezTo>
                  <a:cubicBezTo>
                    <a:pt x="28" y="635"/>
                    <a:pt x="31" y="638"/>
                    <a:pt x="34" y="642"/>
                  </a:cubicBezTo>
                  <a:cubicBezTo>
                    <a:pt x="42" y="652"/>
                    <a:pt x="51" y="661"/>
                    <a:pt x="60" y="670"/>
                  </a:cubicBezTo>
                  <a:cubicBezTo>
                    <a:pt x="77" y="686"/>
                    <a:pt x="94" y="702"/>
                    <a:pt x="110" y="719"/>
                  </a:cubicBezTo>
                  <a:cubicBezTo>
                    <a:pt x="115" y="724"/>
                    <a:pt x="119" y="730"/>
                    <a:pt x="123" y="735"/>
                  </a:cubicBezTo>
                  <a:cubicBezTo>
                    <a:pt x="129" y="744"/>
                    <a:pt x="134" y="753"/>
                    <a:pt x="137" y="762"/>
                  </a:cubicBezTo>
                  <a:cubicBezTo>
                    <a:pt x="141" y="773"/>
                    <a:pt x="142" y="785"/>
                    <a:pt x="141" y="796"/>
                  </a:cubicBezTo>
                  <a:cubicBezTo>
                    <a:pt x="140" y="805"/>
                    <a:pt x="138" y="813"/>
                    <a:pt x="134" y="821"/>
                  </a:cubicBezTo>
                  <a:cubicBezTo>
                    <a:pt x="130" y="827"/>
                    <a:pt x="125" y="834"/>
                    <a:pt x="120" y="840"/>
                  </a:cubicBezTo>
                  <a:cubicBezTo>
                    <a:pt x="105" y="857"/>
                    <a:pt x="87" y="872"/>
                    <a:pt x="70" y="888"/>
                  </a:cubicBezTo>
                  <a:cubicBezTo>
                    <a:pt x="53" y="904"/>
                    <a:pt x="36" y="920"/>
                    <a:pt x="21" y="938"/>
                  </a:cubicBezTo>
                  <a:cubicBezTo>
                    <a:pt x="14" y="947"/>
                    <a:pt x="7" y="957"/>
                    <a:pt x="2" y="967"/>
                  </a:cubicBezTo>
                  <a:cubicBezTo>
                    <a:pt x="1" y="968"/>
                    <a:pt x="1" y="970"/>
                    <a:pt x="0" y="971"/>
                  </a:cubicBezTo>
                  <a:cubicBezTo>
                    <a:pt x="0" y="1024"/>
                    <a:pt x="0" y="1024"/>
                    <a:pt x="0" y="1024"/>
                  </a:cubicBezTo>
                  <a:cubicBezTo>
                    <a:pt x="1" y="1028"/>
                    <a:pt x="3" y="1032"/>
                    <a:pt x="5" y="1035"/>
                  </a:cubicBezTo>
                  <a:cubicBezTo>
                    <a:pt x="10" y="1046"/>
                    <a:pt x="17" y="1055"/>
                    <a:pt x="25" y="1064"/>
                  </a:cubicBezTo>
                  <a:cubicBezTo>
                    <a:pt x="40" y="1082"/>
                    <a:pt x="57" y="1098"/>
                    <a:pt x="74" y="1113"/>
                  </a:cubicBezTo>
                  <a:cubicBezTo>
                    <a:pt x="91" y="1129"/>
                    <a:pt x="108" y="1146"/>
                    <a:pt x="121" y="1164"/>
                  </a:cubicBezTo>
                  <a:cubicBezTo>
                    <a:pt x="128" y="1174"/>
                    <a:pt x="133" y="1184"/>
                    <a:pt x="137" y="1195"/>
                  </a:cubicBezTo>
                  <a:cubicBezTo>
                    <a:pt x="141" y="1206"/>
                    <a:pt x="142" y="1218"/>
                    <a:pt x="141" y="1229"/>
                  </a:cubicBezTo>
                  <a:cubicBezTo>
                    <a:pt x="141" y="1234"/>
                    <a:pt x="140" y="1239"/>
                    <a:pt x="138" y="1244"/>
                  </a:cubicBezTo>
                  <a:cubicBezTo>
                    <a:pt x="133" y="1253"/>
                    <a:pt x="127" y="1261"/>
                    <a:pt x="120" y="1269"/>
                  </a:cubicBezTo>
                  <a:cubicBezTo>
                    <a:pt x="105" y="1286"/>
                    <a:pt x="87" y="1302"/>
                    <a:pt x="70" y="1318"/>
                  </a:cubicBezTo>
                  <a:cubicBezTo>
                    <a:pt x="53" y="1333"/>
                    <a:pt x="36" y="1349"/>
                    <a:pt x="21" y="1367"/>
                  </a:cubicBezTo>
                  <a:cubicBezTo>
                    <a:pt x="14" y="1376"/>
                    <a:pt x="7" y="1386"/>
                    <a:pt x="2" y="1396"/>
                  </a:cubicBezTo>
                  <a:cubicBezTo>
                    <a:pt x="1" y="1398"/>
                    <a:pt x="1" y="1399"/>
                    <a:pt x="0" y="1400"/>
                  </a:cubicBezTo>
                  <a:cubicBezTo>
                    <a:pt x="0" y="1454"/>
                    <a:pt x="0" y="1454"/>
                    <a:pt x="0" y="1454"/>
                  </a:cubicBezTo>
                  <a:cubicBezTo>
                    <a:pt x="1" y="1457"/>
                    <a:pt x="3" y="1461"/>
                    <a:pt x="5" y="1464"/>
                  </a:cubicBezTo>
                  <a:cubicBezTo>
                    <a:pt x="10" y="1475"/>
                    <a:pt x="17" y="1484"/>
                    <a:pt x="25" y="1493"/>
                  </a:cubicBezTo>
                  <a:cubicBezTo>
                    <a:pt x="32" y="1502"/>
                    <a:pt x="39" y="1510"/>
                    <a:pt x="47" y="1517"/>
                  </a:cubicBezTo>
                  <a:cubicBezTo>
                    <a:pt x="52" y="1522"/>
                    <a:pt x="56" y="1526"/>
                    <a:pt x="60" y="1531"/>
                  </a:cubicBezTo>
                  <a:cubicBezTo>
                    <a:pt x="77" y="1547"/>
                    <a:pt x="94" y="1563"/>
                    <a:pt x="110" y="1580"/>
                  </a:cubicBezTo>
                  <a:cubicBezTo>
                    <a:pt x="112" y="1582"/>
                    <a:pt x="113" y="1584"/>
                    <a:pt x="115" y="1586"/>
                  </a:cubicBezTo>
                  <a:cubicBezTo>
                    <a:pt x="117" y="1589"/>
                    <a:pt x="119" y="1591"/>
                    <a:pt x="121" y="1594"/>
                  </a:cubicBezTo>
                  <a:cubicBezTo>
                    <a:pt x="128" y="1603"/>
                    <a:pt x="133" y="1613"/>
                    <a:pt x="137" y="1624"/>
                  </a:cubicBezTo>
                  <a:cubicBezTo>
                    <a:pt x="141" y="1635"/>
                    <a:pt x="142" y="1647"/>
                    <a:pt x="141" y="1658"/>
                  </a:cubicBezTo>
                  <a:cubicBezTo>
                    <a:pt x="140" y="1666"/>
                    <a:pt x="139" y="1673"/>
                    <a:pt x="136" y="1680"/>
                  </a:cubicBezTo>
                  <a:cubicBezTo>
                    <a:pt x="131" y="1687"/>
                    <a:pt x="126" y="1694"/>
                    <a:pt x="120" y="1701"/>
                  </a:cubicBezTo>
                  <a:cubicBezTo>
                    <a:pt x="105" y="1718"/>
                    <a:pt x="87" y="1733"/>
                    <a:pt x="70" y="1749"/>
                  </a:cubicBezTo>
                  <a:cubicBezTo>
                    <a:pt x="53" y="1765"/>
                    <a:pt x="36" y="1781"/>
                    <a:pt x="21" y="1799"/>
                  </a:cubicBezTo>
                  <a:cubicBezTo>
                    <a:pt x="14" y="1808"/>
                    <a:pt x="7" y="1818"/>
                    <a:pt x="2" y="1828"/>
                  </a:cubicBezTo>
                  <a:cubicBezTo>
                    <a:pt x="1" y="1829"/>
                    <a:pt x="1" y="1831"/>
                    <a:pt x="0" y="1832"/>
                  </a:cubicBezTo>
                  <a:cubicBezTo>
                    <a:pt x="0" y="1885"/>
                    <a:pt x="0" y="1885"/>
                    <a:pt x="0" y="1885"/>
                  </a:cubicBezTo>
                  <a:cubicBezTo>
                    <a:pt x="1" y="1889"/>
                    <a:pt x="3" y="1893"/>
                    <a:pt x="5" y="1896"/>
                  </a:cubicBezTo>
                  <a:cubicBezTo>
                    <a:pt x="10" y="1907"/>
                    <a:pt x="17" y="1916"/>
                    <a:pt x="25" y="1925"/>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hidden">
            <a:xfrm>
              <a:off x="1009650" y="-1587"/>
              <a:ext cx="509588"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hidden">
            <a:xfrm>
              <a:off x="2541588" y="-1587"/>
              <a:ext cx="992188" cy="6862762"/>
            </a:xfrm>
            <a:custGeom>
              <a:avLst/>
              <a:gdLst>
                <a:gd name="T0" fmla="*/ 129 w 312"/>
                <a:gd name="T1" fmla="*/ 183 h 2159"/>
                <a:gd name="T2" fmla="*/ 19 w 312"/>
                <a:gd name="T3" fmla="*/ 305 h 2159"/>
                <a:gd name="T4" fmla="*/ 0 w 312"/>
                <a:gd name="T5" fmla="*/ 367 h 2159"/>
                <a:gd name="T6" fmla="*/ 24 w 312"/>
                <a:gd name="T7" fmla="*/ 408 h 2159"/>
                <a:gd name="T8" fmla="*/ 149 w 312"/>
                <a:gd name="T9" fmla="*/ 564 h 2159"/>
                <a:gd name="T10" fmla="*/ 23 w 312"/>
                <a:gd name="T11" fmla="*/ 730 h 2159"/>
                <a:gd name="T12" fmla="*/ 0 w 312"/>
                <a:gd name="T13" fmla="*/ 796 h 2159"/>
                <a:gd name="T14" fmla="*/ 14 w 312"/>
                <a:gd name="T15" fmla="*/ 828 h 2159"/>
                <a:gd name="T16" fmla="*/ 149 w 312"/>
                <a:gd name="T17" fmla="*/ 993 h 2159"/>
                <a:gd name="T18" fmla="*/ 13 w 312"/>
                <a:gd name="T19" fmla="*/ 1175 h 2159"/>
                <a:gd name="T20" fmla="*/ 4 w 312"/>
                <a:gd name="T21" fmla="*/ 1242 h 2159"/>
                <a:gd name="T22" fmla="*/ 74 w 312"/>
                <a:gd name="T23" fmla="*/ 1319 h 2159"/>
                <a:gd name="T24" fmla="*/ 129 w 312"/>
                <a:gd name="T25" fmla="*/ 1477 h 2159"/>
                <a:gd name="T26" fmla="*/ 0 w 312"/>
                <a:gd name="T27" fmla="*/ 1639 h 2159"/>
                <a:gd name="T28" fmla="*/ 9 w 312"/>
                <a:gd name="T29" fmla="*/ 1681 h 2159"/>
                <a:gd name="T30" fmla="*/ 123 w 312"/>
                <a:gd name="T31" fmla="*/ 1800 h 2159"/>
                <a:gd name="T32" fmla="*/ 93 w 312"/>
                <a:gd name="T33" fmla="*/ 1951 h 2159"/>
                <a:gd name="T34" fmla="*/ 0 w 312"/>
                <a:gd name="T35" fmla="*/ 2069 h 2159"/>
                <a:gd name="T36" fmla="*/ 7 w 312"/>
                <a:gd name="T37" fmla="*/ 2109 h 2159"/>
                <a:gd name="T38" fmla="*/ 66 w 312"/>
                <a:gd name="T39" fmla="*/ 2159 h 2159"/>
                <a:gd name="T40" fmla="*/ 78 w 312"/>
                <a:gd name="T41" fmla="*/ 1981 h 2159"/>
                <a:gd name="T42" fmla="*/ 181 w 312"/>
                <a:gd name="T43" fmla="*/ 1925 h 2159"/>
                <a:gd name="T44" fmla="*/ 294 w 312"/>
                <a:gd name="T45" fmla="*/ 2056 h 2159"/>
                <a:gd name="T46" fmla="*/ 265 w 312"/>
                <a:gd name="T47" fmla="*/ 2159 h 2159"/>
                <a:gd name="T48" fmla="*/ 306 w 312"/>
                <a:gd name="T49" fmla="*/ 2107 h 2159"/>
                <a:gd name="T50" fmla="*/ 286 w 312"/>
                <a:gd name="T51" fmla="*/ 2019 h 2159"/>
                <a:gd name="T52" fmla="*/ 187 w 312"/>
                <a:gd name="T53" fmla="*/ 1806 h 2159"/>
                <a:gd name="T54" fmla="*/ 310 w 312"/>
                <a:gd name="T55" fmla="*/ 1637 h 2159"/>
                <a:gd name="T56" fmla="*/ 163 w 312"/>
                <a:gd name="T57" fmla="*/ 1430 h 2159"/>
                <a:gd name="T58" fmla="*/ 296 w 312"/>
                <a:gd name="T59" fmla="*/ 1261 h 2159"/>
                <a:gd name="T60" fmla="*/ 310 w 312"/>
                <a:gd name="T61" fmla="*/ 1206 h 2159"/>
                <a:gd name="T62" fmla="*/ 190 w 312"/>
                <a:gd name="T63" fmla="*/ 1057 h 2159"/>
                <a:gd name="T64" fmla="*/ 285 w 312"/>
                <a:gd name="T65" fmla="*/ 847 h 2159"/>
                <a:gd name="T66" fmla="*/ 286 w 312"/>
                <a:gd name="T67" fmla="*/ 726 h 2159"/>
                <a:gd name="T68" fmla="*/ 187 w 312"/>
                <a:gd name="T69" fmla="*/ 513 h 2159"/>
                <a:gd name="T70" fmla="*/ 310 w 312"/>
                <a:gd name="T71" fmla="*/ 344 h 2159"/>
                <a:gd name="T72" fmla="*/ 163 w 312"/>
                <a:gd name="T73" fmla="*/ 135 h 2159"/>
                <a:gd name="T74" fmla="*/ 252 w 312"/>
                <a:gd name="T75" fmla="*/ 0 h 2159"/>
                <a:gd name="T76" fmla="*/ 153 w 312"/>
                <a:gd name="T77" fmla="*/ 97 h 2159"/>
                <a:gd name="T78" fmla="*/ 74 w 312"/>
                <a:gd name="T79" fmla="*/ 24 h 2159"/>
                <a:gd name="T80" fmla="*/ 267 w 312"/>
                <a:gd name="T81" fmla="*/ 1580 h 2159"/>
                <a:gd name="T82" fmla="*/ 293 w 312"/>
                <a:gd name="T83" fmla="*/ 1680 h 2159"/>
                <a:gd name="T84" fmla="*/ 156 w 312"/>
                <a:gd name="T85" fmla="*/ 1833 h 2159"/>
                <a:gd name="T86" fmla="*/ 15 w 312"/>
                <a:gd name="T87" fmla="*/ 1671 h 2159"/>
                <a:gd name="T88" fmla="*/ 150 w 312"/>
                <a:gd name="T89" fmla="*/ 1469 h 2159"/>
                <a:gd name="T90" fmla="*/ 231 w 312"/>
                <a:gd name="T91" fmla="*/ 1113 h 2159"/>
                <a:gd name="T92" fmla="*/ 277 w 312"/>
                <a:gd name="T93" fmla="*/ 1269 h 2159"/>
                <a:gd name="T94" fmla="*/ 153 w 312"/>
                <a:gd name="T95" fmla="*/ 1392 h 2159"/>
                <a:gd name="T96" fmla="*/ 13 w 312"/>
                <a:gd name="T97" fmla="*/ 1228 h 2159"/>
                <a:gd name="T98" fmla="*/ 156 w 312"/>
                <a:gd name="T99" fmla="*/ 1024 h 2159"/>
                <a:gd name="T100" fmla="*/ 217 w 312"/>
                <a:gd name="T101" fmla="*/ 670 h 2159"/>
                <a:gd name="T102" fmla="*/ 291 w 312"/>
                <a:gd name="T103" fmla="*/ 821 h 2159"/>
                <a:gd name="T104" fmla="*/ 156 w 312"/>
                <a:gd name="T105" fmla="*/ 972 h 2159"/>
                <a:gd name="T106" fmla="*/ 16 w 312"/>
                <a:gd name="T107" fmla="*/ 811 h 2159"/>
                <a:gd name="T108" fmla="*/ 150 w 312"/>
                <a:gd name="T109" fmla="*/ 607 h 2159"/>
                <a:gd name="T110" fmla="*/ 161 w 312"/>
                <a:gd name="T111" fmla="*/ 170 h 2159"/>
                <a:gd name="T112" fmla="*/ 280 w 312"/>
                <a:gd name="T113" fmla="*/ 302 h 2159"/>
                <a:gd name="T114" fmla="*/ 227 w 312"/>
                <a:gd name="T115" fmla="*/ 455 h 2159"/>
                <a:gd name="T116" fmla="*/ 132 w 312"/>
                <a:gd name="T117" fmla="*/ 499 h 2159"/>
                <a:gd name="T118" fmla="*/ 32 w 312"/>
                <a:gd name="T119"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8" y="1888"/>
                    <a:pt x="160" y="1892"/>
                    <a:pt x="161" y="1896"/>
                  </a:cubicBezTo>
                  <a:cubicBezTo>
                    <a:pt x="167" y="1907"/>
                    <a:pt x="174" y="1916"/>
                    <a:pt x="181" y="1925"/>
                  </a:cubicBezTo>
                  <a:cubicBezTo>
                    <a:pt x="196" y="1943"/>
                    <a:pt x="214" y="1958"/>
                    <a:pt x="231" y="1974"/>
                  </a:cubicBezTo>
                  <a:cubicBezTo>
                    <a:pt x="231" y="1975"/>
                    <a:pt x="231" y="1975"/>
                    <a:pt x="232" y="1975"/>
                  </a:cubicBezTo>
                  <a:cubicBezTo>
                    <a:pt x="238" y="1982"/>
                    <a:pt x="245" y="1988"/>
                    <a:pt x="252" y="1995"/>
                  </a:cubicBezTo>
                  <a:cubicBezTo>
                    <a:pt x="261" y="2004"/>
                    <a:pt x="270" y="2014"/>
                    <a:pt x="278" y="2025"/>
                  </a:cubicBezTo>
                  <a:cubicBezTo>
                    <a:pt x="284" y="2035"/>
                    <a:pt x="290" y="2045"/>
                    <a:pt x="294" y="2056"/>
                  </a:cubicBezTo>
                  <a:cubicBezTo>
                    <a:pt x="297" y="2067"/>
                    <a:pt x="299" y="2078"/>
                    <a:pt x="298" y="2090"/>
                  </a:cubicBezTo>
                  <a:cubicBezTo>
                    <a:pt x="297" y="2096"/>
                    <a:pt x="296" y="2102"/>
                    <a:pt x="294" y="2108"/>
                  </a:cubicBezTo>
                  <a:cubicBezTo>
                    <a:pt x="289" y="2116"/>
                    <a:pt x="283" y="2124"/>
                    <a:pt x="277" y="2131"/>
                  </a:cubicBezTo>
                  <a:cubicBezTo>
                    <a:pt x="268" y="2141"/>
                    <a:pt x="259" y="2150"/>
                    <a:pt x="249" y="2159"/>
                  </a:cubicBezTo>
                  <a:cubicBezTo>
                    <a:pt x="265" y="2159"/>
                    <a:pt x="265" y="2159"/>
                    <a:pt x="265" y="2159"/>
                  </a:cubicBezTo>
                  <a:cubicBezTo>
                    <a:pt x="272" y="2152"/>
                    <a:pt x="278" y="2145"/>
                    <a:pt x="285" y="2138"/>
                  </a:cubicBezTo>
                  <a:cubicBezTo>
                    <a:pt x="289" y="2133"/>
                    <a:pt x="293" y="2128"/>
                    <a:pt x="297" y="2122"/>
                  </a:cubicBezTo>
                  <a:cubicBezTo>
                    <a:pt x="297" y="2122"/>
                    <a:pt x="297" y="2122"/>
                    <a:pt x="297" y="2122"/>
                  </a:cubicBezTo>
                  <a:cubicBezTo>
                    <a:pt x="298" y="2122"/>
                    <a:pt x="298" y="2121"/>
                    <a:pt x="298" y="2120"/>
                  </a:cubicBezTo>
                  <a:cubicBezTo>
                    <a:pt x="301" y="2116"/>
                    <a:pt x="304" y="2112"/>
                    <a:pt x="306" y="2107"/>
                  </a:cubicBezTo>
                  <a:cubicBezTo>
                    <a:pt x="309" y="2101"/>
                    <a:pt x="311" y="2095"/>
                    <a:pt x="312" y="2088"/>
                  </a:cubicBezTo>
                  <a:cubicBezTo>
                    <a:pt x="312" y="2080"/>
                    <a:pt x="311" y="2074"/>
                    <a:pt x="310" y="2068"/>
                  </a:cubicBezTo>
                  <a:cubicBezTo>
                    <a:pt x="308" y="2055"/>
                    <a:pt x="302" y="2043"/>
                    <a:pt x="295" y="2033"/>
                  </a:cubicBezTo>
                  <a:cubicBezTo>
                    <a:pt x="294" y="2032"/>
                    <a:pt x="293" y="2030"/>
                    <a:pt x="293" y="2029"/>
                  </a:cubicBezTo>
                  <a:cubicBezTo>
                    <a:pt x="291" y="2026"/>
                    <a:pt x="289" y="2022"/>
                    <a:pt x="286" y="2019"/>
                  </a:cubicBezTo>
                  <a:cubicBezTo>
                    <a:pt x="272" y="1999"/>
                    <a:pt x="255" y="1982"/>
                    <a:pt x="238" y="1966"/>
                  </a:cubicBezTo>
                  <a:cubicBezTo>
                    <a:pt x="221" y="1950"/>
                    <a:pt x="204" y="1935"/>
                    <a:pt x="190" y="1917"/>
                  </a:cubicBezTo>
                  <a:cubicBezTo>
                    <a:pt x="176" y="1901"/>
                    <a:pt x="165" y="1881"/>
                    <a:pt x="163" y="1861"/>
                  </a:cubicBezTo>
                  <a:cubicBezTo>
                    <a:pt x="163" y="1852"/>
                    <a:pt x="165" y="1843"/>
                    <a:pt x="169" y="1833"/>
                  </a:cubicBezTo>
                  <a:cubicBezTo>
                    <a:pt x="174" y="1824"/>
                    <a:pt x="180" y="1815"/>
                    <a:pt x="187" y="1806"/>
                  </a:cubicBezTo>
                  <a:cubicBezTo>
                    <a:pt x="201" y="1789"/>
                    <a:pt x="218" y="1773"/>
                    <a:pt x="235" y="1757"/>
                  </a:cubicBezTo>
                  <a:cubicBezTo>
                    <a:pt x="251" y="1741"/>
                    <a:pt x="269" y="1726"/>
                    <a:pt x="285" y="1708"/>
                  </a:cubicBezTo>
                  <a:cubicBezTo>
                    <a:pt x="293" y="1698"/>
                    <a:pt x="300" y="1689"/>
                    <a:pt x="306" y="1677"/>
                  </a:cubicBezTo>
                  <a:cubicBezTo>
                    <a:pt x="309" y="1671"/>
                    <a:pt x="311" y="1664"/>
                    <a:pt x="312" y="1657"/>
                  </a:cubicBezTo>
                  <a:cubicBezTo>
                    <a:pt x="312" y="1650"/>
                    <a:pt x="311" y="1644"/>
                    <a:pt x="310" y="1637"/>
                  </a:cubicBezTo>
                  <a:cubicBezTo>
                    <a:pt x="308" y="1625"/>
                    <a:pt x="303" y="1614"/>
                    <a:pt x="296" y="1605"/>
                  </a:cubicBezTo>
                  <a:cubicBezTo>
                    <a:pt x="293" y="1599"/>
                    <a:pt x="290" y="1593"/>
                    <a:pt x="286" y="1588"/>
                  </a:cubicBezTo>
                  <a:cubicBezTo>
                    <a:pt x="272" y="1567"/>
                    <a:pt x="255" y="1551"/>
                    <a:pt x="238" y="1535"/>
                  </a:cubicBezTo>
                  <a:cubicBezTo>
                    <a:pt x="221" y="1519"/>
                    <a:pt x="204" y="1503"/>
                    <a:pt x="190" y="1486"/>
                  </a:cubicBezTo>
                  <a:cubicBezTo>
                    <a:pt x="176" y="1469"/>
                    <a:pt x="165" y="1450"/>
                    <a:pt x="163" y="1430"/>
                  </a:cubicBezTo>
                  <a:cubicBezTo>
                    <a:pt x="163" y="1421"/>
                    <a:pt x="165" y="1411"/>
                    <a:pt x="169" y="1402"/>
                  </a:cubicBezTo>
                  <a:cubicBezTo>
                    <a:pt x="174" y="1392"/>
                    <a:pt x="180" y="1383"/>
                    <a:pt x="187" y="1375"/>
                  </a:cubicBezTo>
                  <a:cubicBezTo>
                    <a:pt x="201" y="1357"/>
                    <a:pt x="218" y="1342"/>
                    <a:pt x="235" y="1326"/>
                  </a:cubicBezTo>
                  <a:cubicBezTo>
                    <a:pt x="251" y="1310"/>
                    <a:pt x="269" y="1294"/>
                    <a:pt x="285" y="1276"/>
                  </a:cubicBezTo>
                  <a:cubicBezTo>
                    <a:pt x="289" y="1271"/>
                    <a:pt x="293" y="1266"/>
                    <a:pt x="296" y="1261"/>
                  </a:cubicBezTo>
                  <a:cubicBezTo>
                    <a:pt x="297" y="1261"/>
                    <a:pt x="297" y="1261"/>
                    <a:pt x="297" y="1261"/>
                  </a:cubicBezTo>
                  <a:cubicBezTo>
                    <a:pt x="298" y="1259"/>
                    <a:pt x="299" y="1258"/>
                    <a:pt x="300" y="1256"/>
                  </a:cubicBezTo>
                  <a:cubicBezTo>
                    <a:pt x="302" y="1252"/>
                    <a:pt x="304" y="1249"/>
                    <a:pt x="306" y="1245"/>
                  </a:cubicBezTo>
                  <a:cubicBezTo>
                    <a:pt x="309" y="1239"/>
                    <a:pt x="311" y="1233"/>
                    <a:pt x="312" y="1226"/>
                  </a:cubicBezTo>
                  <a:cubicBezTo>
                    <a:pt x="312" y="1218"/>
                    <a:pt x="311" y="1212"/>
                    <a:pt x="310" y="1206"/>
                  </a:cubicBezTo>
                  <a:cubicBezTo>
                    <a:pt x="308" y="1193"/>
                    <a:pt x="302" y="1181"/>
                    <a:pt x="295" y="1171"/>
                  </a:cubicBezTo>
                  <a:cubicBezTo>
                    <a:pt x="293" y="1168"/>
                    <a:pt x="291" y="1164"/>
                    <a:pt x="288" y="1161"/>
                  </a:cubicBezTo>
                  <a:cubicBezTo>
                    <a:pt x="287" y="1160"/>
                    <a:pt x="287" y="1159"/>
                    <a:pt x="286" y="1158"/>
                  </a:cubicBezTo>
                  <a:cubicBezTo>
                    <a:pt x="272" y="1138"/>
                    <a:pt x="255" y="1122"/>
                    <a:pt x="238" y="1105"/>
                  </a:cubicBezTo>
                  <a:cubicBezTo>
                    <a:pt x="221" y="1089"/>
                    <a:pt x="204" y="1074"/>
                    <a:pt x="190" y="1057"/>
                  </a:cubicBezTo>
                  <a:cubicBezTo>
                    <a:pt x="176" y="1040"/>
                    <a:pt x="165" y="1020"/>
                    <a:pt x="163" y="1000"/>
                  </a:cubicBezTo>
                  <a:cubicBezTo>
                    <a:pt x="163" y="991"/>
                    <a:pt x="165" y="982"/>
                    <a:pt x="169" y="972"/>
                  </a:cubicBezTo>
                  <a:cubicBezTo>
                    <a:pt x="174" y="963"/>
                    <a:pt x="180" y="954"/>
                    <a:pt x="187" y="945"/>
                  </a:cubicBezTo>
                  <a:cubicBezTo>
                    <a:pt x="201" y="928"/>
                    <a:pt x="218" y="912"/>
                    <a:pt x="235" y="896"/>
                  </a:cubicBezTo>
                  <a:cubicBezTo>
                    <a:pt x="251" y="880"/>
                    <a:pt x="269" y="865"/>
                    <a:pt x="285" y="847"/>
                  </a:cubicBezTo>
                  <a:cubicBezTo>
                    <a:pt x="293" y="837"/>
                    <a:pt x="300" y="828"/>
                    <a:pt x="306" y="816"/>
                  </a:cubicBezTo>
                  <a:cubicBezTo>
                    <a:pt x="309" y="810"/>
                    <a:pt x="311" y="803"/>
                    <a:pt x="312" y="796"/>
                  </a:cubicBezTo>
                  <a:cubicBezTo>
                    <a:pt x="312" y="789"/>
                    <a:pt x="311" y="783"/>
                    <a:pt x="310" y="776"/>
                  </a:cubicBezTo>
                  <a:cubicBezTo>
                    <a:pt x="308" y="766"/>
                    <a:pt x="304" y="756"/>
                    <a:pt x="299" y="748"/>
                  </a:cubicBezTo>
                  <a:cubicBezTo>
                    <a:pt x="295" y="740"/>
                    <a:pt x="291" y="732"/>
                    <a:pt x="286" y="726"/>
                  </a:cubicBezTo>
                  <a:cubicBezTo>
                    <a:pt x="272" y="705"/>
                    <a:pt x="255" y="689"/>
                    <a:pt x="238" y="673"/>
                  </a:cubicBezTo>
                  <a:cubicBezTo>
                    <a:pt x="221" y="656"/>
                    <a:pt x="204" y="641"/>
                    <a:pt x="190" y="624"/>
                  </a:cubicBezTo>
                  <a:cubicBezTo>
                    <a:pt x="176" y="607"/>
                    <a:pt x="165" y="588"/>
                    <a:pt x="163" y="568"/>
                  </a:cubicBezTo>
                  <a:cubicBezTo>
                    <a:pt x="163" y="558"/>
                    <a:pt x="165" y="549"/>
                    <a:pt x="169" y="540"/>
                  </a:cubicBezTo>
                  <a:cubicBezTo>
                    <a:pt x="174" y="530"/>
                    <a:pt x="180" y="521"/>
                    <a:pt x="187" y="513"/>
                  </a:cubicBezTo>
                  <a:cubicBezTo>
                    <a:pt x="201" y="495"/>
                    <a:pt x="218" y="480"/>
                    <a:pt x="235" y="464"/>
                  </a:cubicBezTo>
                  <a:cubicBezTo>
                    <a:pt x="251" y="448"/>
                    <a:pt x="269" y="432"/>
                    <a:pt x="285" y="414"/>
                  </a:cubicBezTo>
                  <a:cubicBezTo>
                    <a:pt x="293" y="405"/>
                    <a:pt x="300" y="395"/>
                    <a:pt x="306" y="383"/>
                  </a:cubicBezTo>
                  <a:cubicBezTo>
                    <a:pt x="309" y="377"/>
                    <a:pt x="311" y="371"/>
                    <a:pt x="312" y="364"/>
                  </a:cubicBezTo>
                  <a:cubicBezTo>
                    <a:pt x="312" y="356"/>
                    <a:pt x="311" y="350"/>
                    <a:pt x="310" y="344"/>
                  </a:cubicBezTo>
                  <a:cubicBezTo>
                    <a:pt x="308" y="333"/>
                    <a:pt x="304" y="324"/>
                    <a:pt x="299" y="315"/>
                  </a:cubicBezTo>
                  <a:cubicBezTo>
                    <a:pt x="295" y="307"/>
                    <a:pt x="291" y="300"/>
                    <a:pt x="286" y="293"/>
                  </a:cubicBezTo>
                  <a:cubicBezTo>
                    <a:pt x="272" y="273"/>
                    <a:pt x="255" y="256"/>
                    <a:pt x="238" y="240"/>
                  </a:cubicBezTo>
                  <a:cubicBezTo>
                    <a:pt x="221" y="224"/>
                    <a:pt x="204" y="208"/>
                    <a:pt x="190" y="191"/>
                  </a:cubicBezTo>
                  <a:cubicBezTo>
                    <a:pt x="176" y="174"/>
                    <a:pt x="165" y="155"/>
                    <a:pt x="163" y="135"/>
                  </a:cubicBezTo>
                  <a:cubicBezTo>
                    <a:pt x="163" y="126"/>
                    <a:pt x="165" y="116"/>
                    <a:pt x="169" y="107"/>
                  </a:cubicBezTo>
                  <a:cubicBezTo>
                    <a:pt x="174" y="97"/>
                    <a:pt x="180" y="88"/>
                    <a:pt x="187" y="80"/>
                  </a:cubicBezTo>
                  <a:cubicBezTo>
                    <a:pt x="201" y="63"/>
                    <a:pt x="218" y="47"/>
                    <a:pt x="235" y="31"/>
                  </a:cubicBezTo>
                  <a:cubicBezTo>
                    <a:pt x="245" y="21"/>
                    <a:pt x="256" y="10"/>
                    <a:pt x="267" y="0"/>
                  </a:cubicBezTo>
                  <a:cubicBezTo>
                    <a:pt x="252" y="0"/>
                    <a:pt x="252" y="0"/>
                    <a:pt x="252" y="0"/>
                  </a:cubicBezTo>
                  <a:cubicBezTo>
                    <a:pt x="243" y="7"/>
                    <a:pt x="235" y="15"/>
                    <a:pt x="227" y="23"/>
                  </a:cubicBezTo>
                  <a:cubicBezTo>
                    <a:pt x="210" y="39"/>
                    <a:pt x="193" y="54"/>
                    <a:pt x="178" y="72"/>
                  </a:cubicBezTo>
                  <a:cubicBezTo>
                    <a:pt x="171" y="81"/>
                    <a:pt x="164" y="91"/>
                    <a:pt x="159" y="102"/>
                  </a:cubicBezTo>
                  <a:cubicBezTo>
                    <a:pt x="158" y="103"/>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1" y="1493"/>
                  </a:moveTo>
                  <a:cubicBezTo>
                    <a:pt x="188" y="1502"/>
                    <a:pt x="196" y="1510"/>
                    <a:pt x="204" y="1517"/>
                  </a:cubicBezTo>
                  <a:cubicBezTo>
                    <a:pt x="208" y="1522"/>
                    <a:pt x="213" y="1526"/>
                    <a:pt x="217" y="1531"/>
                  </a:cubicBezTo>
                  <a:cubicBezTo>
                    <a:pt x="234" y="1547"/>
                    <a:pt x="251" y="1563"/>
                    <a:pt x="267" y="1580"/>
                  </a:cubicBezTo>
                  <a:cubicBezTo>
                    <a:pt x="268" y="1582"/>
                    <a:pt x="270" y="1584"/>
                    <a:pt x="272" y="1586"/>
                  </a:cubicBezTo>
                  <a:cubicBezTo>
                    <a:pt x="274" y="1589"/>
                    <a:pt x="276" y="1591"/>
                    <a:pt x="278" y="1594"/>
                  </a:cubicBezTo>
                  <a:cubicBezTo>
                    <a:pt x="284" y="1603"/>
                    <a:pt x="290" y="1613"/>
                    <a:pt x="294" y="1624"/>
                  </a:cubicBezTo>
                  <a:cubicBezTo>
                    <a:pt x="297" y="1635"/>
                    <a:pt x="299" y="1647"/>
                    <a:pt x="298" y="1658"/>
                  </a:cubicBezTo>
                  <a:cubicBezTo>
                    <a:pt x="297" y="1666"/>
                    <a:pt x="295" y="1673"/>
                    <a:pt x="293" y="1680"/>
                  </a:cubicBezTo>
                  <a:cubicBezTo>
                    <a:pt x="288" y="1687"/>
                    <a:pt x="282" y="1694"/>
                    <a:pt x="277" y="1701"/>
                  </a:cubicBezTo>
                  <a:cubicBezTo>
                    <a:pt x="261" y="1718"/>
                    <a:pt x="244" y="1733"/>
                    <a:pt x="227" y="1749"/>
                  </a:cubicBezTo>
                  <a:cubicBezTo>
                    <a:pt x="210" y="1765"/>
                    <a:pt x="193" y="1781"/>
                    <a:pt x="178" y="1799"/>
                  </a:cubicBezTo>
                  <a:cubicBezTo>
                    <a:pt x="171" y="1808"/>
                    <a:pt x="164" y="1818"/>
                    <a:pt x="159" y="1828"/>
                  </a:cubicBezTo>
                  <a:cubicBezTo>
                    <a:pt x="158" y="1830"/>
                    <a:pt x="157" y="1831"/>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8" y="1457"/>
                    <a:pt x="160" y="1461"/>
                    <a:pt x="161" y="1464"/>
                  </a:cubicBezTo>
                  <a:cubicBezTo>
                    <a:pt x="167" y="1475"/>
                    <a:pt x="174" y="1484"/>
                    <a:pt x="181" y="1493"/>
                  </a:cubicBezTo>
                  <a:close/>
                  <a:moveTo>
                    <a:pt x="181" y="1064"/>
                  </a:moveTo>
                  <a:cubicBezTo>
                    <a:pt x="196" y="1082"/>
                    <a:pt x="214" y="1098"/>
                    <a:pt x="231" y="1113"/>
                  </a:cubicBezTo>
                  <a:cubicBezTo>
                    <a:pt x="247" y="1129"/>
                    <a:pt x="264" y="1146"/>
                    <a:pt x="278" y="1164"/>
                  </a:cubicBezTo>
                  <a:cubicBezTo>
                    <a:pt x="284" y="1174"/>
                    <a:pt x="290" y="1184"/>
                    <a:pt x="294" y="1195"/>
                  </a:cubicBezTo>
                  <a:cubicBezTo>
                    <a:pt x="297" y="1206"/>
                    <a:pt x="299" y="1218"/>
                    <a:pt x="298" y="1229"/>
                  </a:cubicBezTo>
                  <a:cubicBezTo>
                    <a:pt x="297" y="1234"/>
                    <a:pt x="296" y="1239"/>
                    <a:pt x="295" y="1244"/>
                  </a:cubicBezTo>
                  <a:cubicBezTo>
                    <a:pt x="290" y="1253"/>
                    <a:pt x="283" y="1261"/>
                    <a:pt x="277" y="1269"/>
                  </a:cubicBezTo>
                  <a:cubicBezTo>
                    <a:pt x="261" y="1286"/>
                    <a:pt x="244" y="1302"/>
                    <a:pt x="227" y="1318"/>
                  </a:cubicBezTo>
                  <a:cubicBezTo>
                    <a:pt x="210" y="1333"/>
                    <a:pt x="193" y="1349"/>
                    <a:pt x="178" y="1367"/>
                  </a:cubicBezTo>
                  <a:cubicBezTo>
                    <a:pt x="171" y="1376"/>
                    <a:pt x="164" y="1386"/>
                    <a:pt x="159" y="1396"/>
                  </a:cubicBezTo>
                  <a:cubicBezTo>
                    <a:pt x="158" y="1398"/>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8" y="1027"/>
                    <a:pt x="160" y="1031"/>
                    <a:pt x="161" y="1035"/>
                  </a:cubicBezTo>
                  <a:cubicBezTo>
                    <a:pt x="167" y="1046"/>
                    <a:pt x="174" y="1055"/>
                    <a:pt x="181" y="1064"/>
                  </a:cubicBezTo>
                  <a:close/>
                  <a:moveTo>
                    <a:pt x="181" y="631"/>
                  </a:moveTo>
                  <a:cubicBezTo>
                    <a:pt x="184" y="635"/>
                    <a:pt x="188" y="638"/>
                    <a:pt x="191" y="642"/>
                  </a:cubicBezTo>
                  <a:cubicBezTo>
                    <a:pt x="199" y="652"/>
                    <a:pt x="208" y="661"/>
                    <a:pt x="217" y="670"/>
                  </a:cubicBezTo>
                  <a:cubicBezTo>
                    <a:pt x="234" y="686"/>
                    <a:pt x="251" y="702"/>
                    <a:pt x="267" y="719"/>
                  </a:cubicBezTo>
                  <a:cubicBezTo>
                    <a:pt x="271" y="724"/>
                    <a:pt x="276" y="730"/>
                    <a:pt x="280" y="735"/>
                  </a:cubicBezTo>
                  <a:cubicBezTo>
                    <a:pt x="286" y="744"/>
                    <a:pt x="290" y="753"/>
                    <a:pt x="294" y="762"/>
                  </a:cubicBezTo>
                  <a:cubicBezTo>
                    <a:pt x="297" y="773"/>
                    <a:pt x="299" y="785"/>
                    <a:pt x="298" y="796"/>
                  </a:cubicBezTo>
                  <a:cubicBezTo>
                    <a:pt x="297" y="805"/>
                    <a:pt x="295" y="813"/>
                    <a:pt x="291" y="821"/>
                  </a:cubicBezTo>
                  <a:cubicBezTo>
                    <a:pt x="287" y="827"/>
                    <a:pt x="282" y="834"/>
                    <a:pt x="277" y="840"/>
                  </a:cubicBezTo>
                  <a:cubicBezTo>
                    <a:pt x="261" y="857"/>
                    <a:pt x="244" y="872"/>
                    <a:pt x="227" y="888"/>
                  </a:cubicBezTo>
                  <a:cubicBezTo>
                    <a:pt x="210" y="904"/>
                    <a:pt x="193" y="920"/>
                    <a:pt x="178" y="938"/>
                  </a:cubicBezTo>
                  <a:cubicBezTo>
                    <a:pt x="171" y="947"/>
                    <a:pt x="164" y="957"/>
                    <a:pt x="159" y="967"/>
                  </a:cubicBezTo>
                  <a:cubicBezTo>
                    <a:pt x="158" y="969"/>
                    <a:pt x="157" y="970"/>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8" y="595"/>
                    <a:pt x="160" y="599"/>
                    <a:pt x="161" y="602"/>
                  </a:cubicBezTo>
                  <a:cubicBezTo>
                    <a:pt x="167" y="613"/>
                    <a:pt x="174" y="622"/>
                    <a:pt x="181" y="631"/>
                  </a:cubicBezTo>
                  <a:close/>
                  <a:moveTo>
                    <a:pt x="156" y="158"/>
                  </a:moveTo>
                  <a:cubicBezTo>
                    <a:pt x="158" y="162"/>
                    <a:pt x="160" y="166"/>
                    <a:pt x="161" y="170"/>
                  </a:cubicBezTo>
                  <a:cubicBezTo>
                    <a:pt x="167" y="180"/>
                    <a:pt x="174" y="190"/>
                    <a:pt x="181" y="198"/>
                  </a:cubicBezTo>
                  <a:cubicBezTo>
                    <a:pt x="184" y="202"/>
                    <a:pt x="188" y="206"/>
                    <a:pt x="191" y="209"/>
                  </a:cubicBezTo>
                  <a:cubicBezTo>
                    <a:pt x="199" y="219"/>
                    <a:pt x="208" y="228"/>
                    <a:pt x="217" y="237"/>
                  </a:cubicBezTo>
                  <a:cubicBezTo>
                    <a:pt x="234" y="254"/>
                    <a:pt x="251" y="269"/>
                    <a:pt x="267" y="286"/>
                  </a:cubicBezTo>
                  <a:cubicBezTo>
                    <a:pt x="271" y="291"/>
                    <a:pt x="276" y="297"/>
                    <a:pt x="280" y="302"/>
                  </a:cubicBezTo>
                  <a:cubicBezTo>
                    <a:pt x="286" y="311"/>
                    <a:pt x="290" y="320"/>
                    <a:pt x="294" y="329"/>
                  </a:cubicBezTo>
                  <a:cubicBezTo>
                    <a:pt x="297" y="340"/>
                    <a:pt x="299" y="352"/>
                    <a:pt x="298" y="363"/>
                  </a:cubicBezTo>
                  <a:cubicBezTo>
                    <a:pt x="297" y="372"/>
                    <a:pt x="295" y="380"/>
                    <a:pt x="291" y="388"/>
                  </a:cubicBezTo>
                  <a:cubicBezTo>
                    <a:pt x="287" y="395"/>
                    <a:pt x="282" y="401"/>
                    <a:pt x="277" y="407"/>
                  </a:cubicBezTo>
                  <a:cubicBezTo>
                    <a:pt x="261" y="424"/>
                    <a:pt x="244" y="440"/>
                    <a:pt x="227" y="455"/>
                  </a:cubicBezTo>
                  <a:cubicBezTo>
                    <a:pt x="210" y="471"/>
                    <a:pt x="193" y="487"/>
                    <a:pt x="178" y="505"/>
                  </a:cubicBezTo>
                  <a:cubicBezTo>
                    <a:pt x="171" y="514"/>
                    <a:pt x="164" y="524"/>
                    <a:pt x="159" y="534"/>
                  </a:cubicBezTo>
                  <a:cubicBezTo>
                    <a:pt x="158" y="536"/>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hidden">
            <a:xfrm>
              <a:off x="4051300" y="-1587"/>
              <a:ext cx="508000" cy="6862762"/>
            </a:xfrm>
            <a:custGeom>
              <a:avLst/>
              <a:gdLst>
                <a:gd name="T0" fmla="*/ 1 w 160"/>
                <a:gd name="T1" fmla="*/ 120 h 2159"/>
                <a:gd name="T2" fmla="*/ 1 w 160"/>
                <a:gd name="T3" fmla="*/ 135 h 2159"/>
                <a:gd name="T4" fmla="*/ 10 w 160"/>
                <a:gd name="T5" fmla="*/ 170 h 2159"/>
                <a:gd name="T6" fmla="*/ 65 w 160"/>
                <a:gd name="T7" fmla="*/ 237 h 2159"/>
                <a:gd name="T8" fmla="*/ 142 w 160"/>
                <a:gd name="T9" fmla="*/ 329 h 2159"/>
                <a:gd name="T10" fmla="*/ 125 w 160"/>
                <a:gd name="T11" fmla="*/ 407 h 2159"/>
                <a:gd name="T12" fmla="*/ 7 w 160"/>
                <a:gd name="T13" fmla="*/ 534 h 2159"/>
                <a:gd name="T14" fmla="*/ 1 w 160"/>
                <a:gd name="T15" fmla="*/ 564 h 2159"/>
                <a:gd name="T16" fmla="*/ 0 w 160"/>
                <a:gd name="T17" fmla="*/ 576 h 2159"/>
                <a:gd name="T18" fmla="*/ 39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2 w 160"/>
                <a:gd name="T33" fmla="*/ 1195 h 2159"/>
                <a:gd name="T34" fmla="*/ 125 w 160"/>
                <a:gd name="T35" fmla="*/ 1269 h 2159"/>
                <a:gd name="T36" fmla="*/ 7 w 160"/>
                <a:gd name="T37" fmla="*/ 1396 h 2159"/>
                <a:gd name="T38" fmla="*/ 1 w 160"/>
                <a:gd name="T39" fmla="*/ 1425 h 2159"/>
                <a:gd name="T40" fmla="*/ 0 w 160"/>
                <a:gd name="T41" fmla="*/ 1438 h 2159"/>
                <a:gd name="T42" fmla="*/ 52 w 160"/>
                <a:gd name="T43" fmla="*/ 1517 h 2159"/>
                <a:gd name="T44" fmla="*/ 120 w 160"/>
                <a:gd name="T45" fmla="*/ 1586 h 2159"/>
                <a:gd name="T46" fmla="*/ 146 w 160"/>
                <a:gd name="T47" fmla="*/ 1658 h 2159"/>
                <a:gd name="T48" fmla="*/ 75 w 160"/>
                <a:gd name="T49" fmla="*/ 1749 h 2159"/>
                <a:gd name="T50" fmla="*/ 1 w 160"/>
                <a:gd name="T51" fmla="*/ 1846 h 2159"/>
                <a:gd name="T52" fmla="*/ 2 w 160"/>
                <a:gd name="T53" fmla="*/ 1859 h 2159"/>
                <a:gd name="T54" fmla="*/ 10 w 160"/>
                <a:gd name="T55" fmla="*/ 1896 h 2159"/>
                <a:gd name="T56" fmla="*/ 80 w 160"/>
                <a:gd name="T57" fmla="*/ 1975 h 2159"/>
                <a:gd name="T58" fmla="*/ 142 w 160"/>
                <a:gd name="T59" fmla="*/ 2056 h 2159"/>
                <a:gd name="T60" fmla="*/ 125 w 160"/>
                <a:gd name="T61" fmla="*/ 2131 h 2159"/>
                <a:gd name="T62" fmla="*/ 133 w 160"/>
                <a:gd name="T63" fmla="*/ 2138 h 2159"/>
                <a:gd name="T64" fmla="*/ 146 w 160"/>
                <a:gd name="T65" fmla="*/ 2120 h 2159"/>
                <a:gd name="T66" fmla="*/ 158 w 160"/>
                <a:gd name="T67" fmla="*/ 2068 h 2159"/>
                <a:gd name="T68" fmla="*/ 135 w 160"/>
                <a:gd name="T69" fmla="*/ 2019 h 2159"/>
                <a:gd name="T70" fmla="*/ 12 w 160"/>
                <a:gd name="T71" fmla="*/ 1861 h 2159"/>
                <a:gd name="T72" fmla="*/ 83 w 160"/>
                <a:gd name="T73" fmla="*/ 1757 h 2159"/>
                <a:gd name="T74" fmla="*/ 160 w 160"/>
                <a:gd name="T75" fmla="*/ 1657 h 2159"/>
                <a:gd name="T76" fmla="*/ 135 w 160"/>
                <a:gd name="T77" fmla="*/ 1588 h 2159"/>
                <a:gd name="T78" fmla="*/ 12 w 160"/>
                <a:gd name="T79" fmla="*/ 1430 h 2159"/>
                <a:gd name="T80" fmla="*/ 83 w 160"/>
                <a:gd name="T81" fmla="*/ 1326 h 2159"/>
                <a:gd name="T82" fmla="*/ 146 w 160"/>
                <a:gd name="T83" fmla="*/ 1261 h 2159"/>
                <a:gd name="T84" fmla="*/ 160 w 160"/>
                <a:gd name="T85" fmla="*/ 1226 h 2159"/>
                <a:gd name="T86" fmla="*/ 136 w 160"/>
                <a:gd name="T87" fmla="*/ 1161 h 2159"/>
                <a:gd name="T88" fmla="*/ 38 w 160"/>
                <a:gd name="T89" fmla="*/ 1057 h 2159"/>
                <a:gd name="T90" fmla="*/ 35 w 160"/>
                <a:gd name="T91" fmla="*/ 945 h 2159"/>
                <a:gd name="T92" fmla="*/ 154 w 160"/>
                <a:gd name="T93" fmla="*/ 816 h 2159"/>
                <a:gd name="T94" fmla="*/ 147 w 160"/>
                <a:gd name="T95" fmla="*/ 748 h 2159"/>
                <a:gd name="T96" fmla="*/ 38 w 160"/>
                <a:gd name="T97" fmla="*/ 624 h 2159"/>
                <a:gd name="T98" fmla="*/ 35 w 160"/>
                <a:gd name="T99" fmla="*/ 513 h 2159"/>
                <a:gd name="T100" fmla="*/ 154 w 160"/>
                <a:gd name="T101" fmla="*/ 383 h 2159"/>
                <a:gd name="T102" fmla="*/ 147 w 160"/>
                <a:gd name="T103" fmla="*/ 315 h 2159"/>
                <a:gd name="T104" fmla="*/ 38 w 160"/>
                <a:gd name="T105" fmla="*/ 191 h 2159"/>
                <a:gd name="T106" fmla="*/ 35 w 160"/>
                <a:gd name="T107" fmla="*/ 80 h 2159"/>
                <a:gd name="T108" fmla="*/ 100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9" y="81"/>
                    <a:pt x="12" y="91"/>
                    <a:pt x="7" y="102"/>
                  </a:cubicBezTo>
                  <a:cubicBezTo>
                    <a:pt x="4" y="107"/>
                    <a:pt x="2" y="113"/>
                    <a:pt x="1" y="120"/>
                  </a:cubicBezTo>
                  <a:cubicBezTo>
                    <a:pt x="1" y="123"/>
                    <a:pt x="1" y="127"/>
                    <a:pt x="2" y="131"/>
                  </a:cubicBezTo>
                  <a:cubicBezTo>
                    <a:pt x="1" y="131"/>
                    <a:pt x="1" y="131"/>
                    <a:pt x="1" y="131"/>
                  </a:cubicBezTo>
                  <a:cubicBezTo>
                    <a:pt x="1" y="132"/>
                    <a:pt x="1" y="133"/>
                    <a:pt x="1" y="135"/>
                  </a:cubicBezTo>
                  <a:cubicBezTo>
                    <a:pt x="1" y="135"/>
                    <a:pt x="1" y="136"/>
                    <a:pt x="1" y="137"/>
                  </a:cubicBezTo>
                  <a:cubicBezTo>
                    <a:pt x="1" y="139"/>
                    <a:pt x="1" y="141"/>
                    <a:pt x="0" y="143"/>
                  </a:cubicBezTo>
                  <a:cubicBezTo>
                    <a:pt x="2" y="152"/>
                    <a:pt x="5" y="161"/>
                    <a:pt x="10" y="170"/>
                  </a:cubicBezTo>
                  <a:cubicBezTo>
                    <a:pt x="15" y="180"/>
                    <a:pt x="22" y="190"/>
                    <a:pt x="29" y="198"/>
                  </a:cubicBezTo>
                  <a:cubicBezTo>
                    <a:pt x="33" y="202"/>
                    <a:pt x="36" y="206"/>
                    <a:pt x="39" y="209"/>
                  </a:cubicBezTo>
                  <a:cubicBezTo>
                    <a:pt x="47" y="219"/>
                    <a:pt x="56" y="228"/>
                    <a:pt x="65" y="237"/>
                  </a:cubicBezTo>
                  <a:cubicBezTo>
                    <a:pt x="82" y="254"/>
                    <a:pt x="99" y="269"/>
                    <a:pt x="115" y="286"/>
                  </a:cubicBezTo>
                  <a:cubicBezTo>
                    <a:pt x="120" y="291"/>
                    <a:pt x="124" y="297"/>
                    <a:pt x="128" y="303"/>
                  </a:cubicBezTo>
                  <a:cubicBezTo>
                    <a:pt x="134" y="311"/>
                    <a:pt x="139" y="320"/>
                    <a:pt x="142" y="329"/>
                  </a:cubicBezTo>
                  <a:cubicBezTo>
                    <a:pt x="146" y="340"/>
                    <a:pt x="147" y="352"/>
                    <a:pt x="146" y="363"/>
                  </a:cubicBezTo>
                  <a:cubicBezTo>
                    <a:pt x="145" y="372"/>
                    <a:pt x="143" y="380"/>
                    <a:pt x="139" y="388"/>
                  </a:cubicBezTo>
                  <a:cubicBezTo>
                    <a:pt x="135" y="395"/>
                    <a:pt x="130" y="401"/>
                    <a:pt x="125" y="407"/>
                  </a:cubicBezTo>
                  <a:cubicBezTo>
                    <a:pt x="110" y="424"/>
                    <a:pt x="92" y="440"/>
                    <a:pt x="75" y="455"/>
                  </a:cubicBezTo>
                  <a:cubicBezTo>
                    <a:pt x="58" y="471"/>
                    <a:pt x="41" y="487"/>
                    <a:pt x="26" y="505"/>
                  </a:cubicBezTo>
                  <a:cubicBezTo>
                    <a:pt x="19" y="514"/>
                    <a:pt x="12" y="524"/>
                    <a:pt x="7" y="534"/>
                  </a:cubicBezTo>
                  <a:cubicBezTo>
                    <a:pt x="4" y="540"/>
                    <a:pt x="2" y="546"/>
                    <a:pt x="1" y="553"/>
                  </a:cubicBezTo>
                  <a:cubicBezTo>
                    <a:pt x="1" y="556"/>
                    <a:pt x="1" y="560"/>
                    <a:pt x="2" y="564"/>
                  </a:cubicBezTo>
                  <a:cubicBezTo>
                    <a:pt x="1" y="564"/>
                    <a:pt x="1" y="564"/>
                    <a:pt x="1" y="564"/>
                  </a:cubicBezTo>
                  <a:cubicBezTo>
                    <a:pt x="1" y="565"/>
                    <a:pt x="1" y="566"/>
                    <a:pt x="1" y="567"/>
                  </a:cubicBezTo>
                  <a:cubicBezTo>
                    <a:pt x="1" y="568"/>
                    <a:pt x="1" y="569"/>
                    <a:pt x="1" y="570"/>
                  </a:cubicBezTo>
                  <a:cubicBezTo>
                    <a:pt x="1" y="572"/>
                    <a:pt x="1" y="574"/>
                    <a:pt x="0" y="576"/>
                  </a:cubicBezTo>
                  <a:cubicBezTo>
                    <a:pt x="2" y="585"/>
                    <a:pt x="5" y="594"/>
                    <a:pt x="10" y="602"/>
                  </a:cubicBezTo>
                  <a:cubicBezTo>
                    <a:pt x="15" y="613"/>
                    <a:pt x="22" y="622"/>
                    <a:pt x="29" y="631"/>
                  </a:cubicBezTo>
                  <a:cubicBezTo>
                    <a:pt x="33" y="635"/>
                    <a:pt x="36" y="638"/>
                    <a:pt x="39" y="642"/>
                  </a:cubicBezTo>
                  <a:cubicBezTo>
                    <a:pt x="47" y="652"/>
                    <a:pt x="56" y="661"/>
                    <a:pt x="65" y="670"/>
                  </a:cubicBezTo>
                  <a:cubicBezTo>
                    <a:pt x="82" y="686"/>
                    <a:pt x="99" y="702"/>
                    <a:pt x="115" y="719"/>
                  </a:cubicBezTo>
                  <a:cubicBezTo>
                    <a:pt x="120" y="724"/>
                    <a:pt x="124" y="730"/>
                    <a:pt x="128" y="735"/>
                  </a:cubicBezTo>
                  <a:cubicBezTo>
                    <a:pt x="134" y="744"/>
                    <a:pt x="139" y="753"/>
                    <a:pt x="142" y="762"/>
                  </a:cubicBezTo>
                  <a:cubicBezTo>
                    <a:pt x="146" y="773"/>
                    <a:pt x="147" y="785"/>
                    <a:pt x="146" y="796"/>
                  </a:cubicBezTo>
                  <a:cubicBezTo>
                    <a:pt x="145" y="805"/>
                    <a:pt x="143" y="813"/>
                    <a:pt x="139" y="821"/>
                  </a:cubicBezTo>
                  <a:cubicBezTo>
                    <a:pt x="135" y="827"/>
                    <a:pt x="130" y="834"/>
                    <a:pt x="125" y="840"/>
                  </a:cubicBezTo>
                  <a:cubicBezTo>
                    <a:pt x="110" y="857"/>
                    <a:pt x="92" y="872"/>
                    <a:pt x="75" y="888"/>
                  </a:cubicBezTo>
                  <a:cubicBezTo>
                    <a:pt x="58" y="904"/>
                    <a:pt x="41" y="920"/>
                    <a:pt x="26" y="938"/>
                  </a:cubicBezTo>
                  <a:cubicBezTo>
                    <a:pt x="19" y="947"/>
                    <a:pt x="12" y="957"/>
                    <a:pt x="7" y="967"/>
                  </a:cubicBezTo>
                  <a:cubicBezTo>
                    <a:pt x="4" y="973"/>
                    <a:pt x="2" y="979"/>
                    <a:pt x="1" y="985"/>
                  </a:cubicBezTo>
                  <a:cubicBezTo>
                    <a:pt x="1" y="988"/>
                    <a:pt x="1" y="990"/>
                    <a:pt x="1" y="993"/>
                  </a:cubicBezTo>
                  <a:cubicBezTo>
                    <a:pt x="1" y="993"/>
                    <a:pt x="1" y="993"/>
                    <a:pt x="1" y="993"/>
                  </a:cubicBezTo>
                  <a:cubicBezTo>
                    <a:pt x="1" y="994"/>
                    <a:pt x="1" y="996"/>
                    <a:pt x="2" y="998"/>
                  </a:cubicBezTo>
                  <a:cubicBezTo>
                    <a:pt x="2" y="999"/>
                    <a:pt x="1" y="1001"/>
                    <a:pt x="1" y="1002"/>
                  </a:cubicBezTo>
                  <a:cubicBezTo>
                    <a:pt x="1" y="1004"/>
                    <a:pt x="1" y="1007"/>
                    <a:pt x="0" y="1009"/>
                  </a:cubicBezTo>
                  <a:cubicBezTo>
                    <a:pt x="2" y="1018"/>
                    <a:pt x="5" y="1027"/>
                    <a:pt x="10" y="1035"/>
                  </a:cubicBezTo>
                  <a:cubicBezTo>
                    <a:pt x="15" y="1046"/>
                    <a:pt x="22" y="1055"/>
                    <a:pt x="29" y="1064"/>
                  </a:cubicBezTo>
                  <a:cubicBezTo>
                    <a:pt x="45" y="1082"/>
                    <a:pt x="62" y="1098"/>
                    <a:pt x="79" y="1113"/>
                  </a:cubicBezTo>
                  <a:cubicBezTo>
                    <a:pt x="96" y="1129"/>
                    <a:pt x="112" y="1146"/>
                    <a:pt x="126" y="1164"/>
                  </a:cubicBezTo>
                  <a:cubicBezTo>
                    <a:pt x="133" y="1174"/>
                    <a:pt x="138" y="1184"/>
                    <a:pt x="142" y="1195"/>
                  </a:cubicBezTo>
                  <a:cubicBezTo>
                    <a:pt x="146" y="1206"/>
                    <a:pt x="147" y="1218"/>
                    <a:pt x="146" y="1229"/>
                  </a:cubicBezTo>
                  <a:cubicBezTo>
                    <a:pt x="145" y="1234"/>
                    <a:pt x="144" y="1239"/>
                    <a:pt x="143" y="1244"/>
                  </a:cubicBezTo>
                  <a:cubicBezTo>
                    <a:pt x="138" y="1253"/>
                    <a:pt x="132" y="1261"/>
                    <a:pt x="125" y="1269"/>
                  </a:cubicBezTo>
                  <a:cubicBezTo>
                    <a:pt x="110" y="1286"/>
                    <a:pt x="92" y="1302"/>
                    <a:pt x="75" y="1318"/>
                  </a:cubicBezTo>
                  <a:cubicBezTo>
                    <a:pt x="58" y="1333"/>
                    <a:pt x="41" y="1349"/>
                    <a:pt x="26" y="1367"/>
                  </a:cubicBezTo>
                  <a:cubicBezTo>
                    <a:pt x="19" y="1376"/>
                    <a:pt x="12" y="1386"/>
                    <a:pt x="7" y="1396"/>
                  </a:cubicBezTo>
                  <a:cubicBezTo>
                    <a:pt x="4" y="1402"/>
                    <a:pt x="2" y="1408"/>
                    <a:pt x="1" y="1415"/>
                  </a:cubicBezTo>
                  <a:cubicBezTo>
                    <a:pt x="1" y="1418"/>
                    <a:pt x="1" y="1421"/>
                    <a:pt x="2" y="1425"/>
                  </a:cubicBezTo>
                  <a:cubicBezTo>
                    <a:pt x="1" y="1425"/>
                    <a:pt x="1" y="1425"/>
                    <a:pt x="1" y="1425"/>
                  </a:cubicBezTo>
                  <a:cubicBezTo>
                    <a:pt x="1" y="1426"/>
                    <a:pt x="1" y="1427"/>
                    <a:pt x="1" y="1429"/>
                  </a:cubicBezTo>
                  <a:cubicBezTo>
                    <a:pt x="1" y="1430"/>
                    <a:pt x="1" y="1431"/>
                    <a:pt x="1" y="1432"/>
                  </a:cubicBezTo>
                  <a:cubicBezTo>
                    <a:pt x="1" y="1434"/>
                    <a:pt x="1" y="1436"/>
                    <a:pt x="0" y="1438"/>
                  </a:cubicBezTo>
                  <a:cubicBezTo>
                    <a:pt x="2" y="1447"/>
                    <a:pt x="5" y="1456"/>
                    <a:pt x="10" y="1464"/>
                  </a:cubicBezTo>
                  <a:cubicBezTo>
                    <a:pt x="15" y="1475"/>
                    <a:pt x="22" y="1484"/>
                    <a:pt x="29" y="1493"/>
                  </a:cubicBezTo>
                  <a:cubicBezTo>
                    <a:pt x="37" y="1502"/>
                    <a:pt x="44" y="1510"/>
                    <a:pt x="52" y="1517"/>
                  </a:cubicBezTo>
                  <a:cubicBezTo>
                    <a:pt x="56" y="1522"/>
                    <a:pt x="61" y="1526"/>
                    <a:pt x="65" y="1531"/>
                  </a:cubicBezTo>
                  <a:cubicBezTo>
                    <a:pt x="82" y="1547"/>
                    <a:pt x="99" y="1563"/>
                    <a:pt x="115" y="1580"/>
                  </a:cubicBezTo>
                  <a:cubicBezTo>
                    <a:pt x="117" y="1582"/>
                    <a:pt x="118" y="1584"/>
                    <a:pt x="120" y="1586"/>
                  </a:cubicBezTo>
                  <a:cubicBezTo>
                    <a:pt x="122" y="1589"/>
                    <a:pt x="124" y="1591"/>
                    <a:pt x="126" y="1594"/>
                  </a:cubicBezTo>
                  <a:cubicBezTo>
                    <a:pt x="133" y="1603"/>
                    <a:pt x="138" y="1613"/>
                    <a:pt x="142" y="1624"/>
                  </a:cubicBezTo>
                  <a:cubicBezTo>
                    <a:pt x="146" y="1635"/>
                    <a:pt x="147" y="1647"/>
                    <a:pt x="146" y="1658"/>
                  </a:cubicBezTo>
                  <a:cubicBezTo>
                    <a:pt x="145" y="1666"/>
                    <a:pt x="143" y="1673"/>
                    <a:pt x="141" y="1680"/>
                  </a:cubicBezTo>
                  <a:cubicBezTo>
                    <a:pt x="136" y="1687"/>
                    <a:pt x="131" y="1694"/>
                    <a:pt x="125" y="1701"/>
                  </a:cubicBezTo>
                  <a:cubicBezTo>
                    <a:pt x="110" y="1718"/>
                    <a:pt x="92" y="1733"/>
                    <a:pt x="75" y="1749"/>
                  </a:cubicBezTo>
                  <a:cubicBezTo>
                    <a:pt x="58" y="1765"/>
                    <a:pt x="41" y="1781"/>
                    <a:pt x="26" y="1799"/>
                  </a:cubicBezTo>
                  <a:cubicBezTo>
                    <a:pt x="19" y="1808"/>
                    <a:pt x="12" y="1818"/>
                    <a:pt x="7" y="1828"/>
                  </a:cubicBezTo>
                  <a:cubicBezTo>
                    <a:pt x="4" y="1834"/>
                    <a:pt x="2" y="1840"/>
                    <a:pt x="1" y="1846"/>
                  </a:cubicBezTo>
                  <a:cubicBezTo>
                    <a:pt x="1" y="1849"/>
                    <a:pt x="1" y="1852"/>
                    <a:pt x="1" y="1855"/>
                  </a:cubicBezTo>
                  <a:cubicBezTo>
                    <a:pt x="1" y="1855"/>
                    <a:pt x="1" y="1855"/>
                    <a:pt x="1" y="1855"/>
                  </a:cubicBezTo>
                  <a:cubicBezTo>
                    <a:pt x="1" y="1856"/>
                    <a:pt x="1" y="1858"/>
                    <a:pt x="2" y="1859"/>
                  </a:cubicBezTo>
                  <a:cubicBezTo>
                    <a:pt x="2" y="1861"/>
                    <a:pt x="1" y="1862"/>
                    <a:pt x="1" y="1863"/>
                  </a:cubicBezTo>
                  <a:cubicBezTo>
                    <a:pt x="1" y="1865"/>
                    <a:pt x="1" y="1867"/>
                    <a:pt x="0" y="1870"/>
                  </a:cubicBezTo>
                  <a:cubicBezTo>
                    <a:pt x="2" y="1879"/>
                    <a:pt x="5" y="1888"/>
                    <a:pt x="10" y="1896"/>
                  </a:cubicBezTo>
                  <a:cubicBezTo>
                    <a:pt x="15" y="1907"/>
                    <a:pt x="22" y="1916"/>
                    <a:pt x="29" y="1925"/>
                  </a:cubicBezTo>
                  <a:cubicBezTo>
                    <a:pt x="45" y="1943"/>
                    <a:pt x="62" y="1958"/>
                    <a:pt x="79" y="1974"/>
                  </a:cubicBezTo>
                  <a:cubicBezTo>
                    <a:pt x="79" y="1975"/>
                    <a:pt x="79" y="1975"/>
                    <a:pt x="80" y="1975"/>
                  </a:cubicBezTo>
                  <a:cubicBezTo>
                    <a:pt x="86" y="1982"/>
                    <a:pt x="93" y="1988"/>
                    <a:pt x="100" y="1995"/>
                  </a:cubicBezTo>
                  <a:cubicBezTo>
                    <a:pt x="109" y="2005"/>
                    <a:pt x="118" y="2014"/>
                    <a:pt x="126" y="2025"/>
                  </a:cubicBezTo>
                  <a:cubicBezTo>
                    <a:pt x="133" y="2035"/>
                    <a:pt x="138" y="2045"/>
                    <a:pt x="142" y="2056"/>
                  </a:cubicBezTo>
                  <a:cubicBezTo>
                    <a:pt x="146" y="2067"/>
                    <a:pt x="147" y="2078"/>
                    <a:pt x="146" y="2090"/>
                  </a:cubicBezTo>
                  <a:cubicBezTo>
                    <a:pt x="145" y="2096"/>
                    <a:pt x="144" y="2102"/>
                    <a:pt x="142" y="2108"/>
                  </a:cubicBezTo>
                  <a:cubicBezTo>
                    <a:pt x="137" y="2116"/>
                    <a:pt x="131" y="2124"/>
                    <a:pt x="125" y="2131"/>
                  </a:cubicBezTo>
                  <a:cubicBezTo>
                    <a:pt x="116" y="2141"/>
                    <a:pt x="107" y="2150"/>
                    <a:pt x="97" y="2159"/>
                  </a:cubicBezTo>
                  <a:cubicBezTo>
                    <a:pt x="113" y="2159"/>
                    <a:pt x="113" y="2159"/>
                    <a:pt x="113" y="2159"/>
                  </a:cubicBezTo>
                  <a:cubicBezTo>
                    <a:pt x="120" y="2152"/>
                    <a:pt x="127" y="2145"/>
                    <a:pt x="133" y="2138"/>
                  </a:cubicBezTo>
                  <a:cubicBezTo>
                    <a:pt x="137" y="2133"/>
                    <a:pt x="141" y="2128"/>
                    <a:pt x="145" y="2122"/>
                  </a:cubicBezTo>
                  <a:cubicBezTo>
                    <a:pt x="146" y="2122"/>
                    <a:pt x="146" y="2122"/>
                    <a:pt x="146" y="2122"/>
                  </a:cubicBezTo>
                  <a:cubicBezTo>
                    <a:pt x="146" y="2122"/>
                    <a:pt x="146" y="2121"/>
                    <a:pt x="146" y="2120"/>
                  </a:cubicBezTo>
                  <a:cubicBezTo>
                    <a:pt x="149" y="2116"/>
                    <a:pt x="152" y="2112"/>
                    <a:pt x="154" y="2107"/>
                  </a:cubicBezTo>
                  <a:cubicBezTo>
                    <a:pt x="157" y="2101"/>
                    <a:pt x="159" y="2095"/>
                    <a:pt x="160" y="2088"/>
                  </a:cubicBezTo>
                  <a:cubicBezTo>
                    <a:pt x="160" y="2080"/>
                    <a:pt x="160" y="2074"/>
                    <a:pt x="158" y="2068"/>
                  </a:cubicBezTo>
                  <a:cubicBezTo>
                    <a:pt x="156" y="2055"/>
                    <a:pt x="150" y="2043"/>
                    <a:pt x="143" y="2033"/>
                  </a:cubicBezTo>
                  <a:cubicBezTo>
                    <a:pt x="143" y="2032"/>
                    <a:pt x="142" y="2030"/>
                    <a:pt x="141" y="2029"/>
                  </a:cubicBezTo>
                  <a:cubicBezTo>
                    <a:pt x="139" y="2026"/>
                    <a:pt x="137" y="2022"/>
                    <a:pt x="135" y="2019"/>
                  </a:cubicBezTo>
                  <a:cubicBezTo>
                    <a:pt x="120" y="1999"/>
                    <a:pt x="103" y="1982"/>
                    <a:pt x="86" y="1966"/>
                  </a:cubicBezTo>
                  <a:cubicBezTo>
                    <a:pt x="70" y="1950"/>
                    <a:pt x="53" y="1935"/>
                    <a:pt x="38" y="1917"/>
                  </a:cubicBezTo>
                  <a:cubicBezTo>
                    <a:pt x="24" y="1901"/>
                    <a:pt x="13" y="1881"/>
                    <a:pt x="12" y="1861"/>
                  </a:cubicBezTo>
                  <a:cubicBezTo>
                    <a:pt x="11" y="1852"/>
                    <a:pt x="13" y="1843"/>
                    <a:pt x="18" y="1833"/>
                  </a:cubicBezTo>
                  <a:cubicBezTo>
                    <a:pt x="22" y="1824"/>
                    <a:pt x="28" y="1815"/>
                    <a:pt x="35" y="1806"/>
                  </a:cubicBezTo>
                  <a:cubicBezTo>
                    <a:pt x="49" y="1789"/>
                    <a:pt x="66" y="1773"/>
                    <a:pt x="83" y="1757"/>
                  </a:cubicBezTo>
                  <a:cubicBezTo>
                    <a:pt x="100" y="1741"/>
                    <a:pt x="117" y="1726"/>
                    <a:pt x="133" y="1708"/>
                  </a:cubicBezTo>
                  <a:cubicBezTo>
                    <a:pt x="141" y="1698"/>
                    <a:pt x="148" y="1689"/>
                    <a:pt x="154" y="1677"/>
                  </a:cubicBezTo>
                  <a:cubicBezTo>
                    <a:pt x="157" y="1671"/>
                    <a:pt x="159" y="1664"/>
                    <a:pt x="160" y="1657"/>
                  </a:cubicBezTo>
                  <a:cubicBezTo>
                    <a:pt x="160" y="1650"/>
                    <a:pt x="160" y="1644"/>
                    <a:pt x="158" y="1637"/>
                  </a:cubicBezTo>
                  <a:cubicBezTo>
                    <a:pt x="156" y="1625"/>
                    <a:pt x="151" y="1614"/>
                    <a:pt x="145" y="1605"/>
                  </a:cubicBezTo>
                  <a:cubicBezTo>
                    <a:pt x="142" y="1599"/>
                    <a:pt x="138" y="1593"/>
                    <a:pt x="135" y="1588"/>
                  </a:cubicBezTo>
                  <a:cubicBezTo>
                    <a:pt x="120" y="1567"/>
                    <a:pt x="103" y="1551"/>
                    <a:pt x="86" y="1535"/>
                  </a:cubicBezTo>
                  <a:cubicBezTo>
                    <a:pt x="70" y="1519"/>
                    <a:pt x="53" y="1503"/>
                    <a:pt x="38" y="1486"/>
                  </a:cubicBezTo>
                  <a:cubicBezTo>
                    <a:pt x="24" y="1469"/>
                    <a:pt x="13" y="1450"/>
                    <a:pt x="12" y="1430"/>
                  </a:cubicBezTo>
                  <a:cubicBezTo>
                    <a:pt x="11" y="1421"/>
                    <a:pt x="13" y="1411"/>
                    <a:pt x="18" y="1402"/>
                  </a:cubicBezTo>
                  <a:cubicBezTo>
                    <a:pt x="22" y="1392"/>
                    <a:pt x="28" y="1383"/>
                    <a:pt x="35" y="1375"/>
                  </a:cubicBezTo>
                  <a:cubicBezTo>
                    <a:pt x="49" y="1357"/>
                    <a:pt x="66" y="1342"/>
                    <a:pt x="83" y="1326"/>
                  </a:cubicBezTo>
                  <a:cubicBezTo>
                    <a:pt x="100" y="1310"/>
                    <a:pt x="117" y="1294"/>
                    <a:pt x="133" y="1276"/>
                  </a:cubicBezTo>
                  <a:cubicBezTo>
                    <a:pt x="137" y="1271"/>
                    <a:pt x="141" y="1266"/>
                    <a:pt x="145" y="1261"/>
                  </a:cubicBezTo>
                  <a:cubicBezTo>
                    <a:pt x="146" y="1261"/>
                    <a:pt x="146" y="1261"/>
                    <a:pt x="146" y="1261"/>
                  </a:cubicBezTo>
                  <a:cubicBezTo>
                    <a:pt x="147" y="1259"/>
                    <a:pt x="147" y="1258"/>
                    <a:pt x="148" y="1256"/>
                  </a:cubicBezTo>
                  <a:cubicBezTo>
                    <a:pt x="150" y="1252"/>
                    <a:pt x="152" y="1249"/>
                    <a:pt x="154" y="1245"/>
                  </a:cubicBezTo>
                  <a:cubicBezTo>
                    <a:pt x="157" y="1239"/>
                    <a:pt x="159" y="1233"/>
                    <a:pt x="160" y="1226"/>
                  </a:cubicBezTo>
                  <a:cubicBezTo>
                    <a:pt x="160" y="1218"/>
                    <a:pt x="160" y="1212"/>
                    <a:pt x="158" y="1206"/>
                  </a:cubicBezTo>
                  <a:cubicBezTo>
                    <a:pt x="156" y="1193"/>
                    <a:pt x="150" y="1181"/>
                    <a:pt x="143" y="1171"/>
                  </a:cubicBezTo>
                  <a:cubicBezTo>
                    <a:pt x="141" y="1168"/>
                    <a:pt x="139" y="1164"/>
                    <a:pt x="136" y="1161"/>
                  </a:cubicBezTo>
                  <a:cubicBezTo>
                    <a:pt x="136" y="1160"/>
                    <a:pt x="135" y="1159"/>
                    <a:pt x="135" y="1158"/>
                  </a:cubicBezTo>
                  <a:cubicBezTo>
                    <a:pt x="120" y="1138"/>
                    <a:pt x="103" y="1122"/>
                    <a:pt x="86" y="1105"/>
                  </a:cubicBezTo>
                  <a:cubicBezTo>
                    <a:pt x="70" y="1089"/>
                    <a:pt x="53" y="1074"/>
                    <a:pt x="38" y="1057"/>
                  </a:cubicBezTo>
                  <a:cubicBezTo>
                    <a:pt x="24" y="1040"/>
                    <a:pt x="13" y="1020"/>
                    <a:pt x="12" y="1000"/>
                  </a:cubicBezTo>
                  <a:cubicBezTo>
                    <a:pt x="11" y="991"/>
                    <a:pt x="13" y="982"/>
                    <a:pt x="18" y="972"/>
                  </a:cubicBezTo>
                  <a:cubicBezTo>
                    <a:pt x="22" y="963"/>
                    <a:pt x="28" y="954"/>
                    <a:pt x="35" y="945"/>
                  </a:cubicBezTo>
                  <a:cubicBezTo>
                    <a:pt x="49" y="928"/>
                    <a:pt x="66" y="912"/>
                    <a:pt x="83" y="896"/>
                  </a:cubicBezTo>
                  <a:cubicBezTo>
                    <a:pt x="100" y="880"/>
                    <a:pt x="117" y="865"/>
                    <a:pt x="133" y="847"/>
                  </a:cubicBezTo>
                  <a:cubicBezTo>
                    <a:pt x="141" y="837"/>
                    <a:pt x="148" y="828"/>
                    <a:pt x="154" y="816"/>
                  </a:cubicBezTo>
                  <a:cubicBezTo>
                    <a:pt x="157" y="810"/>
                    <a:pt x="159" y="803"/>
                    <a:pt x="160" y="796"/>
                  </a:cubicBezTo>
                  <a:cubicBezTo>
                    <a:pt x="160" y="789"/>
                    <a:pt x="160" y="783"/>
                    <a:pt x="158" y="776"/>
                  </a:cubicBezTo>
                  <a:cubicBezTo>
                    <a:pt x="156" y="766"/>
                    <a:pt x="152" y="756"/>
                    <a:pt x="147" y="748"/>
                  </a:cubicBezTo>
                  <a:cubicBezTo>
                    <a:pt x="144" y="740"/>
                    <a:pt x="139" y="732"/>
                    <a:pt x="135" y="726"/>
                  </a:cubicBezTo>
                  <a:cubicBezTo>
                    <a:pt x="120" y="705"/>
                    <a:pt x="103" y="689"/>
                    <a:pt x="86" y="673"/>
                  </a:cubicBezTo>
                  <a:cubicBezTo>
                    <a:pt x="70" y="656"/>
                    <a:pt x="53" y="641"/>
                    <a:pt x="38" y="624"/>
                  </a:cubicBezTo>
                  <a:cubicBezTo>
                    <a:pt x="24" y="607"/>
                    <a:pt x="13" y="588"/>
                    <a:pt x="12" y="568"/>
                  </a:cubicBezTo>
                  <a:cubicBezTo>
                    <a:pt x="11" y="558"/>
                    <a:pt x="13" y="549"/>
                    <a:pt x="18" y="540"/>
                  </a:cubicBezTo>
                  <a:cubicBezTo>
                    <a:pt x="22" y="530"/>
                    <a:pt x="28" y="521"/>
                    <a:pt x="35" y="513"/>
                  </a:cubicBezTo>
                  <a:cubicBezTo>
                    <a:pt x="49" y="495"/>
                    <a:pt x="66" y="480"/>
                    <a:pt x="83" y="464"/>
                  </a:cubicBezTo>
                  <a:cubicBezTo>
                    <a:pt x="100" y="448"/>
                    <a:pt x="117" y="432"/>
                    <a:pt x="133" y="414"/>
                  </a:cubicBezTo>
                  <a:cubicBezTo>
                    <a:pt x="141" y="405"/>
                    <a:pt x="148" y="395"/>
                    <a:pt x="154" y="383"/>
                  </a:cubicBezTo>
                  <a:cubicBezTo>
                    <a:pt x="157" y="377"/>
                    <a:pt x="159" y="371"/>
                    <a:pt x="160" y="364"/>
                  </a:cubicBezTo>
                  <a:cubicBezTo>
                    <a:pt x="160" y="356"/>
                    <a:pt x="160" y="350"/>
                    <a:pt x="158" y="344"/>
                  </a:cubicBezTo>
                  <a:cubicBezTo>
                    <a:pt x="156" y="333"/>
                    <a:pt x="152" y="324"/>
                    <a:pt x="147" y="315"/>
                  </a:cubicBezTo>
                  <a:cubicBezTo>
                    <a:pt x="144" y="307"/>
                    <a:pt x="139" y="300"/>
                    <a:pt x="135" y="293"/>
                  </a:cubicBezTo>
                  <a:cubicBezTo>
                    <a:pt x="120" y="273"/>
                    <a:pt x="103" y="256"/>
                    <a:pt x="86" y="240"/>
                  </a:cubicBezTo>
                  <a:cubicBezTo>
                    <a:pt x="70" y="224"/>
                    <a:pt x="53" y="208"/>
                    <a:pt x="38" y="191"/>
                  </a:cubicBezTo>
                  <a:cubicBezTo>
                    <a:pt x="24" y="174"/>
                    <a:pt x="13" y="155"/>
                    <a:pt x="12" y="135"/>
                  </a:cubicBezTo>
                  <a:cubicBezTo>
                    <a:pt x="11" y="126"/>
                    <a:pt x="13" y="116"/>
                    <a:pt x="18" y="107"/>
                  </a:cubicBezTo>
                  <a:cubicBezTo>
                    <a:pt x="22" y="97"/>
                    <a:pt x="28" y="88"/>
                    <a:pt x="35" y="80"/>
                  </a:cubicBezTo>
                  <a:cubicBezTo>
                    <a:pt x="49" y="63"/>
                    <a:pt x="66" y="47"/>
                    <a:pt x="83" y="31"/>
                  </a:cubicBezTo>
                  <a:cubicBezTo>
                    <a:pt x="94" y="21"/>
                    <a:pt x="105" y="10"/>
                    <a:pt x="115" y="0"/>
                  </a:cubicBezTo>
                  <a:cubicBezTo>
                    <a:pt x="100" y="0"/>
                    <a:pt x="100" y="0"/>
                    <a:pt x="100" y="0"/>
                  </a:cubicBezTo>
                  <a:cubicBezTo>
                    <a:pt x="92" y="7"/>
                    <a:pt x="83" y="15"/>
                    <a:pt x="75" y="23"/>
                  </a:cubicBezTo>
                  <a:cubicBezTo>
                    <a:pt x="58" y="39"/>
                    <a:pt x="41"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hidden">
            <a:xfrm>
              <a:off x="5581650" y="-1587"/>
              <a:ext cx="506413" cy="6862762"/>
            </a:xfrm>
            <a:custGeom>
              <a:avLst/>
              <a:gdLst>
                <a:gd name="T0" fmla="*/ 150 w 159"/>
                <a:gd name="T1" fmla="*/ 131 h 2159"/>
                <a:gd name="T2" fmla="*/ 121 w 159"/>
                <a:gd name="T3" fmla="*/ 196 h 2159"/>
                <a:gd name="T4" fmla="*/ 24 w 159"/>
                <a:gd name="T5" fmla="*/ 298 h 2159"/>
                <a:gd name="T6" fmla="*/ 1 w 159"/>
                <a:gd name="T7" fmla="*/ 345 h 2159"/>
                <a:gd name="T8" fmla="*/ 1 w 159"/>
                <a:gd name="T9" fmla="*/ 367 h 2159"/>
                <a:gd name="T10" fmla="*/ 14 w 159"/>
                <a:gd name="T11" fmla="*/ 396 h 2159"/>
                <a:gd name="T12" fmla="*/ 75 w 159"/>
                <a:gd name="T13" fmla="*/ 457 h 2159"/>
                <a:gd name="T14" fmla="*/ 150 w 159"/>
                <a:gd name="T15" fmla="*/ 564 h 2159"/>
                <a:gd name="T16" fmla="*/ 121 w 159"/>
                <a:gd name="T17" fmla="*/ 629 h 2159"/>
                <a:gd name="T18" fmla="*/ 24 w 159"/>
                <a:gd name="T19" fmla="*/ 730 h 2159"/>
                <a:gd name="T20" fmla="*/ 1 w 159"/>
                <a:gd name="T21" fmla="*/ 778 h 2159"/>
                <a:gd name="T22" fmla="*/ 1 w 159"/>
                <a:gd name="T23" fmla="*/ 800 h 2159"/>
                <a:gd name="T24" fmla="*/ 14 w 159"/>
                <a:gd name="T25" fmla="*/ 828 h 2159"/>
                <a:gd name="T26" fmla="*/ 75 w 159"/>
                <a:gd name="T27" fmla="*/ 890 h 2159"/>
                <a:gd name="T28" fmla="*/ 150 w 159"/>
                <a:gd name="T29" fmla="*/ 993 h 2159"/>
                <a:gd name="T30" fmla="*/ 85 w 159"/>
                <a:gd name="T31" fmla="*/ 1098 h 2159"/>
                <a:gd name="T32" fmla="*/ 1 w 159"/>
                <a:gd name="T33" fmla="*/ 1207 h 2159"/>
                <a:gd name="T34" fmla="*/ 1 w 159"/>
                <a:gd name="T35" fmla="*/ 1230 h 2159"/>
                <a:gd name="T36" fmla="*/ 14 w 159"/>
                <a:gd name="T37" fmla="*/ 1261 h 2159"/>
                <a:gd name="T38" fmla="*/ 75 w 159"/>
                <a:gd name="T39" fmla="*/ 1319 h 2159"/>
                <a:gd name="T40" fmla="*/ 150 w 159"/>
                <a:gd name="T41" fmla="*/ 1425 h 2159"/>
                <a:gd name="T42" fmla="*/ 112 w 159"/>
                <a:gd name="T43" fmla="*/ 1501 h 2159"/>
                <a:gd name="T44" fmla="*/ 14 w 159"/>
                <a:gd name="T45" fmla="*/ 1606 h 2159"/>
                <a:gd name="T46" fmla="*/ 1 w 159"/>
                <a:gd name="T47" fmla="*/ 1657 h 2159"/>
                <a:gd name="T48" fmla="*/ 10 w 159"/>
                <a:gd name="T49" fmla="*/ 1681 h 2159"/>
                <a:gd name="T50" fmla="*/ 25 w 159"/>
                <a:gd name="T51" fmla="*/ 1702 h 2159"/>
                <a:gd name="T52" fmla="*/ 143 w 159"/>
                <a:gd name="T53" fmla="*/ 1829 h 2159"/>
                <a:gd name="T54" fmla="*/ 130 w 159"/>
                <a:gd name="T55" fmla="*/ 1907 h 2159"/>
                <a:gd name="T56" fmla="*/ 38 w 159"/>
                <a:gd name="T57" fmla="*/ 2007 h 2159"/>
                <a:gd name="T58" fmla="*/ 1 w 159"/>
                <a:gd name="T59" fmla="*/ 2069 h 2159"/>
                <a:gd name="T60" fmla="*/ 1 w 159"/>
                <a:gd name="T61" fmla="*/ 2092 h 2159"/>
                <a:gd name="T62" fmla="*/ 14 w 159"/>
                <a:gd name="T63" fmla="*/ 2122 h 2159"/>
                <a:gd name="T64" fmla="*/ 51 w 159"/>
                <a:gd name="T65" fmla="*/ 2159 h 2159"/>
                <a:gd name="T66" fmla="*/ 15 w 159"/>
                <a:gd name="T67" fmla="*/ 2101 h 2159"/>
                <a:gd name="T68" fmla="*/ 79 w 159"/>
                <a:gd name="T69" fmla="*/ 1981 h 2159"/>
                <a:gd name="T70" fmla="*/ 159 w 159"/>
                <a:gd name="T71" fmla="*/ 1879 h 2159"/>
                <a:gd name="T72" fmla="*/ 133 w 159"/>
                <a:gd name="T73" fmla="*/ 1793 h 2159"/>
                <a:gd name="T74" fmla="*/ 16 w 159"/>
                <a:gd name="T75" fmla="*/ 1671 h 2159"/>
                <a:gd name="T76" fmla="*/ 79 w 159"/>
                <a:gd name="T77" fmla="*/ 1549 h 2159"/>
                <a:gd name="T78" fmla="*/ 159 w 159"/>
                <a:gd name="T79" fmla="*/ 1447 h 2159"/>
                <a:gd name="T80" fmla="*/ 133 w 159"/>
                <a:gd name="T81" fmla="*/ 1361 h 2159"/>
                <a:gd name="T82" fmla="*/ 15 w 159"/>
                <a:gd name="T83" fmla="*/ 1238 h 2159"/>
                <a:gd name="T84" fmla="*/ 79 w 159"/>
                <a:gd name="T85" fmla="*/ 1120 h 2159"/>
                <a:gd name="T86" fmla="*/ 159 w 159"/>
                <a:gd name="T87" fmla="*/ 1018 h 2159"/>
                <a:gd name="T88" fmla="*/ 133 w 159"/>
                <a:gd name="T89" fmla="*/ 932 h 2159"/>
                <a:gd name="T90" fmla="*/ 16 w 159"/>
                <a:gd name="T91" fmla="*/ 811 h 2159"/>
                <a:gd name="T92" fmla="*/ 79 w 159"/>
                <a:gd name="T93" fmla="*/ 687 h 2159"/>
                <a:gd name="T94" fmla="*/ 159 w 159"/>
                <a:gd name="T95" fmla="*/ 585 h 2159"/>
                <a:gd name="T96" fmla="*/ 133 w 159"/>
                <a:gd name="T97" fmla="*/ 499 h 2159"/>
                <a:gd name="T98" fmla="*/ 16 w 159"/>
                <a:gd name="T99" fmla="*/ 379 h 2159"/>
                <a:gd name="T100" fmla="*/ 79 w 159"/>
                <a:gd name="T101" fmla="*/ 254 h 2159"/>
                <a:gd name="T102" fmla="*/ 159 w 159"/>
                <a:gd name="T103" fmla="*/ 152 h 2159"/>
                <a:gd name="T104" fmla="*/ 133 w 159"/>
                <a:gd name="T105" fmla="*/ 66 h 2159"/>
                <a:gd name="T106" fmla="*/ 49 w 159"/>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2159">
                  <a:moveTo>
                    <a:pt x="124" y="74"/>
                  </a:moveTo>
                  <a:cubicBezTo>
                    <a:pt x="131" y="83"/>
                    <a:pt x="138" y="92"/>
                    <a:pt x="143" y="103"/>
                  </a:cubicBezTo>
                  <a:cubicBezTo>
                    <a:pt x="147" y="111"/>
                    <a:pt x="150" y="121"/>
                    <a:pt x="150" y="131"/>
                  </a:cubicBezTo>
                  <a:cubicBezTo>
                    <a:pt x="149" y="131"/>
                    <a:pt x="149" y="131"/>
                    <a:pt x="149" y="131"/>
                  </a:cubicBezTo>
                  <a:cubicBezTo>
                    <a:pt x="147" y="149"/>
                    <a:pt x="140" y="167"/>
                    <a:pt x="130" y="183"/>
                  </a:cubicBezTo>
                  <a:cubicBezTo>
                    <a:pt x="127" y="187"/>
                    <a:pt x="124" y="192"/>
                    <a:pt x="121" y="196"/>
                  </a:cubicBezTo>
                  <a:cubicBezTo>
                    <a:pt x="121" y="196"/>
                    <a:pt x="121" y="197"/>
                    <a:pt x="120" y="197"/>
                  </a:cubicBezTo>
                  <a:cubicBezTo>
                    <a:pt x="105" y="215"/>
                    <a:pt x="88" y="230"/>
                    <a:pt x="71" y="246"/>
                  </a:cubicBezTo>
                  <a:cubicBezTo>
                    <a:pt x="54" y="262"/>
                    <a:pt x="38" y="279"/>
                    <a:pt x="24" y="298"/>
                  </a:cubicBezTo>
                  <a:cubicBezTo>
                    <a:pt x="22" y="300"/>
                    <a:pt x="21" y="302"/>
                    <a:pt x="19" y="305"/>
                  </a:cubicBezTo>
                  <a:cubicBezTo>
                    <a:pt x="18" y="307"/>
                    <a:pt x="16" y="310"/>
                    <a:pt x="14" y="313"/>
                  </a:cubicBezTo>
                  <a:cubicBezTo>
                    <a:pt x="8" y="322"/>
                    <a:pt x="3" y="333"/>
                    <a:pt x="1" y="345"/>
                  </a:cubicBezTo>
                  <a:cubicBezTo>
                    <a:pt x="1" y="345"/>
                    <a:pt x="0" y="346"/>
                    <a:pt x="0" y="347"/>
                  </a:cubicBezTo>
                  <a:cubicBezTo>
                    <a:pt x="1" y="352"/>
                    <a:pt x="2" y="357"/>
                    <a:pt x="1" y="364"/>
                  </a:cubicBezTo>
                  <a:cubicBezTo>
                    <a:pt x="1" y="365"/>
                    <a:pt x="1" y="366"/>
                    <a:pt x="1" y="367"/>
                  </a:cubicBezTo>
                  <a:cubicBezTo>
                    <a:pt x="2" y="372"/>
                    <a:pt x="3" y="376"/>
                    <a:pt x="5" y="379"/>
                  </a:cubicBezTo>
                  <a:cubicBezTo>
                    <a:pt x="7" y="383"/>
                    <a:pt x="9" y="387"/>
                    <a:pt x="11" y="390"/>
                  </a:cubicBezTo>
                  <a:cubicBezTo>
                    <a:pt x="12" y="392"/>
                    <a:pt x="13" y="394"/>
                    <a:pt x="14" y="396"/>
                  </a:cubicBezTo>
                  <a:cubicBezTo>
                    <a:pt x="15" y="396"/>
                    <a:pt x="15" y="396"/>
                    <a:pt x="15" y="396"/>
                  </a:cubicBezTo>
                  <a:cubicBezTo>
                    <a:pt x="18" y="400"/>
                    <a:pt x="22" y="404"/>
                    <a:pt x="25" y="408"/>
                  </a:cubicBezTo>
                  <a:cubicBezTo>
                    <a:pt x="41" y="426"/>
                    <a:pt x="58" y="441"/>
                    <a:pt x="75" y="457"/>
                  </a:cubicBezTo>
                  <a:cubicBezTo>
                    <a:pt x="92" y="473"/>
                    <a:pt x="109" y="489"/>
                    <a:pt x="124" y="507"/>
                  </a:cubicBezTo>
                  <a:cubicBezTo>
                    <a:pt x="131" y="516"/>
                    <a:pt x="138" y="525"/>
                    <a:pt x="143" y="535"/>
                  </a:cubicBezTo>
                  <a:cubicBezTo>
                    <a:pt x="147" y="544"/>
                    <a:pt x="150" y="554"/>
                    <a:pt x="150" y="564"/>
                  </a:cubicBezTo>
                  <a:cubicBezTo>
                    <a:pt x="149" y="564"/>
                    <a:pt x="149" y="564"/>
                    <a:pt x="149" y="564"/>
                  </a:cubicBezTo>
                  <a:cubicBezTo>
                    <a:pt x="147" y="582"/>
                    <a:pt x="140" y="600"/>
                    <a:pt x="130" y="616"/>
                  </a:cubicBezTo>
                  <a:cubicBezTo>
                    <a:pt x="127" y="620"/>
                    <a:pt x="124" y="625"/>
                    <a:pt x="121" y="629"/>
                  </a:cubicBezTo>
                  <a:cubicBezTo>
                    <a:pt x="121" y="629"/>
                    <a:pt x="121" y="629"/>
                    <a:pt x="120" y="630"/>
                  </a:cubicBezTo>
                  <a:cubicBezTo>
                    <a:pt x="105" y="648"/>
                    <a:pt x="88" y="663"/>
                    <a:pt x="71" y="679"/>
                  </a:cubicBezTo>
                  <a:cubicBezTo>
                    <a:pt x="54" y="695"/>
                    <a:pt x="38" y="711"/>
                    <a:pt x="24" y="730"/>
                  </a:cubicBezTo>
                  <a:cubicBezTo>
                    <a:pt x="22" y="733"/>
                    <a:pt x="21" y="735"/>
                    <a:pt x="19" y="737"/>
                  </a:cubicBezTo>
                  <a:cubicBezTo>
                    <a:pt x="18" y="740"/>
                    <a:pt x="16" y="743"/>
                    <a:pt x="14" y="745"/>
                  </a:cubicBezTo>
                  <a:cubicBezTo>
                    <a:pt x="8" y="755"/>
                    <a:pt x="3" y="766"/>
                    <a:pt x="1" y="778"/>
                  </a:cubicBezTo>
                  <a:cubicBezTo>
                    <a:pt x="1" y="778"/>
                    <a:pt x="0" y="779"/>
                    <a:pt x="0" y="779"/>
                  </a:cubicBezTo>
                  <a:cubicBezTo>
                    <a:pt x="1" y="785"/>
                    <a:pt x="2" y="790"/>
                    <a:pt x="1" y="796"/>
                  </a:cubicBezTo>
                  <a:cubicBezTo>
                    <a:pt x="1" y="798"/>
                    <a:pt x="1" y="799"/>
                    <a:pt x="1" y="800"/>
                  </a:cubicBezTo>
                  <a:cubicBezTo>
                    <a:pt x="2" y="804"/>
                    <a:pt x="3" y="808"/>
                    <a:pt x="5" y="812"/>
                  </a:cubicBezTo>
                  <a:cubicBezTo>
                    <a:pt x="7" y="816"/>
                    <a:pt x="9" y="819"/>
                    <a:pt x="11" y="823"/>
                  </a:cubicBezTo>
                  <a:cubicBezTo>
                    <a:pt x="12" y="825"/>
                    <a:pt x="13" y="827"/>
                    <a:pt x="14" y="828"/>
                  </a:cubicBezTo>
                  <a:cubicBezTo>
                    <a:pt x="15" y="828"/>
                    <a:pt x="15" y="828"/>
                    <a:pt x="15" y="828"/>
                  </a:cubicBezTo>
                  <a:cubicBezTo>
                    <a:pt x="18" y="833"/>
                    <a:pt x="22" y="837"/>
                    <a:pt x="25" y="841"/>
                  </a:cubicBezTo>
                  <a:cubicBezTo>
                    <a:pt x="41" y="858"/>
                    <a:pt x="58" y="874"/>
                    <a:pt x="75" y="890"/>
                  </a:cubicBezTo>
                  <a:cubicBezTo>
                    <a:pt x="92" y="906"/>
                    <a:pt x="109" y="922"/>
                    <a:pt x="124" y="939"/>
                  </a:cubicBezTo>
                  <a:cubicBezTo>
                    <a:pt x="131" y="948"/>
                    <a:pt x="138" y="958"/>
                    <a:pt x="143" y="968"/>
                  </a:cubicBezTo>
                  <a:cubicBezTo>
                    <a:pt x="146" y="976"/>
                    <a:pt x="149" y="984"/>
                    <a:pt x="150" y="993"/>
                  </a:cubicBezTo>
                  <a:cubicBezTo>
                    <a:pt x="149" y="993"/>
                    <a:pt x="149" y="993"/>
                    <a:pt x="149" y="993"/>
                  </a:cubicBezTo>
                  <a:cubicBezTo>
                    <a:pt x="147" y="1012"/>
                    <a:pt x="140" y="1029"/>
                    <a:pt x="130" y="1045"/>
                  </a:cubicBezTo>
                  <a:cubicBezTo>
                    <a:pt x="118" y="1065"/>
                    <a:pt x="102" y="1082"/>
                    <a:pt x="85" y="1098"/>
                  </a:cubicBezTo>
                  <a:cubicBezTo>
                    <a:pt x="69" y="1114"/>
                    <a:pt x="51" y="1130"/>
                    <a:pt x="36" y="1147"/>
                  </a:cubicBezTo>
                  <a:cubicBezTo>
                    <a:pt x="28" y="1156"/>
                    <a:pt x="20" y="1165"/>
                    <a:pt x="14" y="1175"/>
                  </a:cubicBezTo>
                  <a:cubicBezTo>
                    <a:pt x="8" y="1185"/>
                    <a:pt x="3" y="1195"/>
                    <a:pt x="1" y="1207"/>
                  </a:cubicBezTo>
                  <a:cubicBezTo>
                    <a:pt x="1" y="1208"/>
                    <a:pt x="0" y="1208"/>
                    <a:pt x="0" y="1209"/>
                  </a:cubicBezTo>
                  <a:cubicBezTo>
                    <a:pt x="1" y="1214"/>
                    <a:pt x="2" y="1220"/>
                    <a:pt x="1" y="1226"/>
                  </a:cubicBezTo>
                  <a:cubicBezTo>
                    <a:pt x="1" y="1227"/>
                    <a:pt x="1" y="1228"/>
                    <a:pt x="1" y="1230"/>
                  </a:cubicBezTo>
                  <a:cubicBezTo>
                    <a:pt x="2" y="1234"/>
                    <a:pt x="3" y="1238"/>
                    <a:pt x="5" y="1242"/>
                  </a:cubicBezTo>
                  <a:cubicBezTo>
                    <a:pt x="6" y="1243"/>
                    <a:pt x="6" y="1244"/>
                    <a:pt x="7" y="1245"/>
                  </a:cubicBezTo>
                  <a:cubicBezTo>
                    <a:pt x="9" y="1251"/>
                    <a:pt x="11" y="1256"/>
                    <a:pt x="14" y="1261"/>
                  </a:cubicBezTo>
                  <a:cubicBezTo>
                    <a:pt x="18" y="1261"/>
                    <a:pt x="18" y="1261"/>
                    <a:pt x="18" y="1261"/>
                  </a:cubicBezTo>
                  <a:cubicBezTo>
                    <a:pt x="20" y="1264"/>
                    <a:pt x="22" y="1267"/>
                    <a:pt x="25" y="1270"/>
                  </a:cubicBezTo>
                  <a:cubicBezTo>
                    <a:pt x="41" y="1288"/>
                    <a:pt x="58" y="1303"/>
                    <a:pt x="75" y="1319"/>
                  </a:cubicBezTo>
                  <a:cubicBezTo>
                    <a:pt x="92" y="1335"/>
                    <a:pt x="109" y="1351"/>
                    <a:pt x="124" y="1369"/>
                  </a:cubicBezTo>
                  <a:cubicBezTo>
                    <a:pt x="131" y="1378"/>
                    <a:pt x="138" y="1387"/>
                    <a:pt x="143" y="1398"/>
                  </a:cubicBezTo>
                  <a:cubicBezTo>
                    <a:pt x="147" y="1406"/>
                    <a:pt x="149" y="1415"/>
                    <a:pt x="150" y="1425"/>
                  </a:cubicBezTo>
                  <a:cubicBezTo>
                    <a:pt x="149" y="1425"/>
                    <a:pt x="149" y="1425"/>
                    <a:pt x="149" y="1425"/>
                  </a:cubicBezTo>
                  <a:cubicBezTo>
                    <a:pt x="147" y="1443"/>
                    <a:pt x="140" y="1461"/>
                    <a:pt x="130" y="1477"/>
                  </a:cubicBezTo>
                  <a:cubicBezTo>
                    <a:pt x="125" y="1485"/>
                    <a:pt x="119" y="1493"/>
                    <a:pt x="112" y="1501"/>
                  </a:cubicBezTo>
                  <a:cubicBezTo>
                    <a:pt x="99" y="1515"/>
                    <a:pt x="85" y="1528"/>
                    <a:pt x="71" y="1541"/>
                  </a:cubicBezTo>
                  <a:cubicBezTo>
                    <a:pt x="55" y="1556"/>
                    <a:pt x="39" y="1572"/>
                    <a:pt x="26" y="1590"/>
                  </a:cubicBezTo>
                  <a:cubicBezTo>
                    <a:pt x="22" y="1595"/>
                    <a:pt x="18" y="1600"/>
                    <a:pt x="14" y="1606"/>
                  </a:cubicBezTo>
                  <a:cubicBezTo>
                    <a:pt x="8" y="1616"/>
                    <a:pt x="3" y="1627"/>
                    <a:pt x="1" y="1639"/>
                  </a:cubicBezTo>
                  <a:cubicBezTo>
                    <a:pt x="1" y="1639"/>
                    <a:pt x="0" y="1640"/>
                    <a:pt x="0" y="1640"/>
                  </a:cubicBezTo>
                  <a:cubicBezTo>
                    <a:pt x="1" y="1646"/>
                    <a:pt x="2" y="1651"/>
                    <a:pt x="1" y="1657"/>
                  </a:cubicBezTo>
                  <a:cubicBezTo>
                    <a:pt x="1" y="1659"/>
                    <a:pt x="1" y="1660"/>
                    <a:pt x="1" y="1661"/>
                  </a:cubicBezTo>
                  <a:cubicBezTo>
                    <a:pt x="2" y="1665"/>
                    <a:pt x="3" y="1669"/>
                    <a:pt x="5" y="1673"/>
                  </a:cubicBezTo>
                  <a:cubicBezTo>
                    <a:pt x="6" y="1676"/>
                    <a:pt x="8" y="1679"/>
                    <a:pt x="10" y="1681"/>
                  </a:cubicBezTo>
                  <a:cubicBezTo>
                    <a:pt x="11" y="1685"/>
                    <a:pt x="12" y="1688"/>
                    <a:pt x="14" y="1691"/>
                  </a:cubicBezTo>
                  <a:cubicBezTo>
                    <a:pt x="16" y="1691"/>
                    <a:pt x="16" y="1691"/>
                    <a:pt x="16" y="1691"/>
                  </a:cubicBezTo>
                  <a:cubicBezTo>
                    <a:pt x="19" y="1694"/>
                    <a:pt x="22" y="1698"/>
                    <a:pt x="25" y="1702"/>
                  </a:cubicBezTo>
                  <a:cubicBezTo>
                    <a:pt x="41" y="1719"/>
                    <a:pt x="58" y="1735"/>
                    <a:pt x="75" y="1751"/>
                  </a:cubicBezTo>
                  <a:cubicBezTo>
                    <a:pt x="92" y="1767"/>
                    <a:pt x="109" y="1783"/>
                    <a:pt x="124" y="1800"/>
                  </a:cubicBezTo>
                  <a:cubicBezTo>
                    <a:pt x="131" y="1809"/>
                    <a:pt x="138" y="1819"/>
                    <a:pt x="143" y="1829"/>
                  </a:cubicBezTo>
                  <a:cubicBezTo>
                    <a:pt x="147" y="1837"/>
                    <a:pt x="149" y="1846"/>
                    <a:pt x="150" y="1855"/>
                  </a:cubicBezTo>
                  <a:cubicBezTo>
                    <a:pt x="149" y="1855"/>
                    <a:pt x="149" y="1855"/>
                    <a:pt x="149" y="1855"/>
                  </a:cubicBezTo>
                  <a:cubicBezTo>
                    <a:pt x="147" y="1874"/>
                    <a:pt x="140" y="1891"/>
                    <a:pt x="130" y="1907"/>
                  </a:cubicBezTo>
                  <a:cubicBezTo>
                    <a:pt x="120" y="1923"/>
                    <a:pt x="107" y="1938"/>
                    <a:pt x="94" y="1951"/>
                  </a:cubicBezTo>
                  <a:cubicBezTo>
                    <a:pt x="87" y="1959"/>
                    <a:pt x="79" y="1966"/>
                    <a:pt x="71" y="1973"/>
                  </a:cubicBezTo>
                  <a:cubicBezTo>
                    <a:pt x="60" y="1984"/>
                    <a:pt x="48" y="1995"/>
                    <a:pt x="38" y="2007"/>
                  </a:cubicBezTo>
                  <a:cubicBezTo>
                    <a:pt x="37" y="2008"/>
                    <a:pt x="36" y="2008"/>
                    <a:pt x="36" y="2009"/>
                  </a:cubicBezTo>
                  <a:cubicBezTo>
                    <a:pt x="28" y="2018"/>
                    <a:pt x="20" y="2027"/>
                    <a:pt x="14" y="2037"/>
                  </a:cubicBezTo>
                  <a:cubicBezTo>
                    <a:pt x="8" y="2047"/>
                    <a:pt x="3" y="2057"/>
                    <a:pt x="1" y="2069"/>
                  </a:cubicBezTo>
                  <a:cubicBezTo>
                    <a:pt x="1" y="2070"/>
                    <a:pt x="0" y="2070"/>
                    <a:pt x="0" y="2071"/>
                  </a:cubicBezTo>
                  <a:cubicBezTo>
                    <a:pt x="1" y="2076"/>
                    <a:pt x="2" y="2082"/>
                    <a:pt x="1" y="2088"/>
                  </a:cubicBezTo>
                  <a:cubicBezTo>
                    <a:pt x="1" y="2089"/>
                    <a:pt x="1" y="2090"/>
                    <a:pt x="1" y="2092"/>
                  </a:cubicBezTo>
                  <a:cubicBezTo>
                    <a:pt x="2" y="2096"/>
                    <a:pt x="3" y="2100"/>
                    <a:pt x="5" y="2104"/>
                  </a:cubicBezTo>
                  <a:cubicBezTo>
                    <a:pt x="6" y="2106"/>
                    <a:pt x="7" y="2107"/>
                    <a:pt x="8" y="2109"/>
                  </a:cubicBezTo>
                  <a:cubicBezTo>
                    <a:pt x="10" y="2114"/>
                    <a:pt x="12" y="2118"/>
                    <a:pt x="14" y="2122"/>
                  </a:cubicBezTo>
                  <a:cubicBezTo>
                    <a:pt x="17" y="2122"/>
                    <a:pt x="17" y="2122"/>
                    <a:pt x="17" y="2122"/>
                  </a:cubicBezTo>
                  <a:cubicBezTo>
                    <a:pt x="19" y="2126"/>
                    <a:pt x="22" y="2129"/>
                    <a:pt x="25" y="2132"/>
                  </a:cubicBezTo>
                  <a:cubicBezTo>
                    <a:pt x="33" y="2142"/>
                    <a:pt x="42" y="2150"/>
                    <a:pt x="51" y="2159"/>
                  </a:cubicBezTo>
                  <a:cubicBezTo>
                    <a:pt x="67" y="2159"/>
                    <a:pt x="67" y="2159"/>
                    <a:pt x="67" y="2159"/>
                  </a:cubicBezTo>
                  <a:cubicBezTo>
                    <a:pt x="55" y="2148"/>
                    <a:pt x="43" y="2137"/>
                    <a:pt x="33" y="2125"/>
                  </a:cubicBezTo>
                  <a:cubicBezTo>
                    <a:pt x="26" y="2117"/>
                    <a:pt x="20" y="2109"/>
                    <a:pt x="15" y="2101"/>
                  </a:cubicBezTo>
                  <a:cubicBezTo>
                    <a:pt x="14" y="2097"/>
                    <a:pt x="13" y="2093"/>
                    <a:pt x="13" y="2089"/>
                  </a:cubicBezTo>
                  <a:cubicBezTo>
                    <a:pt x="12" y="2068"/>
                    <a:pt x="20" y="2048"/>
                    <a:pt x="33" y="2030"/>
                  </a:cubicBezTo>
                  <a:cubicBezTo>
                    <a:pt x="45" y="2012"/>
                    <a:pt x="62" y="1997"/>
                    <a:pt x="79" y="1981"/>
                  </a:cubicBezTo>
                  <a:cubicBezTo>
                    <a:pt x="96" y="1965"/>
                    <a:pt x="113" y="1949"/>
                    <a:pt x="129" y="1931"/>
                  </a:cubicBezTo>
                  <a:cubicBezTo>
                    <a:pt x="137" y="1922"/>
                    <a:pt x="144" y="1912"/>
                    <a:pt x="150" y="1900"/>
                  </a:cubicBezTo>
                  <a:cubicBezTo>
                    <a:pt x="154" y="1894"/>
                    <a:pt x="157" y="1886"/>
                    <a:pt x="159" y="1879"/>
                  </a:cubicBezTo>
                  <a:cubicBezTo>
                    <a:pt x="159" y="1838"/>
                    <a:pt x="159" y="1838"/>
                    <a:pt x="159" y="1838"/>
                  </a:cubicBezTo>
                  <a:cubicBezTo>
                    <a:pt x="157" y="1833"/>
                    <a:pt x="156" y="1828"/>
                    <a:pt x="153" y="1824"/>
                  </a:cubicBezTo>
                  <a:cubicBezTo>
                    <a:pt x="148" y="1812"/>
                    <a:pt x="140" y="1802"/>
                    <a:pt x="133" y="1793"/>
                  </a:cubicBezTo>
                  <a:cubicBezTo>
                    <a:pt x="117" y="1774"/>
                    <a:pt x="100" y="1758"/>
                    <a:pt x="82" y="1743"/>
                  </a:cubicBezTo>
                  <a:cubicBezTo>
                    <a:pt x="65" y="1727"/>
                    <a:pt x="48" y="1712"/>
                    <a:pt x="33" y="1695"/>
                  </a:cubicBezTo>
                  <a:cubicBezTo>
                    <a:pt x="26" y="1687"/>
                    <a:pt x="20" y="1679"/>
                    <a:pt x="16" y="1671"/>
                  </a:cubicBezTo>
                  <a:cubicBezTo>
                    <a:pt x="14" y="1667"/>
                    <a:pt x="14" y="1662"/>
                    <a:pt x="13" y="1658"/>
                  </a:cubicBezTo>
                  <a:cubicBezTo>
                    <a:pt x="12" y="1637"/>
                    <a:pt x="20" y="1616"/>
                    <a:pt x="33" y="1599"/>
                  </a:cubicBezTo>
                  <a:cubicBezTo>
                    <a:pt x="45" y="1581"/>
                    <a:pt x="62" y="1565"/>
                    <a:pt x="79" y="1549"/>
                  </a:cubicBezTo>
                  <a:cubicBezTo>
                    <a:pt x="96" y="1534"/>
                    <a:pt x="113" y="1518"/>
                    <a:pt x="129" y="1499"/>
                  </a:cubicBezTo>
                  <a:cubicBezTo>
                    <a:pt x="137" y="1490"/>
                    <a:pt x="144" y="1480"/>
                    <a:pt x="150" y="1469"/>
                  </a:cubicBezTo>
                  <a:cubicBezTo>
                    <a:pt x="154" y="1462"/>
                    <a:pt x="157" y="1455"/>
                    <a:pt x="159" y="1447"/>
                  </a:cubicBezTo>
                  <a:cubicBezTo>
                    <a:pt x="159" y="1406"/>
                    <a:pt x="159" y="1406"/>
                    <a:pt x="159" y="1406"/>
                  </a:cubicBezTo>
                  <a:cubicBezTo>
                    <a:pt x="157" y="1401"/>
                    <a:pt x="156" y="1397"/>
                    <a:pt x="153" y="1392"/>
                  </a:cubicBezTo>
                  <a:cubicBezTo>
                    <a:pt x="148" y="1381"/>
                    <a:pt x="140" y="1371"/>
                    <a:pt x="133" y="1361"/>
                  </a:cubicBezTo>
                  <a:cubicBezTo>
                    <a:pt x="117" y="1343"/>
                    <a:pt x="100" y="1327"/>
                    <a:pt x="82" y="1311"/>
                  </a:cubicBezTo>
                  <a:cubicBezTo>
                    <a:pt x="65" y="1295"/>
                    <a:pt x="48" y="1280"/>
                    <a:pt x="33" y="1263"/>
                  </a:cubicBezTo>
                  <a:cubicBezTo>
                    <a:pt x="26" y="1255"/>
                    <a:pt x="19" y="1247"/>
                    <a:pt x="15" y="1238"/>
                  </a:cubicBezTo>
                  <a:cubicBezTo>
                    <a:pt x="14" y="1235"/>
                    <a:pt x="13" y="1232"/>
                    <a:pt x="13" y="1228"/>
                  </a:cubicBezTo>
                  <a:cubicBezTo>
                    <a:pt x="12" y="1207"/>
                    <a:pt x="20" y="1187"/>
                    <a:pt x="33" y="1169"/>
                  </a:cubicBezTo>
                  <a:cubicBezTo>
                    <a:pt x="45" y="1152"/>
                    <a:pt x="62" y="1136"/>
                    <a:pt x="79" y="1120"/>
                  </a:cubicBezTo>
                  <a:cubicBezTo>
                    <a:pt x="96" y="1104"/>
                    <a:pt x="113" y="1089"/>
                    <a:pt x="129" y="1070"/>
                  </a:cubicBezTo>
                  <a:cubicBezTo>
                    <a:pt x="137" y="1061"/>
                    <a:pt x="144" y="1051"/>
                    <a:pt x="150" y="1039"/>
                  </a:cubicBezTo>
                  <a:cubicBezTo>
                    <a:pt x="154" y="1033"/>
                    <a:pt x="157" y="1025"/>
                    <a:pt x="159" y="1018"/>
                  </a:cubicBezTo>
                  <a:cubicBezTo>
                    <a:pt x="159" y="977"/>
                    <a:pt x="159" y="977"/>
                    <a:pt x="159" y="977"/>
                  </a:cubicBezTo>
                  <a:cubicBezTo>
                    <a:pt x="157" y="972"/>
                    <a:pt x="156" y="967"/>
                    <a:pt x="153" y="963"/>
                  </a:cubicBezTo>
                  <a:cubicBezTo>
                    <a:pt x="148" y="951"/>
                    <a:pt x="140" y="941"/>
                    <a:pt x="133" y="932"/>
                  </a:cubicBezTo>
                  <a:cubicBezTo>
                    <a:pt x="117" y="913"/>
                    <a:pt x="100" y="897"/>
                    <a:pt x="82" y="882"/>
                  </a:cubicBezTo>
                  <a:cubicBezTo>
                    <a:pt x="65" y="866"/>
                    <a:pt x="48" y="851"/>
                    <a:pt x="33" y="834"/>
                  </a:cubicBezTo>
                  <a:cubicBezTo>
                    <a:pt x="27" y="827"/>
                    <a:pt x="21" y="819"/>
                    <a:pt x="16" y="811"/>
                  </a:cubicBezTo>
                  <a:cubicBezTo>
                    <a:pt x="15" y="806"/>
                    <a:pt x="14" y="801"/>
                    <a:pt x="13" y="795"/>
                  </a:cubicBezTo>
                  <a:cubicBezTo>
                    <a:pt x="12" y="774"/>
                    <a:pt x="20" y="754"/>
                    <a:pt x="33" y="737"/>
                  </a:cubicBezTo>
                  <a:cubicBezTo>
                    <a:pt x="45" y="719"/>
                    <a:pt x="62" y="703"/>
                    <a:pt x="79" y="687"/>
                  </a:cubicBezTo>
                  <a:cubicBezTo>
                    <a:pt x="96" y="671"/>
                    <a:pt x="113" y="656"/>
                    <a:pt x="129" y="637"/>
                  </a:cubicBezTo>
                  <a:cubicBezTo>
                    <a:pt x="137" y="628"/>
                    <a:pt x="144" y="618"/>
                    <a:pt x="150" y="607"/>
                  </a:cubicBezTo>
                  <a:cubicBezTo>
                    <a:pt x="154" y="600"/>
                    <a:pt x="157" y="593"/>
                    <a:pt x="159" y="585"/>
                  </a:cubicBezTo>
                  <a:cubicBezTo>
                    <a:pt x="159" y="544"/>
                    <a:pt x="159" y="544"/>
                    <a:pt x="159" y="544"/>
                  </a:cubicBezTo>
                  <a:cubicBezTo>
                    <a:pt x="157" y="539"/>
                    <a:pt x="156" y="535"/>
                    <a:pt x="153" y="530"/>
                  </a:cubicBezTo>
                  <a:cubicBezTo>
                    <a:pt x="148" y="519"/>
                    <a:pt x="140" y="509"/>
                    <a:pt x="133" y="499"/>
                  </a:cubicBezTo>
                  <a:cubicBezTo>
                    <a:pt x="117" y="481"/>
                    <a:pt x="100" y="465"/>
                    <a:pt x="82" y="449"/>
                  </a:cubicBezTo>
                  <a:cubicBezTo>
                    <a:pt x="65" y="433"/>
                    <a:pt x="48" y="418"/>
                    <a:pt x="33" y="401"/>
                  </a:cubicBezTo>
                  <a:cubicBezTo>
                    <a:pt x="27" y="394"/>
                    <a:pt x="21" y="386"/>
                    <a:pt x="16" y="379"/>
                  </a:cubicBezTo>
                  <a:cubicBezTo>
                    <a:pt x="15" y="373"/>
                    <a:pt x="14" y="368"/>
                    <a:pt x="13" y="363"/>
                  </a:cubicBezTo>
                  <a:cubicBezTo>
                    <a:pt x="12" y="342"/>
                    <a:pt x="20" y="322"/>
                    <a:pt x="33" y="304"/>
                  </a:cubicBezTo>
                  <a:cubicBezTo>
                    <a:pt x="45" y="286"/>
                    <a:pt x="62" y="270"/>
                    <a:pt x="79" y="254"/>
                  </a:cubicBezTo>
                  <a:cubicBezTo>
                    <a:pt x="96" y="239"/>
                    <a:pt x="113" y="223"/>
                    <a:pt x="129" y="204"/>
                  </a:cubicBezTo>
                  <a:cubicBezTo>
                    <a:pt x="137" y="195"/>
                    <a:pt x="144" y="185"/>
                    <a:pt x="150" y="174"/>
                  </a:cubicBezTo>
                  <a:cubicBezTo>
                    <a:pt x="154" y="167"/>
                    <a:pt x="157" y="160"/>
                    <a:pt x="159" y="152"/>
                  </a:cubicBezTo>
                  <a:cubicBezTo>
                    <a:pt x="159" y="111"/>
                    <a:pt x="159" y="111"/>
                    <a:pt x="159" y="111"/>
                  </a:cubicBezTo>
                  <a:cubicBezTo>
                    <a:pt x="157" y="107"/>
                    <a:pt x="156" y="102"/>
                    <a:pt x="153" y="97"/>
                  </a:cubicBezTo>
                  <a:cubicBezTo>
                    <a:pt x="148" y="86"/>
                    <a:pt x="140" y="76"/>
                    <a:pt x="133" y="66"/>
                  </a:cubicBezTo>
                  <a:cubicBezTo>
                    <a:pt x="117" y="48"/>
                    <a:pt x="100" y="32"/>
                    <a:pt x="82" y="16"/>
                  </a:cubicBezTo>
                  <a:cubicBezTo>
                    <a:pt x="76" y="11"/>
                    <a:pt x="71" y="5"/>
                    <a:pt x="65" y="0"/>
                  </a:cubicBezTo>
                  <a:cubicBezTo>
                    <a:pt x="49" y="0"/>
                    <a:pt x="49" y="0"/>
                    <a:pt x="49" y="0"/>
                  </a:cubicBezTo>
                  <a:cubicBezTo>
                    <a:pt x="57" y="8"/>
                    <a:pt x="66"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hidden">
            <a:xfrm>
              <a:off x="6088063" y="-1587"/>
              <a:ext cx="501650" cy="6862762"/>
            </a:xfrm>
            <a:custGeom>
              <a:avLst/>
              <a:gdLst>
                <a:gd name="T0" fmla="*/ 0 w 158"/>
                <a:gd name="T1" fmla="*/ 110 h 2159"/>
                <a:gd name="T2" fmla="*/ 0 w 158"/>
                <a:gd name="T3" fmla="*/ 154 h 2159"/>
                <a:gd name="T4" fmla="*/ 36 w 158"/>
                <a:gd name="T5" fmla="*/ 209 h 2159"/>
                <a:gd name="T6" fmla="*/ 125 w 158"/>
                <a:gd name="T7" fmla="*/ 302 h 2159"/>
                <a:gd name="T8" fmla="*/ 137 w 158"/>
                <a:gd name="T9" fmla="*/ 388 h 2159"/>
                <a:gd name="T10" fmla="*/ 23 w 158"/>
                <a:gd name="T11" fmla="*/ 505 h 2159"/>
                <a:gd name="T12" fmla="*/ 0 w 158"/>
                <a:gd name="T13" fmla="*/ 566 h 2159"/>
                <a:gd name="T14" fmla="*/ 7 w 158"/>
                <a:gd name="T15" fmla="*/ 602 h 2159"/>
                <a:gd name="T16" fmla="*/ 62 w 158"/>
                <a:gd name="T17" fmla="*/ 670 h 2159"/>
                <a:gd name="T18" fmla="*/ 139 w 158"/>
                <a:gd name="T19" fmla="*/ 762 h 2159"/>
                <a:gd name="T20" fmla="*/ 122 w 158"/>
                <a:gd name="T21" fmla="*/ 840 h 2159"/>
                <a:gd name="T22" fmla="*/ 4 w 158"/>
                <a:gd name="T23" fmla="*/ 967 h 2159"/>
                <a:gd name="T24" fmla="*/ 0 w 158"/>
                <a:gd name="T25" fmla="*/ 1006 h 2159"/>
                <a:gd name="T26" fmla="*/ 27 w 158"/>
                <a:gd name="T27" fmla="*/ 1064 h 2159"/>
                <a:gd name="T28" fmla="*/ 139 w 158"/>
                <a:gd name="T29" fmla="*/ 1195 h 2159"/>
                <a:gd name="T30" fmla="*/ 122 w 158"/>
                <a:gd name="T31" fmla="*/ 1269 h 2159"/>
                <a:gd name="T32" fmla="*/ 4 w 158"/>
                <a:gd name="T33" fmla="*/ 1396 h 2159"/>
                <a:gd name="T34" fmla="*/ 0 w 158"/>
                <a:gd name="T35" fmla="*/ 1438 h 2159"/>
                <a:gd name="T36" fmla="*/ 27 w 158"/>
                <a:gd name="T37" fmla="*/ 1493 h 2159"/>
                <a:gd name="T38" fmla="*/ 112 w 158"/>
                <a:gd name="T39" fmla="*/ 1580 h 2159"/>
                <a:gd name="T40" fmla="*/ 139 w 158"/>
                <a:gd name="T41" fmla="*/ 1624 h 2159"/>
                <a:gd name="T42" fmla="*/ 122 w 158"/>
                <a:gd name="T43" fmla="*/ 1701 h 2159"/>
                <a:gd name="T44" fmla="*/ 4 w 158"/>
                <a:gd name="T45" fmla="*/ 1828 h 2159"/>
                <a:gd name="T46" fmla="*/ 0 w 158"/>
                <a:gd name="T47" fmla="*/ 1868 h 2159"/>
                <a:gd name="T48" fmla="*/ 27 w 158"/>
                <a:gd name="T49" fmla="*/ 1925 h 2159"/>
                <a:gd name="T50" fmla="*/ 97 w 158"/>
                <a:gd name="T51" fmla="*/ 1995 h 2159"/>
                <a:gd name="T52" fmla="*/ 143 w 158"/>
                <a:gd name="T53" fmla="*/ 2090 h 2159"/>
                <a:gd name="T54" fmla="*/ 95 w 158"/>
                <a:gd name="T55" fmla="*/ 2159 h 2159"/>
                <a:gd name="T56" fmla="*/ 142 w 158"/>
                <a:gd name="T57" fmla="*/ 2122 h 2159"/>
                <a:gd name="T58" fmla="*/ 151 w 158"/>
                <a:gd name="T59" fmla="*/ 2107 h 2159"/>
                <a:gd name="T60" fmla="*/ 141 w 158"/>
                <a:gd name="T61" fmla="*/ 2033 h 2159"/>
                <a:gd name="T62" fmla="*/ 83 w 158"/>
                <a:gd name="T63" fmla="*/ 1966 h 2159"/>
                <a:gd name="T64" fmla="*/ 15 w 158"/>
                <a:gd name="T65" fmla="*/ 1833 h 2159"/>
                <a:gd name="T66" fmla="*/ 130 w 158"/>
                <a:gd name="T67" fmla="*/ 1708 h 2159"/>
                <a:gd name="T68" fmla="*/ 156 w 158"/>
                <a:gd name="T69" fmla="*/ 1637 h 2159"/>
                <a:gd name="T70" fmla="*/ 83 w 158"/>
                <a:gd name="T71" fmla="*/ 1535 h 2159"/>
                <a:gd name="T72" fmla="*/ 15 w 158"/>
                <a:gd name="T73" fmla="*/ 1402 h 2159"/>
                <a:gd name="T74" fmla="*/ 130 w 158"/>
                <a:gd name="T75" fmla="*/ 1276 h 2159"/>
                <a:gd name="T76" fmla="*/ 145 w 158"/>
                <a:gd name="T77" fmla="*/ 1256 h 2159"/>
                <a:gd name="T78" fmla="*/ 156 w 158"/>
                <a:gd name="T79" fmla="*/ 1206 h 2159"/>
                <a:gd name="T80" fmla="*/ 132 w 158"/>
                <a:gd name="T81" fmla="*/ 1158 h 2159"/>
                <a:gd name="T82" fmla="*/ 9 w 158"/>
                <a:gd name="T83" fmla="*/ 1000 h 2159"/>
                <a:gd name="T84" fmla="*/ 80 w 158"/>
                <a:gd name="T85" fmla="*/ 896 h 2159"/>
                <a:gd name="T86" fmla="*/ 157 w 158"/>
                <a:gd name="T87" fmla="*/ 796 h 2159"/>
                <a:gd name="T88" fmla="*/ 132 w 158"/>
                <a:gd name="T89" fmla="*/ 726 h 2159"/>
                <a:gd name="T90" fmla="*/ 9 w 158"/>
                <a:gd name="T91" fmla="*/ 568 h 2159"/>
                <a:gd name="T92" fmla="*/ 80 w 158"/>
                <a:gd name="T93" fmla="*/ 464 h 2159"/>
                <a:gd name="T94" fmla="*/ 157 w 158"/>
                <a:gd name="T95" fmla="*/ 364 h 2159"/>
                <a:gd name="T96" fmla="*/ 132 w 158"/>
                <a:gd name="T97" fmla="*/ 293 h 2159"/>
                <a:gd name="T98" fmla="*/ 9 w 158"/>
                <a:gd name="T99" fmla="*/ 135 h 2159"/>
                <a:gd name="T100" fmla="*/ 80 w 158"/>
                <a:gd name="T101" fmla="*/ 31 h 2159"/>
                <a:gd name="T102" fmla="*/ 72 w 158"/>
                <a:gd name="T103" fmla="*/ 23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59">
                  <a:moveTo>
                    <a:pt x="23" y="72"/>
                  </a:moveTo>
                  <a:cubicBezTo>
                    <a:pt x="16" y="81"/>
                    <a:pt x="9" y="91"/>
                    <a:pt x="4" y="102"/>
                  </a:cubicBezTo>
                  <a:cubicBezTo>
                    <a:pt x="3" y="104"/>
                    <a:pt x="1" y="107"/>
                    <a:pt x="0" y="110"/>
                  </a:cubicBezTo>
                  <a:cubicBezTo>
                    <a:pt x="0" y="133"/>
                    <a:pt x="0" y="133"/>
                    <a:pt x="0" y="133"/>
                  </a:cubicBezTo>
                  <a:cubicBezTo>
                    <a:pt x="0" y="144"/>
                    <a:pt x="0" y="144"/>
                    <a:pt x="0" y="144"/>
                  </a:cubicBezTo>
                  <a:cubicBezTo>
                    <a:pt x="0" y="154"/>
                    <a:pt x="0" y="154"/>
                    <a:pt x="0" y="154"/>
                  </a:cubicBezTo>
                  <a:cubicBezTo>
                    <a:pt x="2" y="159"/>
                    <a:pt x="4" y="164"/>
                    <a:pt x="7" y="170"/>
                  </a:cubicBezTo>
                  <a:cubicBezTo>
                    <a:pt x="12" y="180"/>
                    <a:pt x="19" y="190"/>
                    <a:pt x="27" y="198"/>
                  </a:cubicBezTo>
                  <a:cubicBezTo>
                    <a:pt x="30" y="202"/>
                    <a:pt x="33" y="206"/>
                    <a:pt x="36" y="209"/>
                  </a:cubicBezTo>
                  <a:cubicBezTo>
                    <a:pt x="44" y="219"/>
                    <a:pt x="53" y="228"/>
                    <a:pt x="62" y="237"/>
                  </a:cubicBezTo>
                  <a:cubicBezTo>
                    <a:pt x="79" y="254"/>
                    <a:pt x="96" y="269"/>
                    <a:pt x="112" y="286"/>
                  </a:cubicBezTo>
                  <a:cubicBezTo>
                    <a:pt x="117" y="291"/>
                    <a:pt x="121" y="297"/>
                    <a:pt x="125" y="302"/>
                  </a:cubicBezTo>
                  <a:cubicBezTo>
                    <a:pt x="131" y="311"/>
                    <a:pt x="136" y="320"/>
                    <a:pt x="139" y="329"/>
                  </a:cubicBezTo>
                  <a:cubicBezTo>
                    <a:pt x="143" y="340"/>
                    <a:pt x="144" y="352"/>
                    <a:pt x="143" y="363"/>
                  </a:cubicBezTo>
                  <a:cubicBezTo>
                    <a:pt x="142" y="372"/>
                    <a:pt x="140" y="380"/>
                    <a:pt x="137" y="388"/>
                  </a:cubicBezTo>
                  <a:cubicBezTo>
                    <a:pt x="132" y="395"/>
                    <a:pt x="127" y="401"/>
                    <a:pt x="122" y="407"/>
                  </a:cubicBezTo>
                  <a:cubicBezTo>
                    <a:pt x="107" y="424"/>
                    <a:pt x="89" y="440"/>
                    <a:pt x="72" y="455"/>
                  </a:cubicBezTo>
                  <a:cubicBezTo>
                    <a:pt x="55" y="471"/>
                    <a:pt x="38" y="487"/>
                    <a:pt x="23" y="505"/>
                  </a:cubicBezTo>
                  <a:cubicBezTo>
                    <a:pt x="16" y="514"/>
                    <a:pt x="9" y="524"/>
                    <a:pt x="4" y="534"/>
                  </a:cubicBezTo>
                  <a:cubicBezTo>
                    <a:pt x="3" y="537"/>
                    <a:pt x="1" y="540"/>
                    <a:pt x="0" y="543"/>
                  </a:cubicBezTo>
                  <a:cubicBezTo>
                    <a:pt x="0" y="566"/>
                    <a:pt x="0" y="566"/>
                    <a:pt x="0" y="566"/>
                  </a:cubicBezTo>
                  <a:cubicBezTo>
                    <a:pt x="0" y="577"/>
                    <a:pt x="0" y="577"/>
                    <a:pt x="0" y="577"/>
                  </a:cubicBezTo>
                  <a:cubicBezTo>
                    <a:pt x="0" y="587"/>
                    <a:pt x="0" y="587"/>
                    <a:pt x="0" y="587"/>
                  </a:cubicBezTo>
                  <a:cubicBezTo>
                    <a:pt x="2" y="592"/>
                    <a:pt x="4" y="597"/>
                    <a:pt x="7" y="602"/>
                  </a:cubicBezTo>
                  <a:cubicBezTo>
                    <a:pt x="12" y="613"/>
                    <a:pt x="19" y="622"/>
                    <a:pt x="27" y="631"/>
                  </a:cubicBezTo>
                  <a:cubicBezTo>
                    <a:pt x="30" y="635"/>
                    <a:pt x="33" y="638"/>
                    <a:pt x="36" y="642"/>
                  </a:cubicBezTo>
                  <a:cubicBezTo>
                    <a:pt x="44" y="652"/>
                    <a:pt x="53" y="661"/>
                    <a:pt x="62" y="670"/>
                  </a:cubicBezTo>
                  <a:cubicBezTo>
                    <a:pt x="79" y="686"/>
                    <a:pt x="96" y="702"/>
                    <a:pt x="112" y="719"/>
                  </a:cubicBezTo>
                  <a:cubicBezTo>
                    <a:pt x="117" y="724"/>
                    <a:pt x="121" y="730"/>
                    <a:pt x="125" y="735"/>
                  </a:cubicBezTo>
                  <a:cubicBezTo>
                    <a:pt x="131" y="744"/>
                    <a:pt x="136" y="753"/>
                    <a:pt x="139" y="762"/>
                  </a:cubicBezTo>
                  <a:cubicBezTo>
                    <a:pt x="143" y="773"/>
                    <a:pt x="144" y="785"/>
                    <a:pt x="143" y="796"/>
                  </a:cubicBezTo>
                  <a:cubicBezTo>
                    <a:pt x="142" y="805"/>
                    <a:pt x="140" y="813"/>
                    <a:pt x="137" y="821"/>
                  </a:cubicBezTo>
                  <a:cubicBezTo>
                    <a:pt x="132" y="827"/>
                    <a:pt x="127" y="834"/>
                    <a:pt x="122" y="840"/>
                  </a:cubicBezTo>
                  <a:cubicBezTo>
                    <a:pt x="107" y="857"/>
                    <a:pt x="89" y="872"/>
                    <a:pt x="72" y="888"/>
                  </a:cubicBezTo>
                  <a:cubicBezTo>
                    <a:pt x="55" y="904"/>
                    <a:pt x="38" y="920"/>
                    <a:pt x="23" y="938"/>
                  </a:cubicBezTo>
                  <a:cubicBezTo>
                    <a:pt x="16" y="947"/>
                    <a:pt x="9" y="957"/>
                    <a:pt x="4" y="967"/>
                  </a:cubicBezTo>
                  <a:cubicBezTo>
                    <a:pt x="3" y="970"/>
                    <a:pt x="1" y="973"/>
                    <a:pt x="0" y="976"/>
                  </a:cubicBezTo>
                  <a:cubicBezTo>
                    <a:pt x="0" y="995"/>
                    <a:pt x="0" y="995"/>
                    <a:pt x="0" y="995"/>
                  </a:cubicBezTo>
                  <a:cubicBezTo>
                    <a:pt x="0" y="1006"/>
                    <a:pt x="0" y="1006"/>
                    <a:pt x="0" y="1006"/>
                  </a:cubicBezTo>
                  <a:cubicBezTo>
                    <a:pt x="0" y="1019"/>
                    <a:pt x="0" y="1019"/>
                    <a:pt x="0" y="1019"/>
                  </a:cubicBezTo>
                  <a:cubicBezTo>
                    <a:pt x="2" y="1025"/>
                    <a:pt x="4" y="1030"/>
                    <a:pt x="7" y="1035"/>
                  </a:cubicBezTo>
                  <a:cubicBezTo>
                    <a:pt x="12" y="1046"/>
                    <a:pt x="19" y="1055"/>
                    <a:pt x="27" y="1064"/>
                  </a:cubicBezTo>
                  <a:cubicBezTo>
                    <a:pt x="42" y="1082"/>
                    <a:pt x="59" y="1098"/>
                    <a:pt x="76" y="1113"/>
                  </a:cubicBezTo>
                  <a:cubicBezTo>
                    <a:pt x="93" y="1129"/>
                    <a:pt x="110" y="1146"/>
                    <a:pt x="123" y="1164"/>
                  </a:cubicBezTo>
                  <a:cubicBezTo>
                    <a:pt x="130" y="1174"/>
                    <a:pt x="135" y="1184"/>
                    <a:pt x="139" y="1195"/>
                  </a:cubicBezTo>
                  <a:cubicBezTo>
                    <a:pt x="143" y="1206"/>
                    <a:pt x="144" y="1218"/>
                    <a:pt x="143" y="1229"/>
                  </a:cubicBezTo>
                  <a:cubicBezTo>
                    <a:pt x="143" y="1234"/>
                    <a:pt x="142" y="1239"/>
                    <a:pt x="140" y="1244"/>
                  </a:cubicBezTo>
                  <a:cubicBezTo>
                    <a:pt x="135" y="1253"/>
                    <a:pt x="129" y="1261"/>
                    <a:pt x="122" y="1269"/>
                  </a:cubicBezTo>
                  <a:cubicBezTo>
                    <a:pt x="107" y="1286"/>
                    <a:pt x="89" y="1302"/>
                    <a:pt x="72" y="1318"/>
                  </a:cubicBezTo>
                  <a:cubicBezTo>
                    <a:pt x="55" y="1333"/>
                    <a:pt x="38" y="1349"/>
                    <a:pt x="23" y="1367"/>
                  </a:cubicBezTo>
                  <a:cubicBezTo>
                    <a:pt x="16" y="1376"/>
                    <a:pt x="9" y="1386"/>
                    <a:pt x="4" y="1396"/>
                  </a:cubicBezTo>
                  <a:cubicBezTo>
                    <a:pt x="3" y="1399"/>
                    <a:pt x="1" y="1402"/>
                    <a:pt x="0" y="1405"/>
                  </a:cubicBezTo>
                  <a:cubicBezTo>
                    <a:pt x="0" y="1427"/>
                    <a:pt x="0" y="1427"/>
                    <a:pt x="0" y="1427"/>
                  </a:cubicBezTo>
                  <a:cubicBezTo>
                    <a:pt x="0" y="1438"/>
                    <a:pt x="0" y="1438"/>
                    <a:pt x="0" y="1438"/>
                  </a:cubicBezTo>
                  <a:cubicBezTo>
                    <a:pt x="0" y="1449"/>
                    <a:pt x="0" y="1449"/>
                    <a:pt x="0" y="1449"/>
                  </a:cubicBezTo>
                  <a:cubicBezTo>
                    <a:pt x="2" y="1454"/>
                    <a:pt x="4" y="1459"/>
                    <a:pt x="7" y="1464"/>
                  </a:cubicBezTo>
                  <a:cubicBezTo>
                    <a:pt x="12" y="1475"/>
                    <a:pt x="19" y="1484"/>
                    <a:pt x="27" y="1493"/>
                  </a:cubicBezTo>
                  <a:cubicBezTo>
                    <a:pt x="34" y="1502"/>
                    <a:pt x="41" y="1510"/>
                    <a:pt x="49" y="1517"/>
                  </a:cubicBezTo>
                  <a:cubicBezTo>
                    <a:pt x="54" y="1522"/>
                    <a:pt x="58" y="1526"/>
                    <a:pt x="62" y="1531"/>
                  </a:cubicBezTo>
                  <a:cubicBezTo>
                    <a:pt x="79" y="1547"/>
                    <a:pt x="96" y="1563"/>
                    <a:pt x="112" y="1580"/>
                  </a:cubicBezTo>
                  <a:cubicBezTo>
                    <a:pt x="114" y="1582"/>
                    <a:pt x="115" y="1584"/>
                    <a:pt x="117" y="1586"/>
                  </a:cubicBezTo>
                  <a:cubicBezTo>
                    <a:pt x="119" y="1589"/>
                    <a:pt x="121" y="1591"/>
                    <a:pt x="123" y="1594"/>
                  </a:cubicBezTo>
                  <a:cubicBezTo>
                    <a:pt x="130" y="1603"/>
                    <a:pt x="135" y="1613"/>
                    <a:pt x="139" y="1624"/>
                  </a:cubicBezTo>
                  <a:cubicBezTo>
                    <a:pt x="143" y="1635"/>
                    <a:pt x="144" y="1647"/>
                    <a:pt x="143" y="1658"/>
                  </a:cubicBezTo>
                  <a:cubicBezTo>
                    <a:pt x="142" y="1666"/>
                    <a:pt x="141" y="1673"/>
                    <a:pt x="138" y="1680"/>
                  </a:cubicBezTo>
                  <a:cubicBezTo>
                    <a:pt x="133" y="1687"/>
                    <a:pt x="128" y="1694"/>
                    <a:pt x="122" y="1701"/>
                  </a:cubicBezTo>
                  <a:cubicBezTo>
                    <a:pt x="107" y="1718"/>
                    <a:pt x="89" y="1733"/>
                    <a:pt x="72" y="1749"/>
                  </a:cubicBezTo>
                  <a:cubicBezTo>
                    <a:pt x="55" y="1765"/>
                    <a:pt x="38" y="1781"/>
                    <a:pt x="23" y="1799"/>
                  </a:cubicBezTo>
                  <a:cubicBezTo>
                    <a:pt x="16" y="1808"/>
                    <a:pt x="9" y="1818"/>
                    <a:pt x="4" y="1828"/>
                  </a:cubicBezTo>
                  <a:cubicBezTo>
                    <a:pt x="3" y="1831"/>
                    <a:pt x="1" y="1834"/>
                    <a:pt x="0" y="1837"/>
                  </a:cubicBezTo>
                  <a:cubicBezTo>
                    <a:pt x="0" y="1857"/>
                    <a:pt x="0" y="1857"/>
                    <a:pt x="0" y="1857"/>
                  </a:cubicBezTo>
                  <a:cubicBezTo>
                    <a:pt x="0" y="1868"/>
                    <a:pt x="0" y="1868"/>
                    <a:pt x="0" y="1868"/>
                  </a:cubicBezTo>
                  <a:cubicBezTo>
                    <a:pt x="0" y="1880"/>
                    <a:pt x="0" y="1880"/>
                    <a:pt x="0" y="1880"/>
                  </a:cubicBezTo>
                  <a:cubicBezTo>
                    <a:pt x="2" y="1886"/>
                    <a:pt x="4" y="1891"/>
                    <a:pt x="7" y="1896"/>
                  </a:cubicBezTo>
                  <a:cubicBezTo>
                    <a:pt x="12" y="1907"/>
                    <a:pt x="19" y="1916"/>
                    <a:pt x="27" y="1925"/>
                  </a:cubicBezTo>
                  <a:cubicBezTo>
                    <a:pt x="42" y="1943"/>
                    <a:pt x="59" y="1958"/>
                    <a:pt x="76" y="1974"/>
                  </a:cubicBezTo>
                  <a:cubicBezTo>
                    <a:pt x="76" y="1975"/>
                    <a:pt x="76" y="1975"/>
                    <a:pt x="77" y="1975"/>
                  </a:cubicBezTo>
                  <a:cubicBezTo>
                    <a:pt x="84" y="1982"/>
                    <a:pt x="90" y="1988"/>
                    <a:pt x="97" y="1995"/>
                  </a:cubicBezTo>
                  <a:cubicBezTo>
                    <a:pt x="106" y="2004"/>
                    <a:pt x="115" y="2014"/>
                    <a:pt x="123" y="2025"/>
                  </a:cubicBezTo>
                  <a:cubicBezTo>
                    <a:pt x="130" y="2035"/>
                    <a:pt x="135" y="2045"/>
                    <a:pt x="139" y="2056"/>
                  </a:cubicBezTo>
                  <a:cubicBezTo>
                    <a:pt x="143" y="2067"/>
                    <a:pt x="144" y="2078"/>
                    <a:pt x="143" y="2090"/>
                  </a:cubicBezTo>
                  <a:cubicBezTo>
                    <a:pt x="142" y="2096"/>
                    <a:pt x="141" y="2102"/>
                    <a:pt x="139" y="2108"/>
                  </a:cubicBezTo>
                  <a:cubicBezTo>
                    <a:pt x="134" y="2116"/>
                    <a:pt x="128" y="2124"/>
                    <a:pt x="122" y="2131"/>
                  </a:cubicBezTo>
                  <a:cubicBezTo>
                    <a:pt x="113" y="2141"/>
                    <a:pt x="104" y="2150"/>
                    <a:pt x="95" y="2159"/>
                  </a:cubicBezTo>
                  <a:cubicBezTo>
                    <a:pt x="110" y="2159"/>
                    <a:pt x="110" y="2159"/>
                    <a:pt x="110" y="2159"/>
                  </a:cubicBezTo>
                  <a:cubicBezTo>
                    <a:pt x="117" y="2152"/>
                    <a:pt x="124" y="2145"/>
                    <a:pt x="130" y="2138"/>
                  </a:cubicBezTo>
                  <a:cubicBezTo>
                    <a:pt x="134" y="2133"/>
                    <a:pt x="138" y="2128"/>
                    <a:pt x="142" y="2122"/>
                  </a:cubicBezTo>
                  <a:cubicBezTo>
                    <a:pt x="143" y="2122"/>
                    <a:pt x="143" y="2122"/>
                    <a:pt x="143" y="2122"/>
                  </a:cubicBezTo>
                  <a:cubicBezTo>
                    <a:pt x="143" y="2122"/>
                    <a:pt x="143" y="2121"/>
                    <a:pt x="143" y="2120"/>
                  </a:cubicBezTo>
                  <a:cubicBezTo>
                    <a:pt x="146" y="2116"/>
                    <a:pt x="149" y="2112"/>
                    <a:pt x="151" y="2107"/>
                  </a:cubicBezTo>
                  <a:cubicBezTo>
                    <a:pt x="154" y="2101"/>
                    <a:pt x="156" y="2095"/>
                    <a:pt x="157" y="2088"/>
                  </a:cubicBezTo>
                  <a:cubicBezTo>
                    <a:pt x="158" y="2080"/>
                    <a:pt x="157" y="2074"/>
                    <a:pt x="156" y="2068"/>
                  </a:cubicBezTo>
                  <a:cubicBezTo>
                    <a:pt x="153" y="2055"/>
                    <a:pt x="147" y="2043"/>
                    <a:pt x="141" y="2033"/>
                  </a:cubicBezTo>
                  <a:cubicBezTo>
                    <a:pt x="140" y="2032"/>
                    <a:pt x="139" y="2030"/>
                    <a:pt x="138" y="2029"/>
                  </a:cubicBezTo>
                  <a:cubicBezTo>
                    <a:pt x="136" y="2026"/>
                    <a:pt x="134" y="2022"/>
                    <a:pt x="132" y="2019"/>
                  </a:cubicBezTo>
                  <a:cubicBezTo>
                    <a:pt x="117" y="1999"/>
                    <a:pt x="100" y="1982"/>
                    <a:pt x="83" y="1966"/>
                  </a:cubicBezTo>
                  <a:cubicBezTo>
                    <a:pt x="67" y="1950"/>
                    <a:pt x="50" y="1935"/>
                    <a:pt x="35" y="1917"/>
                  </a:cubicBezTo>
                  <a:cubicBezTo>
                    <a:pt x="21" y="1901"/>
                    <a:pt x="10" y="1881"/>
                    <a:pt x="9" y="1861"/>
                  </a:cubicBezTo>
                  <a:cubicBezTo>
                    <a:pt x="8" y="1852"/>
                    <a:pt x="10" y="1843"/>
                    <a:pt x="15" y="1833"/>
                  </a:cubicBezTo>
                  <a:cubicBezTo>
                    <a:pt x="19" y="1824"/>
                    <a:pt x="25" y="1815"/>
                    <a:pt x="32" y="1806"/>
                  </a:cubicBezTo>
                  <a:cubicBezTo>
                    <a:pt x="46" y="1789"/>
                    <a:pt x="63" y="1773"/>
                    <a:pt x="80" y="1757"/>
                  </a:cubicBezTo>
                  <a:cubicBezTo>
                    <a:pt x="97" y="1741"/>
                    <a:pt x="114" y="1726"/>
                    <a:pt x="130" y="1708"/>
                  </a:cubicBezTo>
                  <a:cubicBezTo>
                    <a:pt x="138" y="1698"/>
                    <a:pt x="146" y="1689"/>
                    <a:pt x="151" y="1677"/>
                  </a:cubicBezTo>
                  <a:cubicBezTo>
                    <a:pt x="154" y="1671"/>
                    <a:pt x="156" y="1664"/>
                    <a:pt x="157" y="1657"/>
                  </a:cubicBezTo>
                  <a:cubicBezTo>
                    <a:pt x="158" y="1650"/>
                    <a:pt x="157" y="1644"/>
                    <a:pt x="156" y="1637"/>
                  </a:cubicBezTo>
                  <a:cubicBezTo>
                    <a:pt x="153" y="1625"/>
                    <a:pt x="148" y="1614"/>
                    <a:pt x="142" y="1605"/>
                  </a:cubicBezTo>
                  <a:cubicBezTo>
                    <a:pt x="139" y="1599"/>
                    <a:pt x="135" y="1593"/>
                    <a:pt x="132" y="1588"/>
                  </a:cubicBezTo>
                  <a:cubicBezTo>
                    <a:pt x="117" y="1567"/>
                    <a:pt x="100" y="1551"/>
                    <a:pt x="83" y="1535"/>
                  </a:cubicBezTo>
                  <a:cubicBezTo>
                    <a:pt x="67" y="1519"/>
                    <a:pt x="50" y="1503"/>
                    <a:pt x="35" y="1486"/>
                  </a:cubicBezTo>
                  <a:cubicBezTo>
                    <a:pt x="21" y="1469"/>
                    <a:pt x="10" y="1450"/>
                    <a:pt x="9" y="1430"/>
                  </a:cubicBezTo>
                  <a:cubicBezTo>
                    <a:pt x="8" y="1421"/>
                    <a:pt x="10" y="1411"/>
                    <a:pt x="15" y="1402"/>
                  </a:cubicBezTo>
                  <a:cubicBezTo>
                    <a:pt x="19" y="1392"/>
                    <a:pt x="25" y="1383"/>
                    <a:pt x="32" y="1375"/>
                  </a:cubicBezTo>
                  <a:cubicBezTo>
                    <a:pt x="46" y="1357"/>
                    <a:pt x="63" y="1342"/>
                    <a:pt x="80" y="1326"/>
                  </a:cubicBezTo>
                  <a:cubicBezTo>
                    <a:pt x="97" y="1310"/>
                    <a:pt x="114" y="1294"/>
                    <a:pt x="130" y="1276"/>
                  </a:cubicBezTo>
                  <a:cubicBezTo>
                    <a:pt x="134" y="1271"/>
                    <a:pt x="138" y="1266"/>
                    <a:pt x="142" y="1261"/>
                  </a:cubicBezTo>
                  <a:cubicBezTo>
                    <a:pt x="143" y="1261"/>
                    <a:pt x="143" y="1261"/>
                    <a:pt x="143" y="1261"/>
                  </a:cubicBezTo>
                  <a:cubicBezTo>
                    <a:pt x="144" y="1259"/>
                    <a:pt x="144" y="1258"/>
                    <a:pt x="145" y="1256"/>
                  </a:cubicBezTo>
                  <a:cubicBezTo>
                    <a:pt x="147" y="1252"/>
                    <a:pt x="149" y="1249"/>
                    <a:pt x="151" y="1245"/>
                  </a:cubicBezTo>
                  <a:cubicBezTo>
                    <a:pt x="154" y="1239"/>
                    <a:pt x="156" y="1233"/>
                    <a:pt x="157" y="1226"/>
                  </a:cubicBezTo>
                  <a:cubicBezTo>
                    <a:pt x="158" y="1218"/>
                    <a:pt x="157" y="1212"/>
                    <a:pt x="156" y="1206"/>
                  </a:cubicBezTo>
                  <a:cubicBezTo>
                    <a:pt x="153" y="1193"/>
                    <a:pt x="147" y="1181"/>
                    <a:pt x="141" y="1171"/>
                  </a:cubicBezTo>
                  <a:cubicBezTo>
                    <a:pt x="138" y="1168"/>
                    <a:pt x="136" y="1164"/>
                    <a:pt x="133" y="1161"/>
                  </a:cubicBezTo>
                  <a:cubicBezTo>
                    <a:pt x="133" y="1160"/>
                    <a:pt x="132" y="1159"/>
                    <a:pt x="132" y="1158"/>
                  </a:cubicBezTo>
                  <a:cubicBezTo>
                    <a:pt x="117" y="1138"/>
                    <a:pt x="100" y="1122"/>
                    <a:pt x="83" y="1105"/>
                  </a:cubicBezTo>
                  <a:cubicBezTo>
                    <a:pt x="67" y="1089"/>
                    <a:pt x="50" y="1074"/>
                    <a:pt x="35" y="1057"/>
                  </a:cubicBezTo>
                  <a:cubicBezTo>
                    <a:pt x="21" y="1040"/>
                    <a:pt x="10" y="1020"/>
                    <a:pt x="9" y="1000"/>
                  </a:cubicBezTo>
                  <a:cubicBezTo>
                    <a:pt x="8" y="991"/>
                    <a:pt x="10" y="982"/>
                    <a:pt x="15" y="972"/>
                  </a:cubicBezTo>
                  <a:cubicBezTo>
                    <a:pt x="19" y="963"/>
                    <a:pt x="25" y="954"/>
                    <a:pt x="32" y="945"/>
                  </a:cubicBezTo>
                  <a:cubicBezTo>
                    <a:pt x="46" y="928"/>
                    <a:pt x="63" y="912"/>
                    <a:pt x="80" y="896"/>
                  </a:cubicBezTo>
                  <a:cubicBezTo>
                    <a:pt x="97" y="880"/>
                    <a:pt x="114" y="865"/>
                    <a:pt x="130" y="847"/>
                  </a:cubicBezTo>
                  <a:cubicBezTo>
                    <a:pt x="138" y="837"/>
                    <a:pt x="146" y="828"/>
                    <a:pt x="151" y="816"/>
                  </a:cubicBezTo>
                  <a:cubicBezTo>
                    <a:pt x="154" y="810"/>
                    <a:pt x="156" y="803"/>
                    <a:pt x="157" y="796"/>
                  </a:cubicBezTo>
                  <a:cubicBezTo>
                    <a:pt x="158" y="789"/>
                    <a:pt x="157" y="783"/>
                    <a:pt x="156" y="776"/>
                  </a:cubicBezTo>
                  <a:cubicBezTo>
                    <a:pt x="153" y="766"/>
                    <a:pt x="149" y="756"/>
                    <a:pt x="144" y="748"/>
                  </a:cubicBezTo>
                  <a:cubicBezTo>
                    <a:pt x="141" y="740"/>
                    <a:pt x="136" y="732"/>
                    <a:pt x="132" y="726"/>
                  </a:cubicBezTo>
                  <a:cubicBezTo>
                    <a:pt x="117" y="705"/>
                    <a:pt x="100" y="689"/>
                    <a:pt x="83" y="673"/>
                  </a:cubicBezTo>
                  <a:cubicBezTo>
                    <a:pt x="67" y="656"/>
                    <a:pt x="50" y="641"/>
                    <a:pt x="35" y="624"/>
                  </a:cubicBezTo>
                  <a:cubicBezTo>
                    <a:pt x="21" y="607"/>
                    <a:pt x="10" y="588"/>
                    <a:pt x="9" y="568"/>
                  </a:cubicBezTo>
                  <a:cubicBezTo>
                    <a:pt x="8" y="558"/>
                    <a:pt x="10" y="549"/>
                    <a:pt x="15" y="540"/>
                  </a:cubicBezTo>
                  <a:cubicBezTo>
                    <a:pt x="19" y="530"/>
                    <a:pt x="25" y="521"/>
                    <a:pt x="32" y="513"/>
                  </a:cubicBezTo>
                  <a:cubicBezTo>
                    <a:pt x="46" y="495"/>
                    <a:pt x="63" y="480"/>
                    <a:pt x="80" y="464"/>
                  </a:cubicBezTo>
                  <a:cubicBezTo>
                    <a:pt x="97" y="448"/>
                    <a:pt x="114" y="432"/>
                    <a:pt x="130" y="414"/>
                  </a:cubicBezTo>
                  <a:cubicBezTo>
                    <a:pt x="138" y="405"/>
                    <a:pt x="146" y="395"/>
                    <a:pt x="151" y="383"/>
                  </a:cubicBezTo>
                  <a:cubicBezTo>
                    <a:pt x="154" y="377"/>
                    <a:pt x="156" y="371"/>
                    <a:pt x="157" y="364"/>
                  </a:cubicBezTo>
                  <a:cubicBezTo>
                    <a:pt x="158" y="356"/>
                    <a:pt x="157" y="350"/>
                    <a:pt x="156" y="344"/>
                  </a:cubicBezTo>
                  <a:cubicBezTo>
                    <a:pt x="153" y="333"/>
                    <a:pt x="149" y="324"/>
                    <a:pt x="144" y="315"/>
                  </a:cubicBezTo>
                  <a:cubicBezTo>
                    <a:pt x="141" y="307"/>
                    <a:pt x="136" y="300"/>
                    <a:pt x="132" y="293"/>
                  </a:cubicBezTo>
                  <a:cubicBezTo>
                    <a:pt x="117" y="273"/>
                    <a:pt x="100" y="256"/>
                    <a:pt x="83" y="240"/>
                  </a:cubicBezTo>
                  <a:cubicBezTo>
                    <a:pt x="67" y="224"/>
                    <a:pt x="50" y="208"/>
                    <a:pt x="35" y="191"/>
                  </a:cubicBezTo>
                  <a:cubicBezTo>
                    <a:pt x="21" y="174"/>
                    <a:pt x="10" y="155"/>
                    <a:pt x="9" y="135"/>
                  </a:cubicBezTo>
                  <a:cubicBezTo>
                    <a:pt x="8" y="126"/>
                    <a:pt x="10" y="116"/>
                    <a:pt x="15" y="107"/>
                  </a:cubicBezTo>
                  <a:cubicBezTo>
                    <a:pt x="19" y="97"/>
                    <a:pt x="25" y="88"/>
                    <a:pt x="32" y="80"/>
                  </a:cubicBezTo>
                  <a:cubicBezTo>
                    <a:pt x="46" y="63"/>
                    <a:pt x="63" y="47"/>
                    <a:pt x="80" y="31"/>
                  </a:cubicBezTo>
                  <a:cubicBezTo>
                    <a:pt x="91" y="21"/>
                    <a:pt x="102" y="10"/>
                    <a:pt x="112" y="0"/>
                  </a:cubicBezTo>
                  <a:cubicBezTo>
                    <a:pt x="97" y="0"/>
                    <a:pt x="97" y="0"/>
                    <a:pt x="97" y="0"/>
                  </a:cubicBezTo>
                  <a:cubicBezTo>
                    <a:pt x="89" y="7"/>
                    <a:pt x="81" y="15"/>
                    <a:pt x="72" y="23"/>
                  </a:cubicBezTo>
                  <a:cubicBezTo>
                    <a:pt x="55" y="39"/>
                    <a:pt x="38" y="54"/>
                    <a:pt x="23"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hidden">
            <a:xfrm>
              <a:off x="7107238"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8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6"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30"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6"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30"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8"/>
                  </a:cubicBezTo>
                  <a:cubicBezTo>
                    <a:pt x="56" y="1522"/>
                    <a:pt x="60" y="1527"/>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6"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8"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7"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3"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3"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3"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3"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3"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hidden">
            <a:xfrm>
              <a:off x="10664825"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hidden">
            <a:xfrm>
              <a:off x="964565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hidden">
            <a:xfrm>
              <a:off x="8639175" y="-1587"/>
              <a:ext cx="1003300" cy="6862762"/>
            </a:xfrm>
            <a:custGeom>
              <a:avLst/>
              <a:gdLst>
                <a:gd name="T0" fmla="*/ 129 w 316"/>
                <a:gd name="T1" fmla="*/ 183 h 2159"/>
                <a:gd name="T2" fmla="*/ 19 w 316"/>
                <a:gd name="T3" fmla="*/ 305 h 2159"/>
                <a:gd name="T4" fmla="*/ 0 w 316"/>
                <a:gd name="T5" fmla="*/ 367 h 2159"/>
                <a:gd name="T6" fmla="*/ 24 w 316"/>
                <a:gd name="T7" fmla="*/ 408 h 2159"/>
                <a:gd name="T8" fmla="*/ 149 w 316"/>
                <a:gd name="T9" fmla="*/ 564 h 2159"/>
                <a:gd name="T10" fmla="*/ 23 w 316"/>
                <a:gd name="T11" fmla="*/ 730 h 2159"/>
                <a:gd name="T12" fmla="*/ 0 w 316"/>
                <a:gd name="T13" fmla="*/ 796 h 2159"/>
                <a:gd name="T14" fmla="*/ 14 w 316"/>
                <a:gd name="T15" fmla="*/ 828 h 2159"/>
                <a:gd name="T16" fmla="*/ 149 w 316"/>
                <a:gd name="T17" fmla="*/ 993 h 2159"/>
                <a:gd name="T18" fmla="*/ 13 w 316"/>
                <a:gd name="T19" fmla="*/ 1175 h 2159"/>
                <a:gd name="T20" fmla="*/ 4 w 316"/>
                <a:gd name="T21" fmla="*/ 1242 h 2159"/>
                <a:gd name="T22" fmla="*/ 74 w 316"/>
                <a:gd name="T23" fmla="*/ 1319 h 2159"/>
                <a:gd name="T24" fmla="*/ 129 w 316"/>
                <a:gd name="T25" fmla="*/ 1477 h 2159"/>
                <a:gd name="T26" fmla="*/ 0 w 316"/>
                <a:gd name="T27" fmla="*/ 1639 h 2159"/>
                <a:gd name="T28" fmla="*/ 9 w 316"/>
                <a:gd name="T29" fmla="*/ 1681 h 2159"/>
                <a:gd name="T30" fmla="*/ 123 w 316"/>
                <a:gd name="T31" fmla="*/ 1800 h 2159"/>
                <a:gd name="T32" fmla="*/ 93 w 316"/>
                <a:gd name="T33" fmla="*/ 1951 h 2159"/>
                <a:gd name="T34" fmla="*/ 0 w 316"/>
                <a:gd name="T35" fmla="*/ 2069 h 2159"/>
                <a:gd name="T36" fmla="*/ 7 w 316"/>
                <a:gd name="T37" fmla="*/ 2109 h 2159"/>
                <a:gd name="T38" fmla="*/ 66 w 316"/>
                <a:gd name="T39" fmla="*/ 2159 h 2159"/>
                <a:gd name="T40" fmla="*/ 78 w 316"/>
                <a:gd name="T41" fmla="*/ 1981 h 2159"/>
                <a:gd name="T42" fmla="*/ 165 w 316"/>
                <a:gd name="T43" fmla="*/ 1896 h 2159"/>
                <a:gd name="T44" fmla="*/ 281 w 316"/>
                <a:gd name="T45" fmla="*/ 2025 h 2159"/>
                <a:gd name="T46" fmla="*/ 253 w 316"/>
                <a:gd name="T47" fmla="*/ 2159 h 2159"/>
                <a:gd name="T48" fmla="*/ 301 w 316"/>
                <a:gd name="T49" fmla="*/ 2120 h 2159"/>
                <a:gd name="T50" fmla="*/ 296 w 316"/>
                <a:gd name="T51" fmla="*/ 2029 h 2159"/>
                <a:gd name="T52" fmla="*/ 173 w 316"/>
                <a:gd name="T53" fmla="*/ 1833 h 2159"/>
                <a:gd name="T54" fmla="*/ 315 w 316"/>
                <a:gd name="T55" fmla="*/ 1657 h 2159"/>
                <a:gd name="T56" fmla="*/ 193 w 316"/>
                <a:gd name="T57" fmla="*/ 1486 h 2159"/>
                <a:gd name="T58" fmla="*/ 288 w 316"/>
                <a:gd name="T59" fmla="*/ 1276 h 2159"/>
                <a:gd name="T60" fmla="*/ 315 w 316"/>
                <a:gd name="T61" fmla="*/ 1226 h 2159"/>
                <a:gd name="T62" fmla="*/ 241 w 316"/>
                <a:gd name="T63" fmla="*/ 1105 h 2159"/>
                <a:gd name="T64" fmla="*/ 238 w 316"/>
                <a:gd name="T65" fmla="*/ 896 h 2159"/>
                <a:gd name="T66" fmla="*/ 302 w 316"/>
                <a:gd name="T67" fmla="*/ 748 h 2159"/>
                <a:gd name="T68" fmla="*/ 173 w 316"/>
                <a:gd name="T69" fmla="*/ 540 h 2159"/>
                <a:gd name="T70" fmla="*/ 315 w 316"/>
                <a:gd name="T71" fmla="*/ 364 h 2159"/>
                <a:gd name="T72" fmla="*/ 193 w 316"/>
                <a:gd name="T73" fmla="*/ 191 h 2159"/>
                <a:gd name="T74" fmla="*/ 270 w 316"/>
                <a:gd name="T75" fmla="*/ 0 h 2159"/>
                <a:gd name="T76" fmla="*/ 158 w 316"/>
                <a:gd name="T77" fmla="*/ 110 h 2159"/>
                <a:gd name="T78" fmla="*/ 64 w 316"/>
                <a:gd name="T79" fmla="*/ 0 h 2159"/>
                <a:gd name="T80" fmla="*/ 207 w 316"/>
                <a:gd name="T81" fmla="*/ 1517 h 2159"/>
                <a:gd name="T82" fmla="*/ 297 w 316"/>
                <a:gd name="T83" fmla="*/ 1624 h 2159"/>
                <a:gd name="T84" fmla="*/ 181 w 316"/>
                <a:gd name="T85" fmla="*/ 1799 h 2159"/>
                <a:gd name="T86" fmla="*/ 132 w 316"/>
                <a:gd name="T87" fmla="*/ 1793 h 2159"/>
                <a:gd name="T88" fmla="*/ 32 w 316"/>
                <a:gd name="T89" fmla="*/ 1599 h 2159"/>
                <a:gd name="T90" fmla="*/ 158 w 316"/>
                <a:gd name="T91" fmla="*/ 1449 h 2159"/>
                <a:gd name="T92" fmla="*/ 281 w 316"/>
                <a:gd name="T93" fmla="*/ 1164 h 2159"/>
                <a:gd name="T94" fmla="*/ 230 w 316"/>
                <a:gd name="T95" fmla="*/ 1318 h 2159"/>
                <a:gd name="T96" fmla="*/ 153 w 316"/>
                <a:gd name="T97" fmla="*/ 1392 h 2159"/>
                <a:gd name="T98" fmla="*/ 13 w 316"/>
                <a:gd name="T99" fmla="*/ 1228 h 2159"/>
                <a:gd name="T100" fmla="*/ 158 w 316"/>
                <a:gd name="T101" fmla="*/ 1018 h 2159"/>
                <a:gd name="T102" fmla="*/ 194 w 316"/>
                <a:gd name="T103" fmla="*/ 642 h 2159"/>
                <a:gd name="T104" fmla="*/ 301 w 316"/>
                <a:gd name="T105" fmla="*/ 796 h 2159"/>
                <a:gd name="T106" fmla="*/ 162 w 316"/>
                <a:gd name="T107" fmla="*/ 967 h 2159"/>
                <a:gd name="T108" fmla="*/ 82 w 316"/>
                <a:gd name="T109" fmla="*/ 882 h 2159"/>
                <a:gd name="T110" fmla="*/ 78 w 316"/>
                <a:gd name="T111" fmla="*/ 687 h 2159"/>
                <a:gd name="T112" fmla="*/ 165 w 316"/>
                <a:gd name="T113" fmla="*/ 602 h 2159"/>
                <a:gd name="T114" fmla="*/ 185 w 316"/>
                <a:gd name="T115" fmla="*/ 198 h 2159"/>
                <a:gd name="T116" fmla="*/ 297 w 316"/>
                <a:gd name="T117" fmla="*/ 329 h 2159"/>
                <a:gd name="T118" fmla="*/ 181 w 316"/>
                <a:gd name="T119" fmla="*/ 505 h 2159"/>
                <a:gd name="T120" fmla="*/ 132 w 316"/>
                <a:gd name="T121" fmla="*/ 499 h 2159"/>
                <a:gd name="T122" fmla="*/ 32 w 316"/>
                <a:gd name="T123"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4"/>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3" y="1894"/>
                    <a:pt x="156" y="1886"/>
                    <a:pt x="158" y="1879"/>
                  </a:cubicBezTo>
                  <a:cubicBezTo>
                    <a:pt x="158" y="1880"/>
                    <a:pt x="158" y="1880"/>
                    <a:pt x="158" y="1880"/>
                  </a:cubicBezTo>
                  <a:cubicBezTo>
                    <a:pt x="160" y="1886"/>
                    <a:pt x="162" y="1891"/>
                    <a:pt x="165" y="1896"/>
                  </a:cubicBezTo>
                  <a:cubicBezTo>
                    <a:pt x="170" y="1907"/>
                    <a:pt x="177" y="1916"/>
                    <a:pt x="185" y="1925"/>
                  </a:cubicBezTo>
                  <a:cubicBezTo>
                    <a:pt x="200" y="1943"/>
                    <a:pt x="217" y="1958"/>
                    <a:pt x="234" y="1974"/>
                  </a:cubicBezTo>
                  <a:cubicBezTo>
                    <a:pt x="234" y="1975"/>
                    <a:pt x="235" y="1975"/>
                    <a:pt x="235" y="1975"/>
                  </a:cubicBezTo>
                  <a:cubicBezTo>
                    <a:pt x="242" y="1982"/>
                    <a:pt x="248" y="1988"/>
                    <a:pt x="255" y="1995"/>
                  </a:cubicBezTo>
                  <a:cubicBezTo>
                    <a:pt x="264" y="2004"/>
                    <a:pt x="273" y="2014"/>
                    <a:pt x="281" y="2025"/>
                  </a:cubicBezTo>
                  <a:cubicBezTo>
                    <a:pt x="288" y="2035"/>
                    <a:pt x="293" y="2045"/>
                    <a:pt x="297" y="2056"/>
                  </a:cubicBezTo>
                  <a:cubicBezTo>
                    <a:pt x="301" y="2067"/>
                    <a:pt x="302" y="2078"/>
                    <a:pt x="301" y="2090"/>
                  </a:cubicBezTo>
                  <a:cubicBezTo>
                    <a:pt x="300" y="2096"/>
                    <a:pt x="299" y="2102"/>
                    <a:pt x="297" y="2108"/>
                  </a:cubicBezTo>
                  <a:cubicBezTo>
                    <a:pt x="292" y="2116"/>
                    <a:pt x="286" y="2124"/>
                    <a:pt x="280" y="2131"/>
                  </a:cubicBezTo>
                  <a:cubicBezTo>
                    <a:pt x="271" y="2141"/>
                    <a:pt x="262" y="2150"/>
                    <a:pt x="253" y="2159"/>
                  </a:cubicBezTo>
                  <a:cubicBezTo>
                    <a:pt x="268" y="2159"/>
                    <a:pt x="268" y="2159"/>
                    <a:pt x="268" y="2159"/>
                  </a:cubicBezTo>
                  <a:cubicBezTo>
                    <a:pt x="275" y="2152"/>
                    <a:pt x="282" y="2145"/>
                    <a:pt x="288" y="2138"/>
                  </a:cubicBezTo>
                  <a:cubicBezTo>
                    <a:pt x="292" y="2133"/>
                    <a:pt x="296" y="2128"/>
                    <a:pt x="300" y="2122"/>
                  </a:cubicBezTo>
                  <a:cubicBezTo>
                    <a:pt x="301" y="2122"/>
                    <a:pt x="301" y="2122"/>
                    <a:pt x="301" y="2122"/>
                  </a:cubicBezTo>
                  <a:cubicBezTo>
                    <a:pt x="301" y="2122"/>
                    <a:pt x="301" y="2121"/>
                    <a:pt x="301" y="2120"/>
                  </a:cubicBezTo>
                  <a:cubicBezTo>
                    <a:pt x="304" y="2116"/>
                    <a:pt x="307" y="2112"/>
                    <a:pt x="309" y="2107"/>
                  </a:cubicBezTo>
                  <a:cubicBezTo>
                    <a:pt x="312" y="2101"/>
                    <a:pt x="314" y="2095"/>
                    <a:pt x="315" y="2088"/>
                  </a:cubicBezTo>
                  <a:cubicBezTo>
                    <a:pt x="316" y="2080"/>
                    <a:pt x="315" y="2074"/>
                    <a:pt x="314" y="2068"/>
                  </a:cubicBezTo>
                  <a:cubicBezTo>
                    <a:pt x="311" y="2055"/>
                    <a:pt x="305" y="2043"/>
                    <a:pt x="299" y="2033"/>
                  </a:cubicBezTo>
                  <a:cubicBezTo>
                    <a:pt x="298" y="2032"/>
                    <a:pt x="297" y="2030"/>
                    <a:pt x="296" y="2029"/>
                  </a:cubicBezTo>
                  <a:cubicBezTo>
                    <a:pt x="294" y="2026"/>
                    <a:pt x="292" y="2022"/>
                    <a:pt x="290" y="2019"/>
                  </a:cubicBezTo>
                  <a:cubicBezTo>
                    <a:pt x="275" y="1999"/>
                    <a:pt x="258" y="1982"/>
                    <a:pt x="241" y="1966"/>
                  </a:cubicBezTo>
                  <a:cubicBezTo>
                    <a:pt x="225" y="1950"/>
                    <a:pt x="208" y="1935"/>
                    <a:pt x="193" y="1917"/>
                  </a:cubicBezTo>
                  <a:cubicBezTo>
                    <a:pt x="179" y="1901"/>
                    <a:pt x="168" y="1881"/>
                    <a:pt x="167" y="1861"/>
                  </a:cubicBezTo>
                  <a:cubicBezTo>
                    <a:pt x="166" y="1852"/>
                    <a:pt x="168" y="1843"/>
                    <a:pt x="173" y="1833"/>
                  </a:cubicBezTo>
                  <a:cubicBezTo>
                    <a:pt x="177" y="1824"/>
                    <a:pt x="183" y="1815"/>
                    <a:pt x="190" y="1806"/>
                  </a:cubicBezTo>
                  <a:cubicBezTo>
                    <a:pt x="204" y="1789"/>
                    <a:pt x="221" y="1773"/>
                    <a:pt x="238" y="1757"/>
                  </a:cubicBezTo>
                  <a:cubicBezTo>
                    <a:pt x="255" y="1741"/>
                    <a:pt x="272" y="1726"/>
                    <a:pt x="288" y="1708"/>
                  </a:cubicBezTo>
                  <a:cubicBezTo>
                    <a:pt x="296" y="1698"/>
                    <a:pt x="304" y="1689"/>
                    <a:pt x="309" y="1677"/>
                  </a:cubicBezTo>
                  <a:cubicBezTo>
                    <a:pt x="312" y="1671"/>
                    <a:pt x="314" y="1664"/>
                    <a:pt x="315" y="1657"/>
                  </a:cubicBezTo>
                  <a:cubicBezTo>
                    <a:pt x="316" y="1650"/>
                    <a:pt x="315" y="1644"/>
                    <a:pt x="314" y="1637"/>
                  </a:cubicBezTo>
                  <a:cubicBezTo>
                    <a:pt x="311" y="1625"/>
                    <a:pt x="306" y="1614"/>
                    <a:pt x="300" y="1605"/>
                  </a:cubicBezTo>
                  <a:cubicBezTo>
                    <a:pt x="297" y="1599"/>
                    <a:pt x="293" y="1593"/>
                    <a:pt x="290" y="1588"/>
                  </a:cubicBezTo>
                  <a:cubicBezTo>
                    <a:pt x="275" y="1567"/>
                    <a:pt x="258" y="1551"/>
                    <a:pt x="241" y="1535"/>
                  </a:cubicBezTo>
                  <a:cubicBezTo>
                    <a:pt x="225" y="1519"/>
                    <a:pt x="208" y="1503"/>
                    <a:pt x="193" y="1486"/>
                  </a:cubicBezTo>
                  <a:cubicBezTo>
                    <a:pt x="179" y="1469"/>
                    <a:pt x="168" y="1450"/>
                    <a:pt x="167" y="1430"/>
                  </a:cubicBezTo>
                  <a:cubicBezTo>
                    <a:pt x="166" y="1421"/>
                    <a:pt x="168" y="1411"/>
                    <a:pt x="173" y="1402"/>
                  </a:cubicBezTo>
                  <a:cubicBezTo>
                    <a:pt x="177" y="1392"/>
                    <a:pt x="183" y="1383"/>
                    <a:pt x="190" y="1375"/>
                  </a:cubicBezTo>
                  <a:cubicBezTo>
                    <a:pt x="204" y="1357"/>
                    <a:pt x="221" y="1342"/>
                    <a:pt x="238" y="1326"/>
                  </a:cubicBezTo>
                  <a:cubicBezTo>
                    <a:pt x="255" y="1310"/>
                    <a:pt x="272" y="1294"/>
                    <a:pt x="288" y="1276"/>
                  </a:cubicBezTo>
                  <a:cubicBezTo>
                    <a:pt x="292" y="1271"/>
                    <a:pt x="296" y="1266"/>
                    <a:pt x="300" y="1261"/>
                  </a:cubicBezTo>
                  <a:cubicBezTo>
                    <a:pt x="301" y="1261"/>
                    <a:pt x="301" y="1261"/>
                    <a:pt x="301" y="1261"/>
                  </a:cubicBezTo>
                  <a:cubicBezTo>
                    <a:pt x="302" y="1259"/>
                    <a:pt x="302" y="1258"/>
                    <a:pt x="303" y="1256"/>
                  </a:cubicBezTo>
                  <a:cubicBezTo>
                    <a:pt x="305" y="1252"/>
                    <a:pt x="307" y="1249"/>
                    <a:pt x="309" y="1245"/>
                  </a:cubicBezTo>
                  <a:cubicBezTo>
                    <a:pt x="312" y="1239"/>
                    <a:pt x="314" y="1233"/>
                    <a:pt x="315" y="1226"/>
                  </a:cubicBezTo>
                  <a:cubicBezTo>
                    <a:pt x="316" y="1218"/>
                    <a:pt x="315" y="1212"/>
                    <a:pt x="314" y="1206"/>
                  </a:cubicBezTo>
                  <a:cubicBezTo>
                    <a:pt x="311" y="1193"/>
                    <a:pt x="305" y="1181"/>
                    <a:pt x="299" y="1171"/>
                  </a:cubicBezTo>
                  <a:cubicBezTo>
                    <a:pt x="296" y="1168"/>
                    <a:pt x="294" y="1164"/>
                    <a:pt x="291" y="1161"/>
                  </a:cubicBezTo>
                  <a:cubicBezTo>
                    <a:pt x="291" y="1160"/>
                    <a:pt x="290" y="1159"/>
                    <a:pt x="290" y="1158"/>
                  </a:cubicBezTo>
                  <a:cubicBezTo>
                    <a:pt x="275" y="1138"/>
                    <a:pt x="258" y="1122"/>
                    <a:pt x="241" y="1105"/>
                  </a:cubicBezTo>
                  <a:cubicBezTo>
                    <a:pt x="225" y="1089"/>
                    <a:pt x="208" y="1074"/>
                    <a:pt x="193" y="1057"/>
                  </a:cubicBezTo>
                  <a:cubicBezTo>
                    <a:pt x="179" y="1040"/>
                    <a:pt x="168" y="1020"/>
                    <a:pt x="167" y="1000"/>
                  </a:cubicBezTo>
                  <a:cubicBezTo>
                    <a:pt x="166" y="991"/>
                    <a:pt x="168" y="982"/>
                    <a:pt x="173" y="972"/>
                  </a:cubicBezTo>
                  <a:cubicBezTo>
                    <a:pt x="177" y="963"/>
                    <a:pt x="183" y="954"/>
                    <a:pt x="190" y="945"/>
                  </a:cubicBezTo>
                  <a:cubicBezTo>
                    <a:pt x="204" y="928"/>
                    <a:pt x="221" y="912"/>
                    <a:pt x="238" y="896"/>
                  </a:cubicBezTo>
                  <a:cubicBezTo>
                    <a:pt x="255" y="880"/>
                    <a:pt x="272" y="865"/>
                    <a:pt x="288" y="847"/>
                  </a:cubicBezTo>
                  <a:cubicBezTo>
                    <a:pt x="296" y="837"/>
                    <a:pt x="304" y="828"/>
                    <a:pt x="309" y="816"/>
                  </a:cubicBezTo>
                  <a:cubicBezTo>
                    <a:pt x="312" y="810"/>
                    <a:pt x="314" y="803"/>
                    <a:pt x="315" y="796"/>
                  </a:cubicBezTo>
                  <a:cubicBezTo>
                    <a:pt x="316" y="789"/>
                    <a:pt x="315" y="783"/>
                    <a:pt x="314" y="776"/>
                  </a:cubicBezTo>
                  <a:cubicBezTo>
                    <a:pt x="311" y="766"/>
                    <a:pt x="307" y="756"/>
                    <a:pt x="302" y="748"/>
                  </a:cubicBezTo>
                  <a:cubicBezTo>
                    <a:pt x="299" y="740"/>
                    <a:pt x="294" y="732"/>
                    <a:pt x="290" y="726"/>
                  </a:cubicBezTo>
                  <a:cubicBezTo>
                    <a:pt x="275" y="705"/>
                    <a:pt x="258" y="689"/>
                    <a:pt x="241" y="673"/>
                  </a:cubicBezTo>
                  <a:cubicBezTo>
                    <a:pt x="225" y="656"/>
                    <a:pt x="208" y="641"/>
                    <a:pt x="193" y="624"/>
                  </a:cubicBezTo>
                  <a:cubicBezTo>
                    <a:pt x="179" y="607"/>
                    <a:pt x="168" y="588"/>
                    <a:pt x="167" y="568"/>
                  </a:cubicBezTo>
                  <a:cubicBezTo>
                    <a:pt x="166" y="558"/>
                    <a:pt x="168" y="549"/>
                    <a:pt x="173" y="540"/>
                  </a:cubicBezTo>
                  <a:cubicBezTo>
                    <a:pt x="177" y="530"/>
                    <a:pt x="183" y="521"/>
                    <a:pt x="190" y="513"/>
                  </a:cubicBezTo>
                  <a:cubicBezTo>
                    <a:pt x="204" y="495"/>
                    <a:pt x="221" y="480"/>
                    <a:pt x="238" y="464"/>
                  </a:cubicBezTo>
                  <a:cubicBezTo>
                    <a:pt x="255" y="448"/>
                    <a:pt x="272" y="432"/>
                    <a:pt x="288" y="414"/>
                  </a:cubicBezTo>
                  <a:cubicBezTo>
                    <a:pt x="296" y="405"/>
                    <a:pt x="304" y="395"/>
                    <a:pt x="309" y="383"/>
                  </a:cubicBezTo>
                  <a:cubicBezTo>
                    <a:pt x="312" y="377"/>
                    <a:pt x="314" y="371"/>
                    <a:pt x="315" y="364"/>
                  </a:cubicBezTo>
                  <a:cubicBezTo>
                    <a:pt x="316" y="356"/>
                    <a:pt x="315" y="350"/>
                    <a:pt x="314" y="344"/>
                  </a:cubicBezTo>
                  <a:cubicBezTo>
                    <a:pt x="311" y="333"/>
                    <a:pt x="307" y="324"/>
                    <a:pt x="302" y="315"/>
                  </a:cubicBezTo>
                  <a:cubicBezTo>
                    <a:pt x="299" y="307"/>
                    <a:pt x="294" y="300"/>
                    <a:pt x="290" y="293"/>
                  </a:cubicBezTo>
                  <a:cubicBezTo>
                    <a:pt x="275" y="273"/>
                    <a:pt x="258" y="256"/>
                    <a:pt x="241" y="240"/>
                  </a:cubicBezTo>
                  <a:cubicBezTo>
                    <a:pt x="225" y="224"/>
                    <a:pt x="208" y="208"/>
                    <a:pt x="193" y="191"/>
                  </a:cubicBezTo>
                  <a:cubicBezTo>
                    <a:pt x="179" y="174"/>
                    <a:pt x="168" y="155"/>
                    <a:pt x="167" y="135"/>
                  </a:cubicBezTo>
                  <a:cubicBezTo>
                    <a:pt x="166" y="126"/>
                    <a:pt x="168" y="116"/>
                    <a:pt x="173" y="107"/>
                  </a:cubicBezTo>
                  <a:cubicBezTo>
                    <a:pt x="177" y="97"/>
                    <a:pt x="183" y="88"/>
                    <a:pt x="190" y="80"/>
                  </a:cubicBezTo>
                  <a:cubicBezTo>
                    <a:pt x="204" y="63"/>
                    <a:pt x="221" y="47"/>
                    <a:pt x="238" y="31"/>
                  </a:cubicBezTo>
                  <a:cubicBezTo>
                    <a:pt x="249" y="21"/>
                    <a:pt x="260" y="10"/>
                    <a:pt x="270" y="0"/>
                  </a:cubicBezTo>
                  <a:cubicBezTo>
                    <a:pt x="255" y="0"/>
                    <a:pt x="255" y="0"/>
                    <a:pt x="255" y="0"/>
                  </a:cubicBezTo>
                  <a:cubicBezTo>
                    <a:pt x="247" y="7"/>
                    <a:pt x="239" y="15"/>
                    <a:pt x="230" y="23"/>
                  </a:cubicBezTo>
                  <a:cubicBezTo>
                    <a:pt x="213" y="39"/>
                    <a:pt x="196" y="54"/>
                    <a:pt x="181" y="72"/>
                  </a:cubicBezTo>
                  <a:cubicBezTo>
                    <a:pt x="174" y="81"/>
                    <a:pt x="167" y="91"/>
                    <a:pt x="162" y="102"/>
                  </a:cubicBezTo>
                  <a:cubicBezTo>
                    <a:pt x="160" y="104"/>
                    <a:pt x="159" y="107"/>
                    <a:pt x="158" y="110"/>
                  </a:cubicBezTo>
                  <a:cubicBezTo>
                    <a:pt x="158" y="111"/>
                    <a:pt x="158" y="111"/>
                    <a:pt x="158" y="111"/>
                  </a:cubicBezTo>
                  <a:cubicBezTo>
                    <a:pt x="157" y="107"/>
                    <a:pt x="155" y="102"/>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5" y="1493"/>
                  </a:moveTo>
                  <a:cubicBezTo>
                    <a:pt x="192" y="1502"/>
                    <a:pt x="199" y="1510"/>
                    <a:pt x="207" y="1517"/>
                  </a:cubicBezTo>
                  <a:cubicBezTo>
                    <a:pt x="212" y="1522"/>
                    <a:pt x="216" y="1526"/>
                    <a:pt x="220" y="1531"/>
                  </a:cubicBezTo>
                  <a:cubicBezTo>
                    <a:pt x="237" y="1547"/>
                    <a:pt x="254" y="1563"/>
                    <a:pt x="270" y="1580"/>
                  </a:cubicBezTo>
                  <a:cubicBezTo>
                    <a:pt x="272" y="1582"/>
                    <a:pt x="273" y="1584"/>
                    <a:pt x="275" y="1586"/>
                  </a:cubicBezTo>
                  <a:cubicBezTo>
                    <a:pt x="277" y="1589"/>
                    <a:pt x="279" y="1591"/>
                    <a:pt x="281" y="1594"/>
                  </a:cubicBezTo>
                  <a:cubicBezTo>
                    <a:pt x="288" y="1603"/>
                    <a:pt x="293" y="1613"/>
                    <a:pt x="297" y="1624"/>
                  </a:cubicBezTo>
                  <a:cubicBezTo>
                    <a:pt x="301" y="1635"/>
                    <a:pt x="302" y="1647"/>
                    <a:pt x="301" y="1658"/>
                  </a:cubicBezTo>
                  <a:cubicBezTo>
                    <a:pt x="300" y="1666"/>
                    <a:pt x="299" y="1673"/>
                    <a:pt x="296" y="1680"/>
                  </a:cubicBezTo>
                  <a:cubicBezTo>
                    <a:pt x="291" y="1687"/>
                    <a:pt x="286" y="1694"/>
                    <a:pt x="280" y="1701"/>
                  </a:cubicBezTo>
                  <a:cubicBezTo>
                    <a:pt x="265" y="1718"/>
                    <a:pt x="247" y="1733"/>
                    <a:pt x="230" y="1749"/>
                  </a:cubicBezTo>
                  <a:cubicBezTo>
                    <a:pt x="213" y="1765"/>
                    <a:pt x="196" y="1781"/>
                    <a:pt x="181" y="1799"/>
                  </a:cubicBezTo>
                  <a:cubicBezTo>
                    <a:pt x="174" y="1808"/>
                    <a:pt x="167" y="1818"/>
                    <a:pt x="162" y="1828"/>
                  </a:cubicBezTo>
                  <a:cubicBezTo>
                    <a:pt x="160" y="1831"/>
                    <a:pt x="159" y="1834"/>
                    <a:pt x="158" y="1837"/>
                  </a:cubicBezTo>
                  <a:cubicBezTo>
                    <a:pt x="158" y="1838"/>
                    <a:pt x="158" y="1838"/>
                    <a:pt x="158" y="1838"/>
                  </a:cubicBezTo>
                  <a:cubicBezTo>
                    <a:pt x="157" y="1833"/>
                    <a:pt x="155" y="1828"/>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3" y="1462"/>
                    <a:pt x="156" y="1455"/>
                    <a:pt x="158" y="1447"/>
                  </a:cubicBezTo>
                  <a:cubicBezTo>
                    <a:pt x="158" y="1449"/>
                    <a:pt x="158" y="1449"/>
                    <a:pt x="158" y="1449"/>
                  </a:cubicBezTo>
                  <a:cubicBezTo>
                    <a:pt x="160" y="1454"/>
                    <a:pt x="162" y="1459"/>
                    <a:pt x="165" y="1464"/>
                  </a:cubicBezTo>
                  <a:cubicBezTo>
                    <a:pt x="170" y="1475"/>
                    <a:pt x="177" y="1484"/>
                    <a:pt x="185" y="1493"/>
                  </a:cubicBezTo>
                  <a:close/>
                  <a:moveTo>
                    <a:pt x="185" y="1064"/>
                  </a:moveTo>
                  <a:cubicBezTo>
                    <a:pt x="200" y="1082"/>
                    <a:pt x="217" y="1098"/>
                    <a:pt x="234" y="1113"/>
                  </a:cubicBezTo>
                  <a:cubicBezTo>
                    <a:pt x="251" y="1129"/>
                    <a:pt x="268" y="1146"/>
                    <a:pt x="281" y="1164"/>
                  </a:cubicBezTo>
                  <a:cubicBezTo>
                    <a:pt x="288" y="1174"/>
                    <a:pt x="293" y="1184"/>
                    <a:pt x="297" y="1195"/>
                  </a:cubicBezTo>
                  <a:cubicBezTo>
                    <a:pt x="301" y="1206"/>
                    <a:pt x="302" y="1218"/>
                    <a:pt x="301" y="1229"/>
                  </a:cubicBezTo>
                  <a:cubicBezTo>
                    <a:pt x="301" y="1234"/>
                    <a:pt x="300" y="1239"/>
                    <a:pt x="298" y="1244"/>
                  </a:cubicBezTo>
                  <a:cubicBezTo>
                    <a:pt x="293" y="1253"/>
                    <a:pt x="287" y="1261"/>
                    <a:pt x="280" y="1269"/>
                  </a:cubicBezTo>
                  <a:cubicBezTo>
                    <a:pt x="265" y="1286"/>
                    <a:pt x="247" y="1302"/>
                    <a:pt x="230" y="1318"/>
                  </a:cubicBezTo>
                  <a:cubicBezTo>
                    <a:pt x="213" y="1333"/>
                    <a:pt x="196" y="1349"/>
                    <a:pt x="181" y="1367"/>
                  </a:cubicBezTo>
                  <a:cubicBezTo>
                    <a:pt x="174" y="1376"/>
                    <a:pt x="167" y="1386"/>
                    <a:pt x="162" y="1396"/>
                  </a:cubicBezTo>
                  <a:cubicBezTo>
                    <a:pt x="160" y="1399"/>
                    <a:pt x="159" y="1402"/>
                    <a:pt x="158" y="1405"/>
                  </a:cubicBezTo>
                  <a:cubicBezTo>
                    <a:pt x="158" y="1406"/>
                    <a:pt x="158" y="1406"/>
                    <a:pt x="158" y="1406"/>
                  </a:cubicBezTo>
                  <a:cubicBezTo>
                    <a:pt x="157" y="1401"/>
                    <a:pt x="155" y="1397"/>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3" y="1033"/>
                    <a:pt x="156" y="1025"/>
                    <a:pt x="158" y="1018"/>
                  </a:cubicBezTo>
                  <a:cubicBezTo>
                    <a:pt x="158" y="1019"/>
                    <a:pt x="158" y="1019"/>
                    <a:pt x="158" y="1019"/>
                  </a:cubicBezTo>
                  <a:cubicBezTo>
                    <a:pt x="160" y="1025"/>
                    <a:pt x="162" y="1030"/>
                    <a:pt x="165" y="1035"/>
                  </a:cubicBezTo>
                  <a:cubicBezTo>
                    <a:pt x="170" y="1046"/>
                    <a:pt x="177" y="1055"/>
                    <a:pt x="185" y="1064"/>
                  </a:cubicBezTo>
                  <a:close/>
                  <a:moveTo>
                    <a:pt x="185" y="631"/>
                  </a:moveTo>
                  <a:cubicBezTo>
                    <a:pt x="188" y="635"/>
                    <a:pt x="191" y="638"/>
                    <a:pt x="194" y="642"/>
                  </a:cubicBezTo>
                  <a:cubicBezTo>
                    <a:pt x="202" y="652"/>
                    <a:pt x="211" y="661"/>
                    <a:pt x="220" y="670"/>
                  </a:cubicBezTo>
                  <a:cubicBezTo>
                    <a:pt x="237" y="686"/>
                    <a:pt x="254" y="702"/>
                    <a:pt x="270" y="719"/>
                  </a:cubicBezTo>
                  <a:cubicBezTo>
                    <a:pt x="275" y="724"/>
                    <a:pt x="279" y="730"/>
                    <a:pt x="283" y="735"/>
                  </a:cubicBezTo>
                  <a:cubicBezTo>
                    <a:pt x="289" y="744"/>
                    <a:pt x="294" y="753"/>
                    <a:pt x="297" y="762"/>
                  </a:cubicBezTo>
                  <a:cubicBezTo>
                    <a:pt x="301" y="773"/>
                    <a:pt x="302" y="785"/>
                    <a:pt x="301" y="796"/>
                  </a:cubicBezTo>
                  <a:cubicBezTo>
                    <a:pt x="300" y="805"/>
                    <a:pt x="298" y="813"/>
                    <a:pt x="294" y="821"/>
                  </a:cubicBezTo>
                  <a:cubicBezTo>
                    <a:pt x="290" y="827"/>
                    <a:pt x="285" y="834"/>
                    <a:pt x="280" y="840"/>
                  </a:cubicBezTo>
                  <a:cubicBezTo>
                    <a:pt x="265" y="857"/>
                    <a:pt x="247" y="872"/>
                    <a:pt x="230" y="888"/>
                  </a:cubicBezTo>
                  <a:cubicBezTo>
                    <a:pt x="213" y="904"/>
                    <a:pt x="196" y="920"/>
                    <a:pt x="181" y="938"/>
                  </a:cubicBezTo>
                  <a:cubicBezTo>
                    <a:pt x="174" y="947"/>
                    <a:pt x="167" y="957"/>
                    <a:pt x="162" y="967"/>
                  </a:cubicBezTo>
                  <a:cubicBezTo>
                    <a:pt x="160" y="970"/>
                    <a:pt x="159" y="973"/>
                    <a:pt x="158" y="976"/>
                  </a:cubicBezTo>
                  <a:cubicBezTo>
                    <a:pt x="158" y="977"/>
                    <a:pt x="158" y="977"/>
                    <a:pt x="158" y="977"/>
                  </a:cubicBezTo>
                  <a:cubicBezTo>
                    <a:pt x="157" y="972"/>
                    <a:pt x="155" y="967"/>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3" y="600"/>
                    <a:pt x="156" y="593"/>
                    <a:pt x="158" y="585"/>
                  </a:cubicBezTo>
                  <a:cubicBezTo>
                    <a:pt x="158" y="587"/>
                    <a:pt x="158" y="587"/>
                    <a:pt x="158" y="587"/>
                  </a:cubicBezTo>
                  <a:cubicBezTo>
                    <a:pt x="160" y="592"/>
                    <a:pt x="162" y="597"/>
                    <a:pt x="165" y="602"/>
                  </a:cubicBezTo>
                  <a:cubicBezTo>
                    <a:pt x="170" y="613"/>
                    <a:pt x="177" y="622"/>
                    <a:pt x="185" y="631"/>
                  </a:cubicBezTo>
                  <a:close/>
                  <a:moveTo>
                    <a:pt x="158" y="152"/>
                  </a:moveTo>
                  <a:cubicBezTo>
                    <a:pt x="158" y="154"/>
                    <a:pt x="158" y="154"/>
                    <a:pt x="158" y="154"/>
                  </a:cubicBezTo>
                  <a:cubicBezTo>
                    <a:pt x="160" y="159"/>
                    <a:pt x="162" y="164"/>
                    <a:pt x="165" y="170"/>
                  </a:cubicBezTo>
                  <a:cubicBezTo>
                    <a:pt x="170" y="180"/>
                    <a:pt x="177" y="190"/>
                    <a:pt x="185" y="198"/>
                  </a:cubicBezTo>
                  <a:cubicBezTo>
                    <a:pt x="188" y="202"/>
                    <a:pt x="191" y="206"/>
                    <a:pt x="194" y="209"/>
                  </a:cubicBezTo>
                  <a:cubicBezTo>
                    <a:pt x="202" y="219"/>
                    <a:pt x="211" y="228"/>
                    <a:pt x="220" y="237"/>
                  </a:cubicBezTo>
                  <a:cubicBezTo>
                    <a:pt x="237" y="254"/>
                    <a:pt x="254" y="269"/>
                    <a:pt x="270" y="286"/>
                  </a:cubicBezTo>
                  <a:cubicBezTo>
                    <a:pt x="275" y="291"/>
                    <a:pt x="279" y="297"/>
                    <a:pt x="283" y="302"/>
                  </a:cubicBezTo>
                  <a:cubicBezTo>
                    <a:pt x="289" y="311"/>
                    <a:pt x="294" y="320"/>
                    <a:pt x="297" y="329"/>
                  </a:cubicBezTo>
                  <a:cubicBezTo>
                    <a:pt x="301" y="340"/>
                    <a:pt x="302" y="352"/>
                    <a:pt x="301" y="363"/>
                  </a:cubicBezTo>
                  <a:cubicBezTo>
                    <a:pt x="300" y="372"/>
                    <a:pt x="298" y="380"/>
                    <a:pt x="294" y="388"/>
                  </a:cubicBezTo>
                  <a:cubicBezTo>
                    <a:pt x="290" y="395"/>
                    <a:pt x="285" y="401"/>
                    <a:pt x="280" y="407"/>
                  </a:cubicBezTo>
                  <a:cubicBezTo>
                    <a:pt x="265" y="424"/>
                    <a:pt x="247" y="440"/>
                    <a:pt x="230" y="455"/>
                  </a:cubicBezTo>
                  <a:cubicBezTo>
                    <a:pt x="213" y="471"/>
                    <a:pt x="196" y="487"/>
                    <a:pt x="181" y="505"/>
                  </a:cubicBezTo>
                  <a:cubicBezTo>
                    <a:pt x="174" y="514"/>
                    <a:pt x="167" y="524"/>
                    <a:pt x="162" y="534"/>
                  </a:cubicBezTo>
                  <a:cubicBezTo>
                    <a:pt x="160" y="537"/>
                    <a:pt x="159" y="540"/>
                    <a:pt x="158" y="543"/>
                  </a:cubicBezTo>
                  <a:cubicBezTo>
                    <a:pt x="158" y="544"/>
                    <a:pt x="158" y="544"/>
                    <a:pt x="158" y="544"/>
                  </a:cubicBezTo>
                  <a:cubicBezTo>
                    <a:pt x="157" y="539"/>
                    <a:pt x="155" y="535"/>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3" y="167"/>
                    <a:pt x="156" y="160"/>
                    <a:pt x="158" y="15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hidden">
            <a:xfrm>
              <a:off x="10160000"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hidden">
            <a:xfrm>
              <a:off x="11691938" y="-1587"/>
              <a:ext cx="501650" cy="6862762"/>
            </a:xfrm>
            <a:custGeom>
              <a:avLst/>
              <a:gdLst>
                <a:gd name="T0" fmla="*/ 149 w 158"/>
                <a:gd name="T1" fmla="*/ 131 h 2159"/>
                <a:gd name="T2" fmla="*/ 121 w 158"/>
                <a:gd name="T3" fmla="*/ 196 h 2159"/>
                <a:gd name="T4" fmla="*/ 23 w 158"/>
                <a:gd name="T5" fmla="*/ 298 h 2159"/>
                <a:gd name="T6" fmla="*/ 0 w 158"/>
                <a:gd name="T7" fmla="*/ 345 h 2159"/>
                <a:gd name="T8" fmla="*/ 0 w 158"/>
                <a:gd name="T9" fmla="*/ 367 h 2159"/>
                <a:gd name="T10" fmla="*/ 13 w 158"/>
                <a:gd name="T11" fmla="*/ 396 h 2159"/>
                <a:gd name="T12" fmla="*/ 74 w 158"/>
                <a:gd name="T13" fmla="*/ 457 h 2159"/>
                <a:gd name="T14" fmla="*/ 149 w 158"/>
                <a:gd name="T15" fmla="*/ 564 h 2159"/>
                <a:gd name="T16" fmla="*/ 121 w 158"/>
                <a:gd name="T17" fmla="*/ 629 h 2159"/>
                <a:gd name="T18" fmla="*/ 23 w 158"/>
                <a:gd name="T19" fmla="*/ 730 h 2159"/>
                <a:gd name="T20" fmla="*/ 0 w 158"/>
                <a:gd name="T21" fmla="*/ 778 h 2159"/>
                <a:gd name="T22" fmla="*/ 0 w 158"/>
                <a:gd name="T23" fmla="*/ 800 h 2159"/>
                <a:gd name="T24" fmla="*/ 13 w 158"/>
                <a:gd name="T25" fmla="*/ 828 h 2159"/>
                <a:gd name="T26" fmla="*/ 74 w 158"/>
                <a:gd name="T27" fmla="*/ 890 h 2159"/>
                <a:gd name="T28" fmla="*/ 149 w 158"/>
                <a:gd name="T29" fmla="*/ 993 h 2159"/>
                <a:gd name="T30" fmla="*/ 84 w 158"/>
                <a:gd name="T31" fmla="*/ 1098 h 2159"/>
                <a:gd name="T32" fmla="*/ 0 w 158"/>
                <a:gd name="T33" fmla="*/ 1207 h 2159"/>
                <a:gd name="T34" fmla="*/ 0 w 158"/>
                <a:gd name="T35" fmla="*/ 1230 h 2159"/>
                <a:gd name="T36" fmla="*/ 13 w 158"/>
                <a:gd name="T37" fmla="*/ 1261 h 2159"/>
                <a:gd name="T38" fmla="*/ 74 w 158"/>
                <a:gd name="T39" fmla="*/ 1319 h 2159"/>
                <a:gd name="T40" fmla="*/ 149 w 158"/>
                <a:gd name="T41" fmla="*/ 1425 h 2159"/>
                <a:gd name="T42" fmla="*/ 111 w 158"/>
                <a:gd name="T43" fmla="*/ 1501 h 2159"/>
                <a:gd name="T44" fmla="*/ 13 w 158"/>
                <a:gd name="T45" fmla="*/ 1606 h 2159"/>
                <a:gd name="T46" fmla="*/ 0 w 158"/>
                <a:gd name="T47" fmla="*/ 1657 h 2159"/>
                <a:gd name="T48" fmla="*/ 9 w 158"/>
                <a:gd name="T49" fmla="*/ 1681 h 2159"/>
                <a:gd name="T50" fmla="*/ 24 w 158"/>
                <a:gd name="T51" fmla="*/ 1702 h 2159"/>
                <a:gd name="T52" fmla="*/ 142 w 158"/>
                <a:gd name="T53" fmla="*/ 1829 h 2159"/>
                <a:gd name="T54" fmla="*/ 129 w 158"/>
                <a:gd name="T55" fmla="*/ 1907 h 2159"/>
                <a:gd name="T56" fmla="*/ 37 w 158"/>
                <a:gd name="T57" fmla="*/ 2007 h 2159"/>
                <a:gd name="T58" fmla="*/ 0 w 158"/>
                <a:gd name="T59" fmla="*/ 2069 h 2159"/>
                <a:gd name="T60" fmla="*/ 0 w 158"/>
                <a:gd name="T61" fmla="*/ 2092 h 2159"/>
                <a:gd name="T62" fmla="*/ 13 w 158"/>
                <a:gd name="T63" fmla="*/ 2122 h 2159"/>
                <a:gd name="T64" fmla="*/ 50 w 158"/>
                <a:gd name="T65" fmla="*/ 2159 h 2159"/>
                <a:gd name="T66" fmla="*/ 14 w 158"/>
                <a:gd name="T67" fmla="*/ 2101 h 2159"/>
                <a:gd name="T68" fmla="*/ 78 w 158"/>
                <a:gd name="T69" fmla="*/ 1981 h 2159"/>
                <a:gd name="T70" fmla="*/ 156 w 158"/>
                <a:gd name="T71" fmla="*/ 1884 h 2159"/>
                <a:gd name="T72" fmla="*/ 156 w 158"/>
                <a:gd name="T73" fmla="*/ 1833 h 2159"/>
                <a:gd name="T74" fmla="*/ 82 w 158"/>
                <a:gd name="T75" fmla="*/ 1743 h 2159"/>
                <a:gd name="T76" fmla="*/ 13 w 158"/>
                <a:gd name="T77" fmla="*/ 1658 h 2159"/>
                <a:gd name="T78" fmla="*/ 129 w 158"/>
                <a:gd name="T79" fmla="*/ 1499 h 2159"/>
                <a:gd name="T80" fmla="*/ 158 w 158"/>
                <a:gd name="T81" fmla="*/ 1457 h 2159"/>
                <a:gd name="T82" fmla="*/ 153 w 158"/>
                <a:gd name="T83" fmla="*/ 1392 h 2159"/>
                <a:gd name="T84" fmla="*/ 32 w 158"/>
                <a:gd name="T85" fmla="*/ 1263 h 2159"/>
                <a:gd name="T86" fmla="*/ 32 w 158"/>
                <a:gd name="T87" fmla="*/ 1169 h 2159"/>
                <a:gd name="T88" fmla="*/ 150 w 158"/>
                <a:gd name="T89" fmla="*/ 1039 h 2159"/>
                <a:gd name="T90" fmla="*/ 158 w 158"/>
                <a:gd name="T91" fmla="*/ 968 h 2159"/>
                <a:gd name="T92" fmla="*/ 132 w 158"/>
                <a:gd name="T93" fmla="*/ 932 h 2159"/>
                <a:gd name="T94" fmla="*/ 16 w 158"/>
                <a:gd name="T95" fmla="*/ 811 h 2159"/>
                <a:gd name="T96" fmla="*/ 78 w 158"/>
                <a:gd name="T97" fmla="*/ 687 h 2159"/>
                <a:gd name="T98" fmla="*/ 156 w 158"/>
                <a:gd name="T99" fmla="*/ 591 h 2159"/>
                <a:gd name="T100" fmla="*/ 156 w 158"/>
                <a:gd name="T101" fmla="*/ 539 h 2159"/>
                <a:gd name="T102" fmla="*/ 82 w 158"/>
                <a:gd name="T103" fmla="*/ 449 h 2159"/>
                <a:gd name="T104" fmla="*/ 13 w 158"/>
                <a:gd name="T105" fmla="*/ 363 h 2159"/>
                <a:gd name="T106" fmla="*/ 129 w 158"/>
                <a:gd name="T107" fmla="*/ 204 h 2159"/>
                <a:gd name="T108" fmla="*/ 158 w 158"/>
                <a:gd name="T109" fmla="*/ 162 h 2159"/>
                <a:gd name="T110" fmla="*/ 153 w 158"/>
                <a:gd name="T111" fmla="*/ 97 h 2159"/>
                <a:gd name="T112" fmla="*/ 64 w 158"/>
                <a:gd name="T113" fmla="*/ 0 h 2159"/>
                <a:gd name="T114" fmla="*/ 123 w 158"/>
                <a:gd name="T115" fmla="*/ 7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7" y="1886"/>
                    <a:pt x="158" y="1887"/>
                    <a:pt x="158" y="1889"/>
                  </a:cubicBezTo>
                  <a:cubicBezTo>
                    <a:pt x="158" y="1829"/>
                    <a:pt x="158" y="1829"/>
                    <a:pt x="158" y="1829"/>
                  </a:cubicBezTo>
                  <a:cubicBezTo>
                    <a:pt x="158" y="1830"/>
                    <a:pt x="157" y="1832"/>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7" y="1454"/>
                    <a:pt x="158" y="1456"/>
                    <a:pt x="158" y="1457"/>
                  </a:cubicBezTo>
                  <a:cubicBezTo>
                    <a:pt x="158" y="1398"/>
                    <a:pt x="158" y="1398"/>
                    <a:pt x="158" y="1398"/>
                  </a:cubicBezTo>
                  <a:cubicBezTo>
                    <a:pt x="158" y="1399"/>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7" y="1025"/>
                    <a:pt x="158" y="1026"/>
                    <a:pt x="158" y="1028"/>
                  </a:cubicBezTo>
                  <a:cubicBezTo>
                    <a:pt x="158" y="968"/>
                    <a:pt x="158" y="968"/>
                    <a:pt x="158" y="968"/>
                  </a:cubicBezTo>
                  <a:cubicBezTo>
                    <a:pt x="158" y="969"/>
                    <a:pt x="157" y="971"/>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7" y="592"/>
                    <a:pt x="158" y="594"/>
                    <a:pt x="158" y="595"/>
                  </a:cubicBezTo>
                  <a:cubicBezTo>
                    <a:pt x="158" y="535"/>
                    <a:pt x="158" y="535"/>
                    <a:pt x="158" y="535"/>
                  </a:cubicBezTo>
                  <a:cubicBezTo>
                    <a:pt x="158" y="537"/>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ubicBezTo>
                    <a:pt x="157" y="159"/>
                    <a:pt x="158" y="161"/>
                    <a:pt x="158" y="162"/>
                  </a:cubicBezTo>
                  <a:cubicBezTo>
                    <a:pt x="158" y="103"/>
                    <a:pt x="158" y="103"/>
                    <a:pt x="158" y="103"/>
                  </a:cubicBezTo>
                  <a:cubicBezTo>
                    <a:pt x="158" y="104"/>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bwMode="hidden">
            <a:xfrm>
              <a:off x="-3175" y="-1587"/>
              <a:ext cx="12196763" cy="6862762"/>
              <a:chOff x="-3175" y="-1587"/>
              <a:chExt cx="12196763" cy="6862762"/>
            </a:xfrm>
            <a:solidFill>
              <a:schemeClr val="bg2">
                <a:lumMod val="60000"/>
                <a:lumOff val="40000"/>
                <a:alpha val="20000"/>
              </a:schemeClr>
            </a:solidFill>
          </p:grpSpPr>
          <p:sp>
            <p:nvSpPr>
              <p:cNvPr id="27" name="Freeform 23"/>
              <p:cNvSpPr>
                <a:spLocks/>
              </p:cNvSpPr>
              <p:nvPr/>
            </p:nvSpPr>
            <p:spPr bwMode="hidden">
              <a:xfrm>
                <a:off x="1620838"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hidden">
              <a:xfrm>
                <a:off x="603250" y="6353175"/>
                <a:ext cx="788988"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hidden">
              <a:xfrm>
                <a:off x="-3175" y="6359525"/>
                <a:ext cx="381000" cy="501650"/>
              </a:xfrm>
              <a:custGeom>
                <a:avLst/>
                <a:gdLst>
                  <a:gd name="T0" fmla="*/ 108 w 120"/>
                  <a:gd name="T1" fmla="*/ 101 h 158"/>
                  <a:gd name="T2" fmla="*/ 66 w 120"/>
                  <a:gd name="T3" fmla="*/ 9 h 158"/>
                  <a:gd name="T4" fmla="*/ 0 w 120"/>
                  <a:gd name="T5" fmla="*/ 22 h 158"/>
                  <a:gd name="T6" fmla="*/ 0 w 120"/>
                  <a:gd name="T7" fmla="*/ 158 h 158"/>
                  <a:gd name="T8" fmla="*/ 55 w 120"/>
                  <a:gd name="T9" fmla="*/ 158 h 158"/>
                  <a:gd name="T10" fmla="*/ 108 w 120"/>
                  <a:gd name="T11" fmla="*/ 101 h 158"/>
                </a:gdLst>
                <a:ahLst/>
                <a:cxnLst>
                  <a:cxn ang="0">
                    <a:pos x="T0" y="T1"/>
                  </a:cxn>
                  <a:cxn ang="0">
                    <a:pos x="T2" y="T3"/>
                  </a:cxn>
                  <a:cxn ang="0">
                    <a:pos x="T4" y="T5"/>
                  </a:cxn>
                  <a:cxn ang="0">
                    <a:pos x="T6" y="T7"/>
                  </a:cxn>
                  <a:cxn ang="0">
                    <a:pos x="T8" y="T9"/>
                  </a:cxn>
                  <a:cxn ang="0">
                    <a:pos x="T10" y="T11"/>
                  </a:cxn>
                </a:cxnLst>
                <a:rect l="0" t="0" r="r" b="b"/>
                <a:pathLst>
                  <a:path w="120" h="158">
                    <a:moveTo>
                      <a:pt x="108" y="101"/>
                    </a:moveTo>
                    <a:cubicBezTo>
                      <a:pt x="120" y="75"/>
                      <a:pt x="116" y="23"/>
                      <a:pt x="66" y="9"/>
                    </a:cubicBezTo>
                    <a:cubicBezTo>
                      <a:pt x="35" y="0"/>
                      <a:pt x="10" y="15"/>
                      <a:pt x="0" y="22"/>
                    </a:cubicBezTo>
                    <a:cubicBezTo>
                      <a:pt x="0" y="158"/>
                      <a:pt x="0" y="158"/>
                      <a:pt x="0" y="158"/>
                    </a:cubicBezTo>
                    <a:cubicBezTo>
                      <a:pt x="55" y="158"/>
                      <a:pt x="55" y="158"/>
                      <a:pt x="55" y="158"/>
                    </a:cubicBezTo>
                    <a:cubicBezTo>
                      <a:pt x="77" y="141"/>
                      <a:pt x="99" y="12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hidden">
              <a:xfrm>
                <a:off x="4660900" y="6353175"/>
                <a:ext cx="790575" cy="508000"/>
              </a:xfrm>
              <a:custGeom>
                <a:avLst/>
                <a:gdLst>
                  <a:gd name="T0" fmla="*/ 195 w 249"/>
                  <a:gd name="T1" fmla="*/ 11 h 160"/>
                  <a:gd name="T2" fmla="*/ 125 w 249"/>
                  <a:gd name="T3" fmla="*/ 28 h 160"/>
                  <a:gd name="T4" fmla="*/ 54 w 249"/>
                  <a:gd name="T5" fmla="*/ 11 h 160"/>
                  <a:gd name="T6" fmla="*/ 12 w 249"/>
                  <a:gd name="T7" fmla="*/ 103 h 160"/>
                  <a:gd name="T8" fmla="*/ 65 w 249"/>
                  <a:gd name="T9" fmla="*/ 160 h 160"/>
                  <a:gd name="T10" fmla="*/ 185 w 249"/>
                  <a:gd name="T11" fmla="*/ 160 h 160"/>
                  <a:gd name="T12" fmla="*/ 237 w 249"/>
                  <a:gd name="T13" fmla="*/ 103 h 160"/>
                  <a:gd name="T14" fmla="*/ 195 w 249"/>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0">
                    <a:moveTo>
                      <a:pt x="195" y="11"/>
                    </a:moveTo>
                    <a:cubicBezTo>
                      <a:pt x="157" y="0"/>
                      <a:pt x="126" y="27"/>
                      <a:pt x="125" y="28"/>
                    </a:cubicBezTo>
                    <a:cubicBezTo>
                      <a:pt x="123" y="27"/>
                      <a:pt x="93" y="0"/>
                      <a:pt x="54" y="11"/>
                    </a:cubicBezTo>
                    <a:cubicBezTo>
                      <a:pt x="4" y="25"/>
                      <a:pt x="0" y="77"/>
                      <a:pt x="12" y="103"/>
                    </a:cubicBezTo>
                    <a:cubicBezTo>
                      <a:pt x="21" y="122"/>
                      <a:pt x="43" y="143"/>
                      <a:pt x="65" y="160"/>
                    </a:cubicBezTo>
                    <a:cubicBezTo>
                      <a:pt x="185" y="160"/>
                      <a:pt x="185" y="160"/>
                      <a:pt x="185" y="160"/>
                    </a:cubicBezTo>
                    <a:cubicBezTo>
                      <a:pt x="207" y="143"/>
                      <a:pt x="228" y="122"/>
                      <a:pt x="237" y="103"/>
                    </a:cubicBezTo>
                    <a:cubicBezTo>
                      <a:pt x="249" y="77"/>
                      <a:pt x="246"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hidden">
              <a:xfrm>
                <a:off x="3648075"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hidden">
              <a:xfrm>
                <a:off x="7716838"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hidden">
              <a:xfrm>
                <a:off x="6700838"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hidden">
              <a:xfrm>
                <a:off x="1620838"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hidden">
              <a:xfrm>
                <a:off x="603250" y="4964113"/>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hidden">
              <a:xfrm>
                <a:off x="-3175" y="4970463"/>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hidden">
              <a:xfrm>
                <a:off x="98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hidden">
              <a:xfrm>
                <a:off x="1122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hidden">
              <a:xfrm>
                <a:off x="213201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hidden">
              <a:xfrm>
                <a:off x="4660900" y="4964113"/>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hidden">
              <a:xfrm>
                <a:off x="3648075" y="4964113"/>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hidden">
              <a:xfrm>
                <a:off x="314166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hidden">
              <a:xfrm>
                <a:off x="4162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hidden">
              <a:xfrm>
                <a:off x="5175250" y="5665788"/>
                <a:ext cx="787400" cy="639762"/>
              </a:xfrm>
              <a:custGeom>
                <a:avLst/>
                <a:gdLst>
                  <a:gd name="T0" fmla="*/ 236 w 248"/>
                  <a:gd name="T1" fmla="*/ 103 h 201"/>
                  <a:gd name="T2" fmla="*/ 194 w 248"/>
                  <a:gd name="T3" fmla="*/ 11 h 201"/>
                  <a:gd name="T4" fmla="*/ 124 w 248"/>
                  <a:gd name="T5" fmla="*/ 29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9"/>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hidden">
              <a:xfrm>
                <a:off x="7716838"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hidden">
              <a:xfrm>
                <a:off x="6700838"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hidden">
              <a:xfrm>
                <a:off x="6196013"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hidden">
              <a:xfrm>
                <a:off x="7218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hidden">
              <a:xfrm>
                <a:off x="822801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hidden">
              <a:xfrm>
                <a:off x="1620838"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hidden">
              <a:xfrm>
                <a:off x="603250" y="3616325"/>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hidden">
              <a:xfrm>
                <a:off x="-3175" y="3622675"/>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hidden">
              <a:xfrm>
                <a:off x="9842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hidden">
              <a:xfrm>
                <a:off x="1122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hidden">
              <a:xfrm>
                <a:off x="213201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hidden">
              <a:xfrm>
                <a:off x="4660900" y="3616325"/>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hidden">
              <a:xfrm>
                <a:off x="3648075" y="3616325"/>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hidden">
              <a:xfrm>
                <a:off x="3141663" y="4318000"/>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hidden">
              <a:xfrm>
                <a:off x="4162425" y="4318000"/>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hidden">
              <a:xfrm>
                <a:off x="5175250" y="4318000"/>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hidden">
              <a:xfrm>
                <a:off x="7716838"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hidden">
              <a:xfrm>
                <a:off x="6700838"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hidden">
              <a:xfrm>
                <a:off x="6196013"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hidden">
              <a:xfrm>
                <a:off x="7218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hidden">
              <a:xfrm>
                <a:off x="8228013" y="4318000"/>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hidden">
              <a:xfrm>
                <a:off x="1620838"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hidden">
              <a:xfrm>
                <a:off x="603250" y="2255838"/>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hidden">
              <a:xfrm>
                <a:off x="-3175" y="2262188"/>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hidden">
              <a:xfrm>
                <a:off x="9842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hidden">
              <a:xfrm>
                <a:off x="1122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hidden">
              <a:xfrm>
                <a:off x="213201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hidden">
              <a:xfrm>
                <a:off x="4660900" y="2255838"/>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hidden">
              <a:xfrm>
                <a:off x="3648075" y="2255838"/>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hidden">
              <a:xfrm>
                <a:off x="3141663" y="29575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hidden">
              <a:xfrm>
                <a:off x="4162425" y="2957513"/>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hidden">
              <a:xfrm>
                <a:off x="5175250" y="2957513"/>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hidden">
              <a:xfrm>
                <a:off x="7716838"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hidden">
              <a:xfrm>
                <a:off x="6700838"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hidden">
              <a:xfrm>
                <a:off x="8734425" y="2255838"/>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hidden">
              <a:xfrm>
                <a:off x="6196013"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hidden">
              <a:xfrm>
                <a:off x="7218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hidden">
              <a:xfrm>
                <a:off x="8228013" y="2957513"/>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hidden">
              <a:xfrm>
                <a:off x="1620838"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hidden">
              <a:xfrm>
                <a:off x="603250" y="863600"/>
                <a:ext cx="788988"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hidden">
              <a:xfrm>
                <a:off x="-3175" y="869950"/>
                <a:ext cx="381000" cy="622300"/>
              </a:xfrm>
              <a:custGeom>
                <a:avLst/>
                <a:gdLst>
                  <a:gd name="T0" fmla="*/ 108 w 120"/>
                  <a:gd name="T1" fmla="*/ 101 h 196"/>
                  <a:gd name="T2" fmla="*/ 66 w 120"/>
                  <a:gd name="T3" fmla="*/ 9 h 196"/>
                  <a:gd name="T4" fmla="*/ 0 w 120"/>
                  <a:gd name="T5" fmla="*/ 23 h 196"/>
                  <a:gd name="T6" fmla="*/ 0 w 120"/>
                  <a:gd name="T7" fmla="*/ 196 h 196"/>
                  <a:gd name="T8" fmla="*/ 108 w 120"/>
                  <a:gd name="T9" fmla="*/ 101 h 196"/>
                </a:gdLst>
                <a:ahLst/>
                <a:cxnLst>
                  <a:cxn ang="0">
                    <a:pos x="T0" y="T1"/>
                  </a:cxn>
                  <a:cxn ang="0">
                    <a:pos x="T2" y="T3"/>
                  </a:cxn>
                  <a:cxn ang="0">
                    <a:pos x="T4" y="T5"/>
                  </a:cxn>
                  <a:cxn ang="0">
                    <a:pos x="T6" y="T7"/>
                  </a:cxn>
                  <a:cxn ang="0">
                    <a:pos x="T8" y="T9"/>
                  </a:cxn>
                </a:cxnLst>
                <a:rect l="0" t="0" r="r" b="b"/>
                <a:pathLst>
                  <a:path w="120" h="196">
                    <a:moveTo>
                      <a:pt x="108" y="101"/>
                    </a:moveTo>
                    <a:cubicBezTo>
                      <a:pt x="120" y="75"/>
                      <a:pt x="116" y="23"/>
                      <a:pt x="66" y="9"/>
                    </a:cubicBezTo>
                    <a:cubicBezTo>
                      <a:pt x="35" y="0"/>
                      <a:pt x="10" y="15"/>
                      <a:pt x="0" y="23"/>
                    </a:cubicBezTo>
                    <a:cubicBezTo>
                      <a:pt x="0" y="196"/>
                      <a:pt x="0" y="196"/>
                      <a:pt x="0" y="196"/>
                    </a:cubicBezTo>
                    <a:cubicBezTo>
                      <a:pt x="19" y="184"/>
                      <a:pt x="90" y="14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hidden">
              <a:xfrm>
                <a:off x="9842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hidden">
              <a:xfrm>
                <a:off x="1122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hidden">
              <a:xfrm>
                <a:off x="213201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hidden">
              <a:xfrm>
                <a:off x="4660900" y="863600"/>
                <a:ext cx="790575" cy="638175"/>
              </a:xfrm>
              <a:custGeom>
                <a:avLst/>
                <a:gdLst>
                  <a:gd name="T0" fmla="*/ 54 w 249"/>
                  <a:gd name="T1" fmla="*/ 11 h 201"/>
                  <a:gd name="T2" fmla="*/ 12 w 249"/>
                  <a:gd name="T3" fmla="*/ 103 h 201"/>
                  <a:gd name="T4" fmla="*/ 125 w 249"/>
                  <a:gd name="T5" fmla="*/ 200 h 201"/>
                  <a:gd name="T6" fmla="*/ 125 w 249"/>
                  <a:gd name="T7" fmla="*/ 201 h 201"/>
                  <a:gd name="T8" fmla="*/ 125 w 249"/>
                  <a:gd name="T9" fmla="*/ 201 h 201"/>
                  <a:gd name="T10" fmla="*/ 125 w 249"/>
                  <a:gd name="T11" fmla="*/ 201 h 201"/>
                  <a:gd name="T12" fmla="*/ 125 w 249"/>
                  <a:gd name="T13" fmla="*/ 200 h 201"/>
                  <a:gd name="T14" fmla="*/ 237 w 249"/>
                  <a:gd name="T15" fmla="*/ 103 h 201"/>
                  <a:gd name="T16" fmla="*/ 195 w 249"/>
                  <a:gd name="T17" fmla="*/ 11 h 201"/>
                  <a:gd name="T18" fmla="*/ 125 w 249"/>
                  <a:gd name="T19" fmla="*/ 28 h 201"/>
                  <a:gd name="T20" fmla="*/ 54 w 249"/>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54" y="11"/>
                    </a:moveTo>
                    <a:cubicBezTo>
                      <a:pt x="4" y="25"/>
                      <a:pt x="0" y="77"/>
                      <a:pt x="12" y="103"/>
                    </a:cubicBezTo>
                    <a:cubicBezTo>
                      <a:pt x="32" y="146"/>
                      <a:pt x="119" y="197"/>
                      <a:pt x="125" y="200"/>
                    </a:cubicBezTo>
                    <a:cubicBezTo>
                      <a:pt x="125" y="201"/>
                      <a:pt x="125" y="201"/>
                      <a:pt x="125" y="201"/>
                    </a:cubicBezTo>
                    <a:cubicBezTo>
                      <a:pt x="125" y="201"/>
                      <a:pt x="125" y="201"/>
                      <a:pt x="125" y="201"/>
                    </a:cubicBezTo>
                    <a:cubicBezTo>
                      <a:pt x="125" y="201"/>
                      <a:pt x="125" y="201"/>
                      <a:pt x="125" y="201"/>
                    </a:cubicBezTo>
                    <a:cubicBezTo>
                      <a:pt x="125" y="200"/>
                      <a:pt x="125" y="200"/>
                      <a:pt x="125" y="200"/>
                    </a:cubicBezTo>
                    <a:cubicBezTo>
                      <a:pt x="130" y="197"/>
                      <a:pt x="217" y="146"/>
                      <a:pt x="237" y="103"/>
                    </a:cubicBezTo>
                    <a:cubicBezTo>
                      <a:pt x="249" y="77"/>
                      <a:pt x="246" y="25"/>
                      <a:pt x="195" y="11"/>
                    </a:cubicBezTo>
                    <a:cubicBezTo>
                      <a:pt x="157" y="0"/>
                      <a:pt x="126" y="27"/>
                      <a:pt x="125" y="28"/>
                    </a:cubicBezTo>
                    <a:cubicBezTo>
                      <a:pt x="123" y="27"/>
                      <a:pt x="93"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hidden">
              <a:xfrm>
                <a:off x="5692775"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hidden">
              <a:xfrm>
                <a:off x="5692775" y="4964113"/>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hidden">
              <a:xfrm>
                <a:off x="5692775" y="3616325"/>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hidden">
              <a:xfrm>
                <a:off x="5692775" y="2255838"/>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hidden">
              <a:xfrm>
                <a:off x="5692775" y="863600"/>
                <a:ext cx="788988" cy="638175"/>
              </a:xfrm>
              <a:custGeom>
                <a:avLst/>
                <a:gdLst>
                  <a:gd name="T0" fmla="*/ 124 w 248"/>
                  <a:gd name="T1" fmla="*/ 201 h 201"/>
                  <a:gd name="T2" fmla="*/ 124 w 248"/>
                  <a:gd name="T3" fmla="*/ 200 h 201"/>
                  <a:gd name="T4" fmla="*/ 236 w 248"/>
                  <a:gd name="T5" fmla="*/ 103 h 201"/>
                  <a:gd name="T6" fmla="*/ 194 w 248"/>
                  <a:gd name="T7" fmla="*/ 11 h 201"/>
                  <a:gd name="T8" fmla="*/ 124 w 248"/>
                  <a:gd name="T9" fmla="*/ 28 h 201"/>
                  <a:gd name="T10" fmla="*/ 54 w 248"/>
                  <a:gd name="T11" fmla="*/ 11 h 201"/>
                  <a:gd name="T12" fmla="*/ 12 w 248"/>
                  <a:gd name="T13" fmla="*/ 103 h 201"/>
                  <a:gd name="T14" fmla="*/ 124 w 248"/>
                  <a:gd name="T15" fmla="*/ 200 h 201"/>
                  <a:gd name="T16" fmla="*/ 124 w 248"/>
                  <a:gd name="T17" fmla="*/ 201 h 201"/>
                  <a:gd name="T18" fmla="*/ 124 w 248"/>
                  <a:gd name="T19" fmla="*/ 201 h 201"/>
                  <a:gd name="T20" fmla="*/ 124 w 248"/>
                  <a:gd name="T21"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4" y="201"/>
                    </a:move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hidden">
              <a:xfrm>
                <a:off x="3648075" y="863600"/>
                <a:ext cx="787400" cy="638175"/>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hidden">
              <a:xfrm>
                <a:off x="2640013"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hidden">
              <a:xfrm>
                <a:off x="2640013"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hidden">
              <a:xfrm>
                <a:off x="2640013"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hidden">
              <a:xfrm>
                <a:off x="2640013"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hidden">
              <a:xfrm>
                <a:off x="2640013"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hidden">
              <a:xfrm>
                <a:off x="3141663" y="1568450"/>
                <a:ext cx="792163" cy="636587"/>
              </a:xfrm>
              <a:custGeom>
                <a:avLst/>
                <a:gdLst>
                  <a:gd name="T0" fmla="*/ 124 w 249"/>
                  <a:gd name="T1" fmla="*/ 200 h 200"/>
                  <a:gd name="T2" fmla="*/ 124 w 249"/>
                  <a:gd name="T3" fmla="*/ 200 h 200"/>
                  <a:gd name="T4" fmla="*/ 124 w 249"/>
                  <a:gd name="T5" fmla="*/ 200 h 200"/>
                  <a:gd name="T6" fmla="*/ 124 w 249"/>
                  <a:gd name="T7" fmla="*/ 200 h 200"/>
                  <a:gd name="T8" fmla="*/ 237 w 249"/>
                  <a:gd name="T9" fmla="*/ 103 h 200"/>
                  <a:gd name="T10" fmla="*/ 195 w 249"/>
                  <a:gd name="T11" fmla="*/ 11 h 200"/>
                  <a:gd name="T12" fmla="*/ 124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4" y="200"/>
                      <a:pt x="124" y="200"/>
                    </a:cubicBezTo>
                    <a:cubicBezTo>
                      <a:pt x="124" y="200"/>
                      <a:pt x="124" y="200"/>
                      <a:pt x="124" y="200"/>
                    </a:cubicBezTo>
                    <a:cubicBezTo>
                      <a:pt x="124" y="200"/>
                      <a:pt x="124" y="200"/>
                      <a:pt x="124" y="200"/>
                    </a:cubicBezTo>
                    <a:cubicBezTo>
                      <a:pt x="130" y="197"/>
                      <a:pt x="217" y="146"/>
                      <a:pt x="237" y="103"/>
                    </a:cubicBezTo>
                    <a:cubicBezTo>
                      <a:pt x="249" y="77"/>
                      <a:pt x="245" y="24"/>
                      <a:pt x="195" y="11"/>
                    </a:cubicBezTo>
                    <a:cubicBezTo>
                      <a:pt x="156" y="0"/>
                      <a:pt x="126" y="27"/>
                      <a:pt x="124" y="28"/>
                    </a:cubicBezTo>
                    <a:cubicBezTo>
                      <a:pt x="123" y="27"/>
                      <a:pt x="92"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hidden">
              <a:xfrm>
                <a:off x="4162425" y="1568450"/>
                <a:ext cx="790575" cy="636587"/>
              </a:xfrm>
              <a:custGeom>
                <a:avLst/>
                <a:gdLst>
                  <a:gd name="T0" fmla="*/ 237 w 249"/>
                  <a:gd name="T1" fmla="*/ 103 h 200"/>
                  <a:gd name="T2" fmla="*/ 195 w 249"/>
                  <a:gd name="T3" fmla="*/ 11 h 200"/>
                  <a:gd name="T4" fmla="*/ 125 w 249"/>
                  <a:gd name="T5" fmla="*/ 28 h 200"/>
                  <a:gd name="T6" fmla="*/ 54 w 249"/>
                  <a:gd name="T7" fmla="*/ 11 h 200"/>
                  <a:gd name="T8" fmla="*/ 12 w 249"/>
                  <a:gd name="T9" fmla="*/ 103 h 200"/>
                  <a:gd name="T10" fmla="*/ 124 w 249"/>
                  <a:gd name="T11" fmla="*/ 200 h 200"/>
                  <a:gd name="T12" fmla="*/ 124 w 249"/>
                  <a:gd name="T13" fmla="*/ 200 h 200"/>
                  <a:gd name="T14" fmla="*/ 125 w 249"/>
                  <a:gd name="T15" fmla="*/ 200 h 200"/>
                  <a:gd name="T16" fmla="*/ 125 w 249"/>
                  <a:gd name="T17" fmla="*/ 200 h 200"/>
                  <a:gd name="T18" fmla="*/ 125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ubicBezTo>
                      <a:pt x="124" y="200"/>
                      <a:pt x="124" y="200"/>
                      <a:pt x="124" y="200"/>
                    </a:cubicBezTo>
                    <a:cubicBezTo>
                      <a:pt x="124" y="200"/>
                      <a:pt x="124" y="200"/>
                      <a:pt x="125" y="200"/>
                    </a:cubicBezTo>
                    <a:cubicBezTo>
                      <a:pt x="125" y="200"/>
                      <a:pt x="125" y="200"/>
                      <a:pt x="125" y="200"/>
                    </a:cubicBezTo>
                    <a:cubicBezTo>
                      <a:pt x="125" y="200"/>
                      <a:pt x="125" y="200"/>
                      <a:pt x="125"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hidden">
              <a:xfrm>
                <a:off x="5175250" y="1568450"/>
                <a:ext cx="787400" cy="636587"/>
              </a:xfrm>
              <a:custGeom>
                <a:avLst/>
                <a:gdLst>
                  <a:gd name="T0" fmla="*/ 236 w 248"/>
                  <a:gd name="T1" fmla="*/ 103 h 200"/>
                  <a:gd name="T2" fmla="*/ 194 w 248"/>
                  <a:gd name="T3" fmla="*/ 11 h 200"/>
                  <a:gd name="T4" fmla="*/ 124 w 248"/>
                  <a:gd name="T5" fmla="*/ 28 h 200"/>
                  <a:gd name="T6" fmla="*/ 54 w 248"/>
                  <a:gd name="T7" fmla="*/ 11 h 200"/>
                  <a:gd name="T8" fmla="*/ 12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6" y="27"/>
                      <a:pt x="124" y="28"/>
                    </a:cubicBezTo>
                    <a:cubicBezTo>
                      <a:pt x="122" y="27"/>
                      <a:pt x="92" y="0"/>
                      <a:pt x="54" y="11"/>
                    </a:cubicBezTo>
                    <a:cubicBezTo>
                      <a:pt x="3" y="24"/>
                      <a:pt x="0" y="77"/>
                      <a:pt x="12"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hidden">
              <a:xfrm>
                <a:off x="7716838"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hidden">
              <a:xfrm>
                <a:off x="6700838"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hidden">
              <a:xfrm>
                <a:off x="8734425" y="863600"/>
                <a:ext cx="793750" cy="638175"/>
              </a:xfrm>
              <a:custGeom>
                <a:avLst/>
                <a:gdLst>
                  <a:gd name="T0" fmla="*/ 54 w 250"/>
                  <a:gd name="T1" fmla="*/ 11 h 201"/>
                  <a:gd name="T2" fmla="*/ 12 w 250"/>
                  <a:gd name="T3" fmla="*/ 103 h 201"/>
                  <a:gd name="T4" fmla="*/ 124 w 250"/>
                  <a:gd name="T5" fmla="*/ 200 h 201"/>
                  <a:gd name="T6" fmla="*/ 124 w 250"/>
                  <a:gd name="T7" fmla="*/ 201 h 201"/>
                  <a:gd name="T8" fmla="*/ 124 w 250"/>
                  <a:gd name="T9" fmla="*/ 201 h 201"/>
                  <a:gd name="T10" fmla="*/ 124 w 250"/>
                  <a:gd name="T11" fmla="*/ 201 h 201"/>
                  <a:gd name="T12" fmla="*/ 124 w 250"/>
                  <a:gd name="T13" fmla="*/ 200 h 201"/>
                  <a:gd name="T14" fmla="*/ 128 w 250"/>
                  <a:gd name="T15" fmla="*/ 198 h 201"/>
                  <a:gd name="T16" fmla="*/ 128 w 250"/>
                  <a:gd name="T17" fmla="*/ 199 h 201"/>
                  <a:gd name="T18" fmla="*/ 238 w 250"/>
                  <a:gd name="T19" fmla="*/ 103 h 201"/>
                  <a:gd name="T20" fmla="*/ 196 w 250"/>
                  <a:gd name="T21" fmla="*/ 11 h 201"/>
                  <a:gd name="T22" fmla="*/ 128 w 250"/>
                  <a:gd name="T23" fmla="*/ 26 h 201"/>
                  <a:gd name="T24" fmla="*/ 128 w 250"/>
                  <a:gd name="T25" fmla="*/ 25 h 201"/>
                  <a:gd name="T26" fmla="*/ 124 w 250"/>
                  <a:gd name="T27" fmla="*/ 28 h 201"/>
                  <a:gd name="T28" fmla="*/ 54 w 250"/>
                  <a:gd name="T29"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199"/>
                      <a:pt x="128" y="198"/>
                    </a:cubicBezTo>
                    <a:cubicBezTo>
                      <a:pt x="128" y="199"/>
                      <a:pt x="128" y="199"/>
                      <a:pt x="128" y="199"/>
                    </a:cubicBezTo>
                    <a:cubicBezTo>
                      <a:pt x="144" y="189"/>
                      <a:pt x="220" y="143"/>
                      <a:pt x="238" y="103"/>
                    </a:cubicBezTo>
                    <a:cubicBezTo>
                      <a:pt x="250" y="77"/>
                      <a:pt x="246" y="25"/>
                      <a:pt x="196" y="11"/>
                    </a:cubicBezTo>
                    <a:cubicBezTo>
                      <a:pt x="163" y="2"/>
                      <a:pt x="137" y="19"/>
                      <a:pt x="128" y="26"/>
                    </a:cubicBezTo>
                    <a:cubicBezTo>
                      <a:pt x="128" y="25"/>
                      <a:pt x="128" y="25"/>
                      <a:pt x="128" y="25"/>
                    </a:cubicBezTo>
                    <a:cubicBezTo>
                      <a:pt x="126"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hidden">
              <a:xfrm>
                <a:off x="6196013"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hidden">
              <a:xfrm>
                <a:off x="7218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hidden">
              <a:xfrm>
                <a:off x="8228013" y="1568450"/>
                <a:ext cx="792163"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hidden">
              <a:xfrm>
                <a:off x="184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hidden">
              <a:xfrm>
                <a:off x="2865438"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hidden">
              <a:xfrm>
                <a:off x="5918200"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hidden">
              <a:xfrm>
                <a:off x="828675"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hidden">
              <a:xfrm>
                <a:off x="-3175" y="-1587"/>
                <a:ext cx="152400" cy="101600"/>
              </a:xfrm>
              <a:custGeom>
                <a:avLst/>
                <a:gdLst>
                  <a:gd name="T0" fmla="*/ 0 w 48"/>
                  <a:gd name="T1" fmla="*/ 0 h 32"/>
                  <a:gd name="T2" fmla="*/ 0 w 48"/>
                  <a:gd name="T3" fmla="*/ 32 h 32"/>
                  <a:gd name="T4" fmla="*/ 48 w 48"/>
                  <a:gd name="T5" fmla="*/ 0 h 32"/>
                  <a:gd name="T6" fmla="*/ 0 w 48"/>
                  <a:gd name="T7" fmla="*/ 0 h 32"/>
                </a:gdLst>
                <a:ahLst/>
                <a:cxnLst>
                  <a:cxn ang="0">
                    <a:pos x="T0" y="T1"/>
                  </a:cxn>
                  <a:cxn ang="0">
                    <a:pos x="T2" y="T3"/>
                  </a:cxn>
                  <a:cxn ang="0">
                    <a:pos x="T4" y="T5"/>
                  </a:cxn>
                  <a:cxn ang="0">
                    <a:pos x="T6" y="T7"/>
                  </a:cxn>
                </a:cxnLst>
                <a:rect l="0" t="0" r="r" b="b"/>
                <a:pathLst>
                  <a:path w="48" h="32">
                    <a:moveTo>
                      <a:pt x="0" y="0"/>
                    </a:moveTo>
                    <a:cubicBezTo>
                      <a:pt x="0" y="32"/>
                      <a:pt x="0" y="32"/>
                      <a:pt x="0" y="32"/>
                    </a:cubicBezTo>
                    <a:cubicBezTo>
                      <a:pt x="9" y="27"/>
                      <a:pt x="28" y="15"/>
                      <a:pt x="48"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hidden">
              <a:xfrm>
                <a:off x="9842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hidden">
              <a:xfrm>
                <a:off x="1122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hidden">
              <a:xfrm>
                <a:off x="213201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hidden">
              <a:xfrm>
                <a:off x="4889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5"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hidden">
              <a:xfrm>
                <a:off x="3873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hidden">
              <a:xfrm>
                <a:off x="3141663" y="1762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hidden">
              <a:xfrm>
                <a:off x="4162425" y="176213"/>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8"/>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hidden">
              <a:xfrm>
                <a:off x="5175250" y="176213"/>
                <a:ext cx="787400" cy="639762"/>
              </a:xfrm>
              <a:custGeom>
                <a:avLst/>
                <a:gdLst>
                  <a:gd name="T0" fmla="*/ 12 w 248"/>
                  <a:gd name="T1" fmla="*/ 103 h 201"/>
                  <a:gd name="T2" fmla="*/ 124 w 248"/>
                  <a:gd name="T3" fmla="*/ 201 h 201"/>
                  <a:gd name="T4" fmla="*/ 124 w 248"/>
                  <a:gd name="T5" fmla="*/ 201 h 201"/>
                  <a:gd name="T6" fmla="*/ 124 w 248"/>
                  <a:gd name="T7" fmla="*/ 201 h 201"/>
                  <a:gd name="T8" fmla="*/ 124 w 248"/>
                  <a:gd name="T9" fmla="*/ 201 h 201"/>
                  <a:gd name="T10" fmla="*/ 124 w 248"/>
                  <a:gd name="T11" fmla="*/ 201 h 201"/>
                  <a:gd name="T12" fmla="*/ 236 w 248"/>
                  <a:gd name="T13" fmla="*/ 103 h 201"/>
                  <a:gd name="T14" fmla="*/ 194 w 248"/>
                  <a:gd name="T15" fmla="*/ 11 h 201"/>
                  <a:gd name="T16" fmla="*/ 124 w 248"/>
                  <a:gd name="T17" fmla="*/ 29 h 201"/>
                  <a:gd name="T18" fmla="*/ 54 w 248"/>
                  <a:gd name="T19" fmla="*/ 11 h 201"/>
                  <a:gd name="T20" fmla="*/ 12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 y="103"/>
                    </a:move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6" y="103"/>
                    </a:cubicBezTo>
                    <a:cubicBezTo>
                      <a:pt x="248" y="77"/>
                      <a:pt x="245" y="25"/>
                      <a:pt x="194" y="11"/>
                    </a:cubicBezTo>
                    <a:cubicBezTo>
                      <a:pt x="156" y="0"/>
                      <a:pt x="126" y="27"/>
                      <a:pt x="124" y="29"/>
                    </a:cubicBezTo>
                    <a:cubicBezTo>
                      <a:pt x="122"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9"/>
              <p:cNvSpPr>
                <a:spLocks/>
              </p:cNvSpPr>
              <p:nvPr/>
            </p:nvSpPr>
            <p:spPr bwMode="hidden">
              <a:xfrm>
                <a:off x="7942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0"/>
              <p:cNvSpPr>
                <a:spLocks/>
              </p:cNvSpPr>
              <p:nvPr/>
            </p:nvSpPr>
            <p:spPr bwMode="hidden">
              <a:xfrm>
                <a:off x="692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1"/>
              <p:cNvSpPr>
                <a:spLocks/>
              </p:cNvSpPr>
              <p:nvPr/>
            </p:nvSpPr>
            <p:spPr bwMode="hidden">
              <a:xfrm>
                <a:off x="8959850" y="-1587"/>
                <a:ext cx="339725" cy="111125"/>
              </a:xfrm>
              <a:custGeom>
                <a:avLst/>
                <a:gdLst>
                  <a:gd name="T0" fmla="*/ 53 w 107"/>
                  <a:gd name="T1" fmla="*/ 35 h 35"/>
                  <a:gd name="T2" fmla="*/ 53 w 107"/>
                  <a:gd name="T3" fmla="*/ 35 h 35"/>
                  <a:gd name="T4" fmla="*/ 53 w 107"/>
                  <a:gd name="T5" fmla="*/ 35 h 35"/>
                  <a:gd name="T6" fmla="*/ 53 w 107"/>
                  <a:gd name="T7" fmla="*/ 35 h 35"/>
                  <a:gd name="T8" fmla="*/ 57 w 107"/>
                  <a:gd name="T9" fmla="*/ 33 h 35"/>
                  <a:gd name="T10" fmla="*/ 57 w 107"/>
                  <a:gd name="T11" fmla="*/ 33 h 35"/>
                  <a:gd name="T12" fmla="*/ 107 w 107"/>
                  <a:gd name="T13" fmla="*/ 0 h 35"/>
                  <a:gd name="T14" fmla="*/ 0 w 107"/>
                  <a:gd name="T15" fmla="*/ 0 h 35"/>
                  <a:gd name="T16" fmla="*/ 53 w 10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5">
                    <a:moveTo>
                      <a:pt x="53" y="35"/>
                    </a:moveTo>
                    <a:cubicBezTo>
                      <a:pt x="53" y="35"/>
                      <a:pt x="53" y="35"/>
                      <a:pt x="53" y="35"/>
                    </a:cubicBezTo>
                    <a:cubicBezTo>
                      <a:pt x="53" y="35"/>
                      <a:pt x="53" y="35"/>
                      <a:pt x="53" y="35"/>
                    </a:cubicBezTo>
                    <a:cubicBezTo>
                      <a:pt x="53" y="35"/>
                      <a:pt x="53" y="35"/>
                      <a:pt x="53" y="35"/>
                    </a:cubicBezTo>
                    <a:cubicBezTo>
                      <a:pt x="54" y="35"/>
                      <a:pt x="55" y="34"/>
                      <a:pt x="57" y="33"/>
                    </a:cubicBezTo>
                    <a:cubicBezTo>
                      <a:pt x="57" y="33"/>
                      <a:pt x="57" y="33"/>
                      <a:pt x="57" y="33"/>
                    </a:cubicBezTo>
                    <a:cubicBezTo>
                      <a:pt x="65" y="29"/>
                      <a:pt x="86" y="16"/>
                      <a:pt x="107"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2"/>
              <p:cNvSpPr>
                <a:spLocks/>
              </p:cNvSpPr>
              <p:nvPr/>
            </p:nvSpPr>
            <p:spPr bwMode="hidden">
              <a:xfrm>
                <a:off x="6196013"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3"/>
              <p:cNvSpPr>
                <a:spLocks/>
              </p:cNvSpPr>
              <p:nvPr/>
            </p:nvSpPr>
            <p:spPr bwMode="hidden">
              <a:xfrm>
                <a:off x="7218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24"/>
              <p:cNvSpPr>
                <a:spLocks/>
              </p:cNvSpPr>
              <p:nvPr/>
            </p:nvSpPr>
            <p:spPr bwMode="hidden">
              <a:xfrm>
                <a:off x="8228013" y="176213"/>
                <a:ext cx="792163"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5"/>
              <p:cNvSpPr>
                <a:spLocks/>
              </p:cNvSpPr>
              <p:nvPr/>
            </p:nvSpPr>
            <p:spPr bwMode="hidden">
              <a:xfrm>
                <a:off x="10769600"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6"/>
              <p:cNvSpPr>
                <a:spLocks/>
              </p:cNvSpPr>
              <p:nvPr/>
            </p:nvSpPr>
            <p:spPr bwMode="hidden">
              <a:xfrm>
                <a:off x="9753600"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hidden">
              <a:xfrm>
                <a:off x="8734425" y="6353175"/>
                <a:ext cx="793750" cy="508000"/>
              </a:xfrm>
              <a:custGeom>
                <a:avLst/>
                <a:gdLst>
                  <a:gd name="T0" fmla="*/ 196 w 250"/>
                  <a:gd name="T1" fmla="*/ 11 h 160"/>
                  <a:gd name="T2" fmla="*/ 128 w 250"/>
                  <a:gd name="T3" fmla="*/ 26 h 160"/>
                  <a:gd name="T4" fmla="*/ 128 w 250"/>
                  <a:gd name="T5" fmla="*/ 25 h 160"/>
                  <a:gd name="T6" fmla="*/ 124 w 250"/>
                  <a:gd name="T7" fmla="*/ 28 h 160"/>
                  <a:gd name="T8" fmla="*/ 54 w 250"/>
                  <a:gd name="T9" fmla="*/ 11 h 160"/>
                  <a:gd name="T10" fmla="*/ 12 w 250"/>
                  <a:gd name="T11" fmla="*/ 103 h 160"/>
                  <a:gd name="T12" fmla="*/ 64 w 250"/>
                  <a:gd name="T13" fmla="*/ 160 h 160"/>
                  <a:gd name="T14" fmla="*/ 128 w 250"/>
                  <a:gd name="T15" fmla="*/ 160 h 160"/>
                  <a:gd name="T16" fmla="*/ 185 w 250"/>
                  <a:gd name="T17" fmla="*/ 160 h 160"/>
                  <a:gd name="T18" fmla="*/ 238 w 250"/>
                  <a:gd name="T19" fmla="*/ 103 h 160"/>
                  <a:gd name="T20" fmla="*/ 196 w 250"/>
                  <a:gd name="T21"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60">
                    <a:moveTo>
                      <a:pt x="196" y="11"/>
                    </a:moveTo>
                    <a:cubicBezTo>
                      <a:pt x="163" y="2"/>
                      <a:pt x="137" y="19"/>
                      <a:pt x="128" y="26"/>
                    </a:cubicBezTo>
                    <a:cubicBezTo>
                      <a:pt x="128" y="25"/>
                      <a:pt x="128" y="25"/>
                      <a:pt x="128" y="25"/>
                    </a:cubicBezTo>
                    <a:cubicBezTo>
                      <a:pt x="126" y="27"/>
                      <a:pt x="124" y="28"/>
                      <a:pt x="124" y="28"/>
                    </a:cubicBezTo>
                    <a:cubicBezTo>
                      <a:pt x="122" y="27"/>
                      <a:pt x="92" y="0"/>
                      <a:pt x="54" y="11"/>
                    </a:cubicBezTo>
                    <a:cubicBezTo>
                      <a:pt x="3" y="25"/>
                      <a:pt x="0" y="77"/>
                      <a:pt x="12" y="103"/>
                    </a:cubicBezTo>
                    <a:cubicBezTo>
                      <a:pt x="20" y="122"/>
                      <a:pt x="42" y="143"/>
                      <a:pt x="64" y="160"/>
                    </a:cubicBezTo>
                    <a:cubicBezTo>
                      <a:pt x="128" y="160"/>
                      <a:pt x="128" y="160"/>
                      <a:pt x="128" y="160"/>
                    </a:cubicBezTo>
                    <a:cubicBezTo>
                      <a:pt x="185" y="160"/>
                      <a:pt x="185" y="160"/>
                      <a:pt x="185" y="160"/>
                    </a:cubicBezTo>
                    <a:cubicBezTo>
                      <a:pt x="207" y="143"/>
                      <a:pt x="229" y="122"/>
                      <a:pt x="238" y="103"/>
                    </a:cubicBezTo>
                    <a:cubicBezTo>
                      <a:pt x="250" y="77"/>
                      <a:pt x="246" y="25"/>
                      <a:pt x="196"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28"/>
              <p:cNvSpPr>
                <a:spLocks/>
              </p:cNvSpPr>
              <p:nvPr/>
            </p:nvSpPr>
            <p:spPr bwMode="hidden">
              <a:xfrm>
                <a:off x="10769600"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29"/>
              <p:cNvSpPr>
                <a:spLocks/>
              </p:cNvSpPr>
              <p:nvPr/>
            </p:nvSpPr>
            <p:spPr bwMode="hidden">
              <a:xfrm>
                <a:off x="9753600"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0"/>
              <p:cNvSpPr>
                <a:spLocks/>
              </p:cNvSpPr>
              <p:nvPr/>
            </p:nvSpPr>
            <p:spPr bwMode="hidden">
              <a:xfrm>
                <a:off x="8734425" y="4964113"/>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1"/>
              <p:cNvSpPr>
                <a:spLocks/>
              </p:cNvSpPr>
              <p:nvPr/>
            </p:nvSpPr>
            <p:spPr bwMode="hidden">
              <a:xfrm>
                <a:off x="924877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2"/>
              <p:cNvSpPr>
                <a:spLocks/>
              </p:cNvSpPr>
              <p:nvPr/>
            </p:nvSpPr>
            <p:spPr bwMode="hidden">
              <a:xfrm>
                <a:off x="10271125" y="5665788"/>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3"/>
              <p:cNvSpPr>
                <a:spLocks/>
              </p:cNvSpPr>
              <p:nvPr/>
            </p:nvSpPr>
            <p:spPr bwMode="hidden">
              <a:xfrm>
                <a:off x="1128236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4"/>
              <p:cNvSpPr>
                <a:spLocks/>
              </p:cNvSpPr>
              <p:nvPr/>
            </p:nvSpPr>
            <p:spPr bwMode="hidden">
              <a:xfrm>
                <a:off x="10769600"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5"/>
              <p:cNvSpPr>
                <a:spLocks/>
              </p:cNvSpPr>
              <p:nvPr/>
            </p:nvSpPr>
            <p:spPr bwMode="hidden">
              <a:xfrm>
                <a:off x="9753600"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p:cNvSpPr>
              <p:nvPr/>
            </p:nvSpPr>
            <p:spPr bwMode="hidden">
              <a:xfrm>
                <a:off x="8734425" y="3616325"/>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7"/>
              <p:cNvSpPr>
                <a:spLocks/>
              </p:cNvSpPr>
              <p:nvPr/>
            </p:nvSpPr>
            <p:spPr bwMode="hidden">
              <a:xfrm>
                <a:off x="924877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38"/>
              <p:cNvSpPr>
                <a:spLocks/>
              </p:cNvSpPr>
              <p:nvPr/>
            </p:nvSpPr>
            <p:spPr bwMode="hidden">
              <a:xfrm>
                <a:off x="10271125" y="4318000"/>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9"/>
              <p:cNvSpPr>
                <a:spLocks/>
              </p:cNvSpPr>
              <p:nvPr/>
            </p:nvSpPr>
            <p:spPr bwMode="hidden">
              <a:xfrm>
                <a:off x="1128236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p:cNvSpPr>
                <a:spLocks/>
              </p:cNvSpPr>
              <p:nvPr/>
            </p:nvSpPr>
            <p:spPr bwMode="hidden">
              <a:xfrm>
                <a:off x="10769600"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1"/>
              <p:cNvSpPr>
                <a:spLocks/>
              </p:cNvSpPr>
              <p:nvPr/>
            </p:nvSpPr>
            <p:spPr bwMode="hidden">
              <a:xfrm>
                <a:off x="9753600"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p:cNvSpPr>
                <a:spLocks/>
              </p:cNvSpPr>
              <p:nvPr/>
            </p:nvSpPr>
            <p:spPr bwMode="hidden">
              <a:xfrm>
                <a:off x="924877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p:cNvSpPr>
              <p:nvPr/>
            </p:nvSpPr>
            <p:spPr bwMode="hidden">
              <a:xfrm>
                <a:off x="10271125" y="2957513"/>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p:cNvSpPr>
                <a:spLocks/>
              </p:cNvSpPr>
              <p:nvPr/>
            </p:nvSpPr>
            <p:spPr bwMode="hidden">
              <a:xfrm>
                <a:off x="1128236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p:cNvSpPr>
                <a:spLocks/>
              </p:cNvSpPr>
              <p:nvPr/>
            </p:nvSpPr>
            <p:spPr bwMode="hidden">
              <a:xfrm>
                <a:off x="10769600"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p:cNvSpPr>
                <a:spLocks/>
              </p:cNvSpPr>
              <p:nvPr/>
            </p:nvSpPr>
            <p:spPr bwMode="hidden">
              <a:xfrm>
                <a:off x="9753600"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p:cNvSpPr>
                <a:spLocks/>
              </p:cNvSpPr>
              <p:nvPr/>
            </p:nvSpPr>
            <p:spPr bwMode="hidden">
              <a:xfrm>
                <a:off x="924877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8"/>
              <p:cNvSpPr>
                <a:spLocks/>
              </p:cNvSpPr>
              <p:nvPr/>
            </p:nvSpPr>
            <p:spPr bwMode="hidden">
              <a:xfrm>
                <a:off x="10271125" y="1568450"/>
                <a:ext cx="788988"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9"/>
              <p:cNvSpPr>
                <a:spLocks/>
              </p:cNvSpPr>
              <p:nvPr/>
            </p:nvSpPr>
            <p:spPr bwMode="hidden">
              <a:xfrm>
                <a:off x="1128236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p:cNvSpPr>
              <p:nvPr/>
            </p:nvSpPr>
            <p:spPr bwMode="hidden">
              <a:xfrm>
                <a:off x="11790363" y="6353175"/>
                <a:ext cx="403225" cy="508000"/>
              </a:xfrm>
              <a:custGeom>
                <a:avLst/>
                <a:gdLst>
                  <a:gd name="T0" fmla="*/ 54 w 127"/>
                  <a:gd name="T1" fmla="*/ 11 h 160"/>
                  <a:gd name="T2" fmla="*/ 12 w 127"/>
                  <a:gd name="T3" fmla="*/ 103 h 160"/>
                  <a:gd name="T4" fmla="*/ 64 w 127"/>
                  <a:gd name="T5" fmla="*/ 160 h 160"/>
                  <a:gd name="T6" fmla="*/ 127 w 127"/>
                  <a:gd name="T7" fmla="*/ 160 h 160"/>
                  <a:gd name="T8" fmla="*/ 127 w 127"/>
                  <a:gd name="T9" fmla="*/ 26 h 160"/>
                  <a:gd name="T10" fmla="*/ 124 w 127"/>
                  <a:gd name="T11" fmla="*/ 28 h 160"/>
                  <a:gd name="T12" fmla="*/ 54 w 127"/>
                  <a:gd name="T13" fmla="*/ 11 h 160"/>
                </a:gdLst>
                <a:ahLst/>
                <a:cxnLst>
                  <a:cxn ang="0">
                    <a:pos x="T0" y="T1"/>
                  </a:cxn>
                  <a:cxn ang="0">
                    <a:pos x="T2" y="T3"/>
                  </a:cxn>
                  <a:cxn ang="0">
                    <a:pos x="T4" y="T5"/>
                  </a:cxn>
                  <a:cxn ang="0">
                    <a:pos x="T6" y="T7"/>
                  </a:cxn>
                  <a:cxn ang="0">
                    <a:pos x="T8" y="T9"/>
                  </a:cxn>
                  <a:cxn ang="0">
                    <a:pos x="T10" y="T11"/>
                  </a:cxn>
                  <a:cxn ang="0">
                    <a:pos x="T12" y="T13"/>
                  </a:cxn>
                </a:cxnLst>
                <a:rect l="0" t="0" r="r" b="b"/>
                <a:pathLst>
                  <a:path w="127" h="160">
                    <a:moveTo>
                      <a:pt x="54" y="11"/>
                    </a:moveTo>
                    <a:cubicBezTo>
                      <a:pt x="3" y="25"/>
                      <a:pt x="0" y="77"/>
                      <a:pt x="12" y="103"/>
                    </a:cubicBezTo>
                    <a:cubicBezTo>
                      <a:pt x="20" y="122"/>
                      <a:pt x="42" y="143"/>
                      <a:pt x="64" y="160"/>
                    </a:cubicBezTo>
                    <a:cubicBezTo>
                      <a:pt x="127" y="160"/>
                      <a:pt x="127" y="160"/>
                      <a:pt x="127" y="160"/>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p:cNvSpPr>
                <a:spLocks/>
              </p:cNvSpPr>
              <p:nvPr/>
            </p:nvSpPr>
            <p:spPr bwMode="hidden">
              <a:xfrm>
                <a:off x="11790363" y="4964113"/>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8"/>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2"/>
              <p:cNvSpPr>
                <a:spLocks/>
              </p:cNvSpPr>
              <p:nvPr/>
            </p:nvSpPr>
            <p:spPr bwMode="hidden">
              <a:xfrm>
                <a:off x="11790363" y="3616325"/>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53"/>
              <p:cNvSpPr>
                <a:spLocks/>
              </p:cNvSpPr>
              <p:nvPr/>
            </p:nvSpPr>
            <p:spPr bwMode="hidden">
              <a:xfrm>
                <a:off x="11790363" y="2255838"/>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6"/>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54"/>
              <p:cNvSpPr>
                <a:spLocks/>
              </p:cNvSpPr>
              <p:nvPr/>
            </p:nvSpPr>
            <p:spPr bwMode="hidden">
              <a:xfrm>
                <a:off x="11790363" y="863600"/>
                <a:ext cx="403225" cy="638175"/>
              </a:xfrm>
              <a:custGeom>
                <a:avLst/>
                <a:gdLst>
                  <a:gd name="T0" fmla="*/ 54 w 127"/>
                  <a:gd name="T1" fmla="*/ 11 h 201"/>
                  <a:gd name="T2" fmla="*/ 12 w 127"/>
                  <a:gd name="T3" fmla="*/ 103 h 201"/>
                  <a:gd name="T4" fmla="*/ 124 w 127"/>
                  <a:gd name="T5" fmla="*/ 200 h 201"/>
                  <a:gd name="T6" fmla="*/ 124 w 127"/>
                  <a:gd name="T7" fmla="*/ 201 h 201"/>
                  <a:gd name="T8" fmla="*/ 124 w 127"/>
                  <a:gd name="T9" fmla="*/ 201 h 201"/>
                  <a:gd name="T10" fmla="*/ 124 w 127"/>
                  <a:gd name="T11" fmla="*/ 201 h 201"/>
                  <a:gd name="T12" fmla="*/ 124 w 127"/>
                  <a:gd name="T13" fmla="*/ 200 h 201"/>
                  <a:gd name="T14" fmla="*/ 127 w 127"/>
                  <a:gd name="T15" fmla="*/ 199 h 201"/>
                  <a:gd name="T16" fmla="*/ 127 w 127"/>
                  <a:gd name="T17" fmla="*/ 26 h 201"/>
                  <a:gd name="T18" fmla="*/ 124 w 127"/>
                  <a:gd name="T19" fmla="*/ 28 h 201"/>
                  <a:gd name="T20" fmla="*/ 54 w 127"/>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200"/>
                      <a:pt x="127" y="199"/>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55"/>
              <p:cNvSpPr>
                <a:spLocks/>
              </p:cNvSpPr>
              <p:nvPr/>
            </p:nvSpPr>
            <p:spPr bwMode="hidden">
              <a:xfrm>
                <a:off x="1099661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6"/>
              <p:cNvSpPr>
                <a:spLocks/>
              </p:cNvSpPr>
              <p:nvPr/>
            </p:nvSpPr>
            <p:spPr bwMode="hidden">
              <a:xfrm>
                <a:off x="12015788" y="-1587"/>
                <a:ext cx="177800" cy="111125"/>
              </a:xfrm>
              <a:custGeom>
                <a:avLst/>
                <a:gdLst>
                  <a:gd name="T0" fmla="*/ 53 w 56"/>
                  <a:gd name="T1" fmla="*/ 35 h 35"/>
                  <a:gd name="T2" fmla="*/ 53 w 56"/>
                  <a:gd name="T3" fmla="*/ 35 h 35"/>
                  <a:gd name="T4" fmla="*/ 53 w 56"/>
                  <a:gd name="T5" fmla="*/ 35 h 35"/>
                  <a:gd name="T6" fmla="*/ 53 w 56"/>
                  <a:gd name="T7" fmla="*/ 35 h 35"/>
                  <a:gd name="T8" fmla="*/ 56 w 56"/>
                  <a:gd name="T9" fmla="*/ 33 h 35"/>
                  <a:gd name="T10" fmla="*/ 56 w 56"/>
                  <a:gd name="T11" fmla="*/ 0 h 35"/>
                  <a:gd name="T12" fmla="*/ 0 w 56"/>
                  <a:gd name="T13" fmla="*/ 0 h 35"/>
                  <a:gd name="T14" fmla="*/ 53 w 5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5">
                    <a:moveTo>
                      <a:pt x="53" y="35"/>
                    </a:moveTo>
                    <a:cubicBezTo>
                      <a:pt x="53" y="35"/>
                      <a:pt x="53" y="35"/>
                      <a:pt x="53" y="35"/>
                    </a:cubicBezTo>
                    <a:cubicBezTo>
                      <a:pt x="53" y="35"/>
                      <a:pt x="53" y="35"/>
                      <a:pt x="53" y="35"/>
                    </a:cubicBezTo>
                    <a:cubicBezTo>
                      <a:pt x="53" y="35"/>
                      <a:pt x="53" y="35"/>
                      <a:pt x="53" y="35"/>
                    </a:cubicBezTo>
                    <a:cubicBezTo>
                      <a:pt x="54" y="35"/>
                      <a:pt x="55" y="34"/>
                      <a:pt x="56" y="33"/>
                    </a:cubicBezTo>
                    <a:cubicBezTo>
                      <a:pt x="56" y="0"/>
                      <a:pt x="56" y="0"/>
                      <a:pt x="5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p:cNvSpPr>
              <p:nvPr/>
            </p:nvSpPr>
            <p:spPr bwMode="hidden">
              <a:xfrm>
                <a:off x="9979025"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p:cNvSpPr>
                <a:spLocks/>
              </p:cNvSpPr>
              <p:nvPr/>
            </p:nvSpPr>
            <p:spPr bwMode="hidden">
              <a:xfrm>
                <a:off x="924877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p:cNvSpPr>
                <a:spLocks/>
              </p:cNvSpPr>
              <p:nvPr/>
            </p:nvSpPr>
            <p:spPr bwMode="hidden">
              <a:xfrm>
                <a:off x="10271125" y="176213"/>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p:cNvSpPr>
                <a:spLocks/>
              </p:cNvSpPr>
              <p:nvPr/>
            </p:nvSpPr>
            <p:spPr bwMode="hidden">
              <a:xfrm>
                <a:off x="1128236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71" name="Freeform 170"/>
          <p:cNvSpPr>
            <a:spLocks/>
          </p:cNvSpPr>
          <p:nvPr/>
        </p:nvSpPr>
        <p:spPr bwMode="ltGray">
          <a:xfrm>
            <a:off x="326370" y="676275"/>
            <a:ext cx="2740931" cy="5505452"/>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Picture Placeholder 172"/>
          <p:cNvSpPr>
            <a:spLocks noGrp="1"/>
          </p:cNvSpPr>
          <p:nvPr>
            <p:ph type="pic" sz="quarter" idx="11"/>
          </p:nvPr>
        </p:nvSpPr>
        <p:spPr bwMode="gray">
          <a:xfrm>
            <a:off x="468066" y="975826"/>
            <a:ext cx="2457539" cy="4906350"/>
          </a:xfrm>
          <a:custGeom>
            <a:avLst/>
            <a:gdLst>
              <a:gd name="connsiteX0" fmla="*/ 1654116 w 3308231"/>
              <a:gd name="connsiteY0" fmla="*/ 0 h 5096373"/>
              <a:gd name="connsiteX1" fmla="*/ 2002507 w 3308231"/>
              <a:gd name="connsiteY1" fmla="*/ 155882 h 5096373"/>
              <a:gd name="connsiteX2" fmla="*/ 3158531 w 3308231"/>
              <a:gd name="connsiteY2" fmla="*/ 305401 h 5096373"/>
              <a:gd name="connsiteX3" fmla="*/ 3294720 w 3308231"/>
              <a:gd name="connsiteY3" fmla="*/ 935290 h 5096373"/>
              <a:gd name="connsiteX4" fmla="*/ 3288385 w 3308231"/>
              <a:gd name="connsiteY4" fmla="*/ 2554549 h 5096373"/>
              <a:gd name="connsiteX5" fmla="*/ 3294720 w 3308231"/>
              <a:gd name="connsiteY5" fmla="*/ 4173809 h 5096373"/>
              <a:gd name="connsiteX6" fmla="*/ 3158531 w 3308231"/>
              <a:gd name="connsiteY6" fmla="*/ 4803697 h 5096373"/>
              <a:gd name="connsiteX7" fmla="*/ 2002507 w 3308231"/>
              <a:gd name="connsiteY7" fmla="*/ 4950035 h 5096373"/>
              <a:gd name="connsiteX8" fmla="*/ 1654116 w 3308231"/>
              <a:gd name="connsiteY8" fmla="*/ 5096373 h 5096373"/>
              <a:gd name="connsiteX9" fmla="*/ 1305725 w 3308231"/>
              <a:gd name="connsiteY9" fmla="*/ 4950035 h 5096373"/>
              <a:gd name="connsiteX10" fmla="*/ 149701 w 3308231"/>
              <a:gd name="connsiteY10" fmla="*/ 4803697 h 5096373"/>
              <a:gd name="connsiteX11" fmla="*/ 13512 w 3308231"/>
              <a:gd name="connsiteY11" fmla="*/ 4173809 h 5096373"/>
              <a:gd name="connsiteX12" fmla="*/ 19847 w 3308231"/>
              <a:gd name="connsiteY12" fmla="*/ 2554549 h 5096373"/>
              <a:gd name="connsiteX13" fmla="*/ 13512 w 3308231"/>
              <a:gd name="connsiteY13" fmla="*/ 935290 h 5096373"/>
              <a:gd name="connsiteX14" fmla="*/ 149701 w 3308231"/>
              <a:gd name="connsiteY14" fmla="*/ 305401 h 5096373"/>
              <a:gd name="connsiteX15" fmla="*/ 1305725 w 3308231"/>
              <a:gd name="connsiteY15" fmla="*/ 155882 h 5096373"/>
              <a:gd name="connsiteX16" fmla="*/ 1654116 w 3308231"/>
              <a:gd name="connsiteY16" fmla="*/ 0 h 509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8231" h="5096373">
                <a:moveTo>
                  <a:pt x="1654116" y="0"/>
                </a:moveTo>
                <a:cubicBezTo>
                  <a:pt x="1654116" y="0"/>
                  <a:pt x="1739630" y="206782"/>
                  <a:pt x="2002507" y="155882"/>
                </a:cubicBezTo>
                <a:cubicBezTo>
                  <a:pt x="2464916" y="69988"/>
                  <a:pt x="2857648" y="-28631"/>
                  <a:pt x="3158531" y="305401"/>
                </a:cubicBezTo>
                <a:cubicBezTo>
                  <a:pt x="3291553" y="458101"/>
                  <a:pt x="3332726" y="693514"/>
                  <a:pt x="3294720" y="935290"/>
                </a:cubicBezTo>
                <a:cubicBezTo>
                  <a:pt x="3231376" y="1355216"/>
                  <a:pt x="2873484" y="2284142"/>
                  <a:pt x="3288385" y="2554549"/>
                </a:cubicBezTo>
                <a:cubicBezTo>
                  <a:pt x="2873484" y="2824956"/>
                  <a:pt x="3231376" y="3753883"/>
                  <a:pt x="3294720" y="4173809"/>
                </a:cubicBezTo>
                <a:cubicBezTo>
                  <a:pt x="3332726" y="4415584"/>
                  <a:pt x="3291553" y="4650997"/>
                  <a:pt x="3158531" y="4803697"/>
                </a:cubicBezTo>
                <a:cubicBezTo>
                  <a:pt x="2857648" y="5137729"/>
                  <a:pt x="2464916" y="5039110"/>
                  <a:pt x="2002507" y="4950035"/>
                </a:cubicBezTo>
                <a:cubicBezTo>
                  <a:pt x="1739630" y="4902316"/>
                  <a:pt x="1654116" y="5096373"/>
                  <a:pt x="1654116" y="5096373"/>
                </a:cubicBezTo>
                <a:cubicBezTo>
                  <a:pt x="1654116" y="5096373"/>
                  <a:pt x="1568602" y="4902316"/>
                  <a:pt x="1305725" y="4950035"/>
                </a:cubicBezTo>
                <a:cubicBezTo>
                  <a:pt x="843316" y="5039110"/>
                  <a:pt x="450584" y="5137729"/>
                  <a:pt x="149701" y="4803697"/>
                </a:cubicBezTo>
                <a:cubicBezTo>
                  <a:pt x="16680" y="4650997"/>
                  <a:pt x="-24494" y="4415584"/>
                  <a:pt x="13512" y="4173809"/>
                </a:cubicBezTo>
                <a:cubicBezTo>
                  <a:pt x="76856" y="3753883"/>
                  <a:pt x="434748" y="2824956"/>
                  <a:pt x="19847" y="2554549"/>
                </a:cubicBezTo>
                <a:cubicBezTo>
                  <a:pt x="434748" y="2284142"/>
                  <a:pt x="76856" y="1355216"/>
                  <a:pt x="13512" y="935290"/>
                </a:cubicBezTo>
                <a:cubicBezTo>
                  <a:pt x="-24494" y="693514"/>
                  <a:pt x="16680" y="458101"/>
                  <a:pt x="149701" y="305401"/>
                </a:cubicBezTo>
                <a:cubicBezTo>
                  <a:pt x="450584" y="-28631"/>
                  <a:pt x="843316" y="69988"/>
                  <a:pt x="1305725" y="155882"/>
                </a:cubicBezTo>
                <a:cubicBezTo>
                  <a:pt x="1568602" y="206782"/>
                  <a:pt x="1654116" y="0"/>
                  <a:pt x="1654116" y="0"/>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
        <p:nvSpPr>
          <p:cNvPr id="177" name="Freeform 176"/>
          <p:cNvSpPr>
            <a:spLocks/>
          </p:cNvSpPr>
          <p:nvPr/>
        </p:nvSpPr>
        <p:spPr bwMode="ltGray">
          <a:xfrm rot="5400000">
            <a:off x="3253910" y="653447"/>
            <a:ext cx="2666652" cy="2807978"/>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Picture Placeholder 178"/>
          <p:cNvSpPr>
            <a:spLocks noGrp="1"/>
          </p:cNvSpPr>
          <p:nvPr>
            <p:ph type="pic" sz="quarter" idx="15"/>
          </p:nvPr>
        </p:nvSpPr>
        <p:spPr bwMode="gray">
          <a:xfrm>
            <a:off x="3352373" y="880182"/>
            <a:ext cx="2469725" cy="2354508"/>
          </a:xfrm>
          <a:custGeom>
            <a:avLst/>
            <a:gdLst>
              <a:gd name="connsiteX0" fmla="*/ 4260362 w 5002822"/>
              <a:gd name="connsiteY0" fmla="*/ 56 h 3577077"/>
              <a:gd name="connsiteX1" fmla="*/ 4703028 w 5002822"/>
              <a:gd name="connsiteY1" fmla="*/ 161867 h 3577077"/>
              <a:gd name="connsiteX2" fmla="*/ 4849802 w 5002822"/>
              <a:gd name="connsiteY2" fmla="*/ 1411836 h 3577077"/>
              <a:gd name="connsiteX3" fmla="*/ 5002822 w 5002822"/>
              <a:gd name="connsiteY3" fmla="*/ 1788539 h 3577077"/>
              <a:gd name="connsiteX4" fmla="*/ 4849802 w 5002822"/>
              <a:gd name="connsiteY4" fmla="*/ 2165242 h 3577077"/>
              <a:gd name="connsiteX5" fmla="*/ 4703028 w 5002822"/>
              <a:gd name="connsiteY5" fmla="*/ 3415211 h 3577077"/>
              <a:gd name="connsiteX6" fmla="*/ 4084701 w 5002822"/>
              <a:gd name="connsiteY6" fmla="*/ 3562467 h 3577077"/>
              <a:gd name="connsiteX7" fmla="*/ 2495166 w 5002822"/>
              <a:gd name="connsiteY7" fmla="*/ 3555618 h 3577077"/>
              <a:gd name="connsiteX8" fmla="*/ 905630 w 5002822"/>
              <a:gd name="connsiteY8" fmla="*/ 3562467 h 3577077"/>
              <a:gd name="connsiteX9" fmla="*/ 287304 w 5002822"/>
              <a:gd name="connsiteY9" fmla="*/ 3415211 h 3577077"/>
              <a:gd name="connsiteX10" fmla="*/ 143652 w 5002822"/>
              <a:gd name="connsiteY10" fmla="*/ 2165242 h 3577077"/>
              <a:gd name="connsiteX11" fmla="*/ 0 w 5002822"/>
              <a:gd name="connsiteY11" fmla="*/ 1788539 h 3577077"/>
              <a:gd name="connsiteX12" fmla="*/ 143652 w 5002822"/>
              <a:gd name="connsiteY12" fmla="*/ 1411836 h 3577077"/>
              <a:gd name="connsiteX13" fmla="*/ 287304 w 5002822"/>
              <a:gd name="connsiteY13" fmla="*/ 161867 h 3577077"/>
              <a:gd name="connsiteX14" fmla="*/ 729969 w 5002822"/>
              <a:gd name="connsiteY14" fmla="*/ 56 h 3577077"/>
              <a:gd name="connsiteX15" fmla="*/ 905630 w 5002822"/>
              <a:gd name="connsiteY15" fmla="*/ 14610 h 3577077"/>
              <a:gd name="connsiteX16" fmla="*/ 2495166 w 5002822"/>
              <a:gd name="connsiteY16" fmla="*/ 21459 h 3577077"/>
              <a:gd name="connsiteX17" fmla="*/ 4084701 w 5002822"/>
              <a:gd name="connsiteY17" fmla="*/ 14610 h 3577077"/>
              <a:gd name="connsiteX18" fmla="*/ 4260362 w 5002822"/>
              <a:gd name="connsiteY18" fmla="*/ 56 h 357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2822" h="3577077">
                <a:moveTo>
                  <a:pt x="4260362" y="56"/>
                </a:moveTo>
                <a:cubicBezTo>
                  <a:pt x="4432510" y="1982"/>
                  <a:pt x="4590604" y="53993"/>
                  <a:pt x="4703028" y="161867"/>
                </a:cubicBezTo>
                <a:cubicBezTo>
                  <a:pt x="5030928" y="487201"/>
                  <a:pt x="4934119" y="911848"/>
                  <a:pt x="4849802" y="1411836"/>
                </a:cubicBezTo>
                <a:cubicBezTo>
                  <a:pt x="4799836" y="1696075"/>
                  <a:pt x="5002822" y="1788539"/>
                  <a:pt x="5002822" y="1788539"/>
                </a:cubicBezTo>
                <a:cubicBezTo>
                  <a:pt x="5002822" y="1788539"/>
                  <a:pt x="4799836" y="1881002"/>
                  <a:pt x="4849802" y="2165242"/>
                </a:cubicBezTo>
                <a:cubicBezTo>
                  <a:pt x="4934119" y="2665229"/>
                  <a:pt x="5030928" y="3089876"/>
                  <a:pt x="4703028" y="3415211"/>
                </a:cubicBezTo>
                <a:cubicBezTo>
                  <a:pt x="4553130" y="3559043"/>
                  <a:pt x="4322039" y="3603562"/>
                  <a:pt x="4084701" y="3562467"/>
                </a:cubicBezTo>
                <a:cubicBezTo>
                  <a:pt x="3672484" y="3493976"/>
                  <a:pt x="2760608" y="3106999"/>
                  <a:pt x="2495166" y="3555618"/>
                </a:cubicBezTo>
                <a:cubicBezTo>
                  <a:pt x="2229723" y="3106999"/>
                  <a:pt x="1317847" y="3493976"/>
                  <a:pt x="905630" y="3562467"/>
                </a:cubicBezTo>
                <a:cubicBezTo>
                  <a:pt x="668293" y="3603562"/>
                  <a:pt x="437201" y="3559043"/>
                  <a:pt x="287304" y="3415211"/>
                </a:cubicBezTo>
                <a:cubicBezTo>
                  <a:pt x="-40597" y="3089876"/>
                  <a:pt x="56212" y="2665229"/>
                  <a:pt x="143652" y="2165242"/>
                </a:cubicBezTo>
                <a:cubicBezTo>
                  <a:pt x="190495" y="1881002"/>
                  <a:pt x="0" y="1788539"/>
                  <a:pt x="0" y="1788539"/>
                </a:cubicBezTo>
                <a:cubicBezTo>
                  <a:pt x="0" y="1788539"/>
                  <a:pt x="190495" y="1696075"/>
                  <a:pt x="143652" y="1411836"/>
                </a:cubicBezTo>
                <a:cubicBezTo>
                  <a:pt x="56212" y="911848"/>
                  <a:pt x="-40597" y="487201"/>
                  <a:pt x="287304" y="161867"/>
                </a:cubicBezTo>
                <a:cubicBezTo>
                  <a:pt x="399727" y="53993"/>
                  <a:pt x="557821" y="1982"/>
                  <a:pt x="729969" y="56"/>
                </a:cubicBezTo>
                <a:cubicBezTo>
                  <a:pt x="787352" y="-586"/>
                  <a:pt x="846296" y="4336"/>
                  <a:pt x="905630" y="14610"/>
                </a:cubicBezTo>
                <a:cubicBezTo>
                  <a:pt x="1317847" y="83102"/>
                  <a:pt x="2229723" y="470078"/>
                  <a:pt x="2495166" y="21459"/>
                </a:cubicBezTo>
                <a:cubicBezTo>
                  <a:pt x="2760608" y="470078"/>
                  <a:pt x="3672484" y="83102"/>
                  <a:pt x="4084701" y="14610"/>
                </a:cubicBezTo>
                <a:cubicBezTo>
                  <a:pt x="4144035" y="4336"/>
                  <a:pt x="4202980" y="-586"/>
                  <a:pt x="4260362" y="56"/>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
        <p:nvSpPr>
          <p:cNvPr id="180" name="Freeform 179"/>
          <p:cNvSpPr>
            <a:spLocks/>
          </p:cNvSpPr>
          <p:nvPr/>
        </p:nvSpPr>
        <p:spPr bwMode="ltGray">
          <a:xfrm rot="5400000">
            <a:off x="3253910" y="3447447"/>
            <a:ext cx="2666652" cy="2807978"/>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Picture Placeholder 181"/>
          <p:cNvSpPr>
            <a:spLocks noGrp="1"/>
          </p:cNvSpPr>
          <p:nvPr>
            <p:ph type="pic" sz="quarter" idx="16"/>
          </p:nvPr>
        </p:nvSpPr>
        <p:spPr bwMode="gray">
          <a:xfrm>
            <a:off x="3352373" y="3674182"/>
            <a:ext cx="2469725" cy="2354508"/>
          </a:xfrm>
          <a:custGeom>
            <a:avLst/>
            <a:gdLst>
              <a:gd name="connsiteX0" fmla="*/ 4260362 w 5002822"/>
              <a:gd name="connsiteY0" fmla="*/ 56 h 3577077"/>
              <a:gd name="connsiteX1" fmla="*/ 4703028 w 5002822"/>
              <a:gd name="connsiteY1" fmla="*/ 161867 h 3577077"/>
              <a:gd name="connsiteX2" fmla="*/ 4849802 w 5002822"/>
              <a:gd name="connsiteY2" fmla="*/ 1411836 h 3577077"/>
              <a:gd name="connsiteX3" fmla="*/ 5002822 w 5002822"/>
              <a:gd name="connsiteY3" fmla="*/ 1788539 h 3577077"/>
              <a:gd name="connsiteX4" fmla="*/ 4849802 w 5002822"/>
              <a:gd name="connsiteY4" fmla="*/ 2165242 h 3577077"/>
              <a:gd name="connsiteX5" fmla="*/ 4703028 w 5002822"/>
              <a:gd name="connsiteY5" fmla="*/ 3415211 h 3577077"/>
              <a:gd name="connsiteX6" fmla="*/ 4084701 w 5002822"/>
              <a:gd name="connsiteY6" fmla="*/ 3562467 h 3577077"/>
              <a:gd name="connsiteX7" fmla="*/ 2495166 w 5002822"/>
              <a:gd name="connsiteY7" fmla="*/ 3555618 h 3577077"/>
              <a:gd name="connsiteX8" fmla="*/ 905630 w 5002822"/>
              <a:gd name="connsiteY8" fmla="*/ 3562467 h 3577077"/>
              <a:gd name="connsiteX9" fmla="*/ 287304 w 5002822"/>
              <a:gd name="connsiteY9" fmla="*/ 3415211 h 3577077"/>
              <a:gd name="connsiteX10" fmla="*/ 143652 w 5002822"/>
              <a:gd name="connsiteY10" fmla="*/ 2165242 h 3577077"/>
              <a:gd name="connsiteX11" fmla="*/ 0 w 5002822"/>
              <a:gd name="connsiteY11" fmla="*/ 1788539 h 3577077"/>
              <a:gd name="connsiteX12" fmla="*/ 143652 w 5002822"/>
              <a:gd name="connsiteY12" fmla="*/ 1411836 h 3577077"/>
              <a:gd name="connsiteX13" fmla="*/ 287304 w 5002822"/>
              <a:gd name="connsiteY13" fmla="*/ 161867 h 3577077"/>
              <a:gd name="connsiteX14" fmla="*/ 729969 w 5002822"/>
              <a:gd name="connsiteY14" fmla="*/ 56 h 3577077"/>
              <a:gd name="connsiteX15" fmla="*/ 905630 w 5002822"/>
              <a:gd name="connsiteY15" fmla="*/ 14610 h 3577077"/>
              <a:gd name="connsiteX16" fmla="*/ 2495166 w 5002822"/>
              <a:gd name="connsiteY16" fmla="*/ 21459 h 3577077"/>
              <a:gd name="connsiteX17" fmla="*/ 4084701 w 5002822"/>
              <a:gd name="connsiteY17" fmla="*/ 14610 h 3577077"/>
              <a:gd name="connsiteX18" fmla="*/ 4260362 w 5002822"/>
              <a:gd name="connsiteY18" fmla="*/ 56 h 3577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2822" h="3577077">
                <a:moveTo>
                  <a:pt x="4260362" y="56"/>
                </a:moveTo>
                <a:cubicBezTo>
                  <a:pt x="4432510" y="1982"/>
                  <a:pt x="4590604" y="53993"/>
                  <a:pt x="4703028" y="161867"/>
                </a:cubicBezTo>
                <a:cubicBezTo>
                  <a:pt x="5030928" y="487201"/>
                  <a:pt x="4934119" y="911848"/>
                  <a:pt x="4849802" y="1411836"/>
                </a:cubicBezTo>
                <a:cubicBezTo>
                  <a:pt x="4799836" y="1696075"/>
                  <a:pt x="5002822" y="1788539"/>
                  <a:pt x="5002822" y="1788539"/>
                </a:cubicBezTo>
                <a:cubicBezTo>
                  <a:pt x="5002822" y="1788539"/>
                  <a:pt x="4799836" y="1881002"/>
                  <a:pt x="4849802" y="2165242"/>
                </a:cubicBezTo>
                <a:cubicBezTo>
                  <a:pt x="4934119" y="2665229"/>
                  <a:pt x="5030928" y="3089876"/>
                  <a:pt x="4703028" y="3415211"/>
                </a:cubicBezTo>
                <a:cubicBezTo>
                  <a:pt x="4553130" y="3559043"/>
                  <a:pt x="4322039" y="3603562"/>
                  <a:pt x="4084701" y="3562467"/>
                </a:cubicBezTo>
                <a:cubicBezTo>
                  <a:pt x="3672484" y="3493976"/>
                  <a:pt x="2760608" y="3106999"/>
                  <a:pt x="2495166" y="3555618"/>
                </a:cubicBezTo>
                <a:cubicBezTo>
                  <a:pt x="2229723" y="3106999"/>
                  <a:pt x="1317847" y="3493976"/>
                  <a:pt x="905630" y="3562467"/>
                </a:cubicBezTo>
                <a:cubicBezTo>
                  <a:pt x="668293" y="3603562"/>
                  <a:pt x="437201" y="3559043"/>
                  <a:pt x="287304" y="3415211"/>
                </a:cubicBezTo>
                <a:cubicBezTo>
                  <a:pt x="-40597" y="3089876"/>
                  <a:pt x="56212" y="2665229"/>
                  <a:pt x="143652" y="2165242"/>
                </a:cubicBezTo>
                <a:cubicBezTo>
                  <a:pt x="190495" y="1881002"/>
                  <a:pt x="0" y="1788539"/>
                  <a:pt x="0" y="1788539"/>
                </a:cubicBezTo>
                <a:cubicBezTo>
                  <a:pt x="0" y="1788539"/>
                  <a:pt x="190495" y="1696075"/>
                  <a:pt x="143652" y="1411836"/>
                </a:cubicBezTo>
                <a:cubicBezTo>
                  <a:pt x="56212" y="911848"/>
                  <a:pt x="-40597" y="487201"/>
                  <a:pt x="287304" y="161867"/>
                </a:cubicBezTo>
                <a:cubicBezTo>
                  <a:pt x="399727" y="53993"/>
                  <a:pt x="557821" y="1982"/>
                  <a:pt x="729969" y="56"/>
                </a:cubicBezTo>
                <a:cubicBezTo>
                  <a:pt x="787352" y="-586"/>
                  <a:pt x="846296" y="4336"/>
                  <a:pt x="905630" y="14610"/>
                </a:cubicBezTo>
                <a:cubicBezTo>
                  <a:pt x="1317847" y="83102"/>
                  <a:pt x="2229723" y="470078"/>
                  <a:pt x="2495166" y="21459"/>
                </a:cubicBezTo>
                <a:cubicBezTo>
                  <a:pt x="2760608" y="470078"/>
                  <a:pt x="3672484" y="83102"/>
                  <a:pt x="4084701" y="14610"/>
                </a:cubicBezTo>
                <a:cubicBezTo>
                  <a:pt x="4144035" y="4336"/>
                  <a:pt x="4202980" y="-586"/>
                  <a:pt x="4260362" y="56"/>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
        <p:nvSpPr>
          <p:cNvPr id="183" name="Freeform 182"/>
          <p:cNvSpPr>
            <a:spLocks/>
          </p:cNvSpPr>
          <p:nvPr/>
        </p:nvSpPr>
        <p:spPr bwMode="ltGray">
          <a:xfrm>
            <a:off x="6088995" y="676275"/>
            <a:ext cx="2740931" cy="5505452"/>
          </a:xfrm>
          <a:custGeom>
            <a:avLst/>
            <a:gdLst>
              <a:gd name="T0" fmla="*/ 42 w 1172"/>
              <a:gd name="T1" fmla="*/ 885 h 1815"/>
              <a:gd name="T2" fmla="*/ 90 w 1172"/>
              <a:gd name="T3" fmla="*/ 756 h 1815"/>
              <a:gd name="T4" fmla="*/ 49 w 1172"/>
              <a:gd name="T5" fmla="*/ 509 h 1815"/>
              <a:gd name="T6" fmla="*/ 25 w 1172"/>
              <a:gd name="T7" fmla="*/ 398 h 1815"/>
              <a:gd name="T8" fmla="*/ 21 w 1172"/>
              <a:gd name="T9" fmla="*/ 339 h 1815"/>
              <a:gd name="T10" fmla="*/ 21 w 1172"/>
              <a:gd name="T11" fmla="*/ 339 h 1815"/>
              <a:gd name="T12" fmla="*/ 78 w 1172"/>
              <a:gd name="T13" fmla="*/ 169 h 1815"/>
              <a:gd name="T14" fmla="*/ 454 w 1172"/>
              <a:gd name="T15" fmla="*/ 107 h 1815"/>
              <a:gd name="T16" fmla="*/ 480 w 1172"/>
              <a:gd name="T17" fmla="*/ 112 h 1815"/>
              <a:gd name="T18" fmla="*/ 556 w 1172"/>
              <a:gd name="T19" fmla="*/ 80 h 1815"/>
              <a:gd name="T20" fmla="*/ 586 w 1172"/>
              <a:gd name="T21" fmla="*/ 0 h 1815"/>
              <a:gd name="T22" fmla="*/ 616 w 1172"/>
              <a:gd name="T23" fmla="*/ 80 h 1815"/>
              <a:gd name="T24" fmla="*/ 692 w 1172"/>
              <a:gd name="T25" fmla="*/ 112 h 1815"/>
              <a:gd name="T26" fmla="*/ 718 w 1172"/>
              <a:gd name="T27" fmla="*/ 107 h 1815"/>
              <a:gd name="T28" fmla="*/ 1094 w 1172"/>
              <a:gd name="T29" fmla="*/ 169 h 1815"/>
              <a:gd name="T30" fmla="*/ 1151 w 1172"/>
              <a:gd name="T31" fmla="*/ 339 h 1815"/>
              <a:gd name="T32" fmla="*/ 1147 w 1172"/>
              <a:gd name="T33" fmla="*/ 398 h 1815"/>
              <a:gd name="T34" fmla="*/ 1123 w 1172"/>
              <a:gd name="T35" fmla="*/ 509 h 1815"/>
              <a:gd name="T36" fmla="*/ 1082 w 1172"/>
              <a:gd name="T37" fmla="*/ 756 h 1815"/>
              <a:gd name="T38" fmla="*/ 1082 w 1172"/>
              <a:gd name="T39" fmla="*/ 756 h 1815"/>
              <a:gd name="T40" fmla="*/ 1130 w 1172"/>
              <a:gd name="T41" fmla="*/ 885 h 1815"/>
              <a:gd name="T42" fmla="*/ 1172 w 1172"/>
              <a:gd name="T43" fmla="*/ 912 h 1815"/>
              <a:gd name="T44" fmla="*/ 1130 w 1172"/>
              <a:gd name="T45" fmla="*/ 940 h 1815"/>
              <a:gd name="T46" fmla="*/ 1082 w 1172"/>
              <a:gd name="T47" fmla="*/ 1068 h 1815"/>
              <a:gd name="T48" fmla="*/ 1123 w 1172"/>
              <a:gd name="T49" fmla="*/ 1315 h 1815"/>
              <a:gd name="T50" fmla="*/ 1147 w 1172"/>
              <a:gd name="T51" fmla="*/ 1426 h 1815"/>
              <a:gd name="T52" fmla="*/ 1151 w 1172"/>
              <a:gd name="T53" fmla="*/ 1485 h 1815"/>
              <a:gd name="T54" fmla="*/ 1094 w 1172"/>
              <a:gd name="T55" fmla="*/ 1655 h 1815"/>
              <a:gd name="T56" fmla="*/ 718 w 1172"/>
              <a:gd name="T57" fmla="*/ 1717 h 1815"/>
              <a:gd name="T58" fmla="*/ 692 w 1172"/>
              <a:gd name="T59" fmla="*/ 1713 h 1815"/>
              <a:gd name="T60" fmla="*/ 616 w 1172"/>
              <a:gd name="T61" fmla="*/ 1740 h 1815"/>
              <a:gd name="T62" fmla="*/ 586 w 1172"/>
              <a:gd name="T63" fmla="*/ 1815 h 1815"/>
              <a:gd name="T64" fmla="*/ 556 w 1172"/>
              <a:gd name="T65" fmla="*/ 1740 h 1815"/>
              <a:gd name="T66" fmla="*/ 480 w 1172"/>
              <a:gd name="T67" fmla="*/ 1713 h 1815"/>
              <a:gd name="T68" fmla="*/ 454 w 1172"/>
              <a:gd name="T69" fmla="*/ 1718 h 1815"/>
              <a:gd name="T70" fmla="*/ 78 w 1172"/>
              <a:gd name="T71" fmla="*/ 1655 h 1815"/>
              <a:gd name="T72" fmla="*/ 21 w 1172"/>
              <a:gd name="T73" fmla="*/ 1485 h 1815"/>
              <a:gd name="T74" fmla="*/ 25 w 1172"/>
              <a:gd name="T75" fmla="*/ 1426 h 1815"/>
              <a:gd name="T76" fmla="*/ 49 w 1172"/>
              <a:gd name="T77" fmla="*/ 1315 h 1815"/>
              <a:gd name="T78" fmla="*/ 90 w 1172"/>
              <a:gd name="T79" fmla="*/ 1068 h 1815"/>
              <a:gd name="T80" fmla="*/ 42 w 1172"/>
              <a:gd name="T81" fmla="*/ 940 h 1815"/>
              <a:gd name="T82" fmla="*/ 0 w 1172"/>
              <a:gd name="T83" fmla="*/ 912 h 1815"/>
              <a:gd name="T84" fmla="*/ 42 w 1172"/>
              <a:gd name="T85" fmla="*/ 885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72" h="1815">
                <a:moveTo>
                  <a:pt x="42" y="885"/>
                </a:moveTo>
                <a:cubicBezTo>
                  <a:pt x="74" y="863"/>
                  <a:pt x="90" y="821"/>
                  <a:pt x="90" y="756"/>
                </a:cubicBezTo>
                <a:cubicBezTo>
                  <a:pt x="90" y="680"/>
                  <a:pt x="68" y="589"/>
                  <a:pt x="49" y="509"/>
                </a:cubicBezTo>
                <a:cubicBezTo>
                  <a:pt x="39" y="468"/>
                  <a:pt x="30" y="429"/>
                  <a:pt x="25" y="398"/>
                </a:cubicBezTo>
                <a:cubicBezTo>
                  <a:pt x="22" y="378"/>
                  <a:pt x="21" y="358"/>
                  <a:pt x="21" y="339"/>
                </a:cubicBezTo>
                <a:cubicBezTo>
                  <a:pt x="21" y="339"/>
                  <a:pt x="21" y="339"/>
                  <a:pt x="21" y="339"/>
                </a:cubicBezTo>
                <a:cubicBezTo>
                  <a:pt x="21" y="270"/>
                  <a:pt x="40" y="211"/>
                  <a:pt x="78" y="169"/>
                </a:cubicBezTo>
                <a:cubicBezTo>
                  <a:pt x="181" y="54"/>
                  <a:pt x="314" y="80"/>
                  <a:pt x="454" y="107"/>
                </a:cubicBezTo>
                <a:cubicBezTo>
                  <a:pt x="463" y="108"/>
                  <a:pt x="471" y="110"/>
                  <a:pt x="480" y="112"/>
                </a:cubicBezTo>
                <a:cubicBezTo>
                  <a:pt x="533" y="122"/>
                  <a:pt x="552" y="88"/>
                  <a:pt x="556" y="80"/>
                </a:cubicBezTo>
                <a:cubicBezTo>
                  <a:pt x="586" y="0"/>
                  <a:pt x="586" y="0"/>
                  <a:pt x="586" y="0"/>
                </a:cubicBezTo>
                <a:cubicBezTo>
                  <a:pt x="616" y="80"/>
                  <a:pt x="616" y="80"/>
                  <a:pt x="616" y="80"/>
                </a:cubicBezTo>
                <a:cubicBezTo>
                  <a:pt x="620" y="88"/>
                  <a:pt x="639" y="122"/>
                  <a:pt x="692" y="112"/>
                </a:cubicBezTo>
                <a:cubicBezTo>
                  <a:pt x="701" y="110"/>
                  <a:pt x="709" y="108"/>
                  <a:pt x="718" y="107"/>
                </a:cubicBezTo>
                <a:cubicBezTo>
                  <a:pt x="858" y="80"/>
                  <a:pt x="991" y="54"/>
                  <a:pt x="1094" y="169"/>
                </a:cubicBezTo>
                <a:cubicBezTo>
                  <a:pt x="1132" y="211"/>
                  <a:pt x="1151" y="270"/>
                  <a:pt x="1151" y="339"/>
                </a:cubicBezTo>
                <a:cubicBezTo>
                  <a:pt x="1151" y="358"/>
                  <a:pt x="1150" y="378"/>
                  <a:pt x="1147" y="398"/>
                </a:cubicBezTo>
                <a:cubicBezTo>
                  <a:pt x="1142" y="429"/>
                  <a:pt x="1133" y="468"/>
                  <a:pt x="1123" y="509"/>
                </a:cubicBezTo>
                <a:cubicBezTo>
                  <a:pt x="1103" y="589"/>
                  <a:pt x="1082" y="680"/>
                  <a:pt x="1082" y="756"/>
                </a:cubicBezTo>
                <a:cubicBezTo>
                  <a:pt x="1082" y="756"/>
                  <a:pt x="1082" y="756"/>
                  <a:pt x="1082" y="756"/>
                </a:cubicBezTo>
                <a:cubicBezTo>
                  <a:pt x="1082" y="821"/>
                  <a:pt x="1097" y="863"/>
                  <a:pt x="1130" y="885"/>
                </a:cubicBezTo>
                <a:cubicBezTo>
                  <a:pt x="1172" y="912"/>
                  <a:pt x="1172" y="912"/>
                  <a:pt x="1172" y="912"/>
                </a:cubicBezTo>
                <a:cubicBezTo>
                  <a:pt x="1130" y="940"/>
                  <a:pt x="1130" y="940"/>
                  <a:pt x="1130" y="940"/>
                </a:cubicBezTo>
                <a:cubicBezTo>
                  <a:pt x="1097" y="961"/>
                  <a:pt x="1082" y="1003"/>
                  <a:pt x="1082" y="1068"/>
                </a:cubicBezTo>
                <a:cubicBezTo>
                  <a:pt x="1082" y="1144"/>
                  <a:pt x="1103" y="1235"/>
                  <a:pt x="1123" y="1315"/>
                </a:cubicBezTo>
                <a:cubicBezTo>
                  <a:pt x="1133" y="1356"/>
                  <a:pt x="1142" y="1395"/>
                  <a:pt x="1147" y="1426"/>
                </a:cubicBezTo>
                <a:cubicBezTo>
                  <a:pt x="1150" y="1446"/>
                  <a:pt x="1151" y="1466"/>
                  <a:pt x="1151" y="1485"/>
                </a:cubicBezTo>
                <a:cubicBezTo>
                  <a:pt x="1151" y="1554"/>
                  <a:pt x="1132" y="1613"/>
                  <a:pt x="1094" y="1655"/>
                </a:cubicBezTo>
                <a:cubicBezTo>
                  <a:pt x="991" y="1770"/>
                  <a:pt x="858" y="1744"/>
                  <a:pt x="718" y="1717"/>
                </a:cubicBezTo>
                <a:cubicBezTo>
                  <a:pt x="709" y="1716"/>
                  <a:pt x="701" y="1714"/>
                  <a:pt x="692" y="1713"/>
                </a:cubicBezTo>
                <a:cubicBezTo>
                  <a:pt x="638" y="1703"/>
                  <a:pt x="619" y="1733"/>
                  <a:pt x="616" y="1740"/>
                </a:cubicBezTo>
                <a:cubicBezTo>
                  <a:pt x="586" y="1815"/>
                  <a:pt x="586" y="1815"/>
                  <a:pt x="586" y="1815"/>
                </a:cubicBezTo>
                <a:cubicBezTo>
                  <a:pt x="556" y="1740"/>
                  <a:pt x="556" y="1740"/>
                  <a:pt x="556" y="1740"/>
                </a:cubicBezTo>
                <a:cubicBezTo>
                  <a:pt x="552" y="1733"/>
                  <a:pt x="534" y="1703"/>
                  <a:pt x="480" y="1713"/>
                </a:cubicBezTo>
                <a:cubicBezTo>
                  <a:pt x="471" y="1714"/>
                  <a:pt x="463" y="1716"/>
                  <a:pt x="454" y="1718"/>
                </a:cubicBezTo>
                <a:cubicBezTo>
                  <a:pt x="314" y="1744"/>
                  <a:pt x="181" y="1770"/>
                  <a:pt x="78" y="1655"/>
                </a:cubicBezTo>
                <a:cubicBezTo>
                  <a:pt x="40" y="1613"/>
                  <a:pt x="21" y="1554"/>
                  <a:pt x="21" y="1485"/>
                </a:cubicBezTo>
                <a:cubicBezTo>
                  <a:pt x="21" y="1466"/>
                  <a:pt x="22" y="1446"/>
                  <a:pt x="25" y="1426"/>
                </a:cubicBezTo>
                <a:cubicBezTo>
                  <a:pt x="30" y="1395"/>
                  <a:pt x="39" y="1356"/>
                  <a:pt x="49" y="1315"/>
                </a:cubicBezTo>
                <a:cubicBezTo>
                  <a:pt x="68" y="1235"/>
                  <a:pt x="90" y="1144"/>
                  <a:pt x="90" y="1068"/>
                </a:cubicBezTo>
                <a:cubicBezTo>
                  <a:pt x="90" y="1003"/>
                  <a:pt x="74" y="961"/>
                  <a:pt x="42" y="940"/>
                </a:cubicBezTo>
                <a:cubicBezTo>
                  <a:pt x="0" y="912"/>
                  <a:pt x="0" y="912"/>
                  <a:pt x="0" y="912"/>
                </a:cubicBezTo>
                <a:lnTo>
                  <a:pt x="42" y="88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Picture Placeholder 184"/>
          <p:cNvSpPr>
            <a:spLocks noGrp="1"/>
          </p:cNvSpPr>
          <p:nvPr>
            <p:ph type="pic" sz="quarter" idx="17"/>
          </p:nvPr>
        </p:nvSpPr>
        <p:spPr bwMode="gray">
          <a:xfrm>
            <a:off x="6230691" y="975826"/>
            <a:ext cx="2457539" cy="4906350"/>
          </a:xfrm>
          <a:custGeom>
            <a:avLst/>
            <a:gdLst>
              <a:gd name="connsiteX0" fmla="*/ 1654116 w 3308231"/>
              <a:gd name="connsiteY0" fmla="*/ 0 h 5096373"/>
              <a:gd name="connsiteX1" fmla="*/ 2002507 w 3308231"/>
              <a:gd name="connsiteY1" fmla="*/ 155882 h 5096373"/>
              <a:gd name="connsiteX2" fmla="*/ 3158531 w 3308231"/>
              <a:gd name="connsiteY2" fmla="*/ 305401 h 5096373"/>
              <a:gd name="connsiteX3" fmla="*/ 3294720 w 3308231"/>
              <a:gd name="connsiteY3" fmla="*/ 935290 h 5096373"/>
              <a:gd name="connsiteX4" fmla="*/ 3288385 w 3308231"/>
              <a:gd name="connsiteY4" fmla="*/ 2554549 h 5096373"/>
              <a:gd name="connsiteX5" fmla="*/ 3294720 w 3308231"/>
              <a:gd name="connsiteY5" fmla="*/ 4173809 h 5096373"/>
              <a:gd name="connsiteX6" fmla="*/ 3158531 w 3308231"/>
              <a:gd name="connsiteY6" fmla="*/ 4803697 h 5096373"/>
              <a:gd name="connsiteX7" fmla="*/ 2002507 w 3308231"/>
              <a:gd name="connsiteY7" fmla="*/ 4950035 h 5096373"/>
              <a:gd name="connsiteX8" fmla="*/ 1654116 w 3308231"/>
              <a:gd name="connsiteY8" fmla="*/ 5096373 h 5096373"/>
              <a:gd name="connsiteX9" fmla="*/ 1305725 w 3308231"/>
              <a:gd name="connsiteY9" fmla="*/ 4950035 h 5096373"/>
              <a:gd name="connsiteX10" fmla="*/ 149701 w 3308231"/>
              <a:gd name="connsiteY10" fmla="*/ 4803697 h 5096373"/>
              <a:gd name="connsiteX11" fmla="*/ 13512 w 3308231"/>
              <a:gd name="connsiteY11" fmla="*/ 4173809 h 5096373"/>
              <a:gd name="connsiteX12" fmla="*/ 19847 w 3308231"/>
              <a:gd name="connsiteY12" fmla="*/ 2554549 h 5096373"/>
              <a:gd name="connsiteX13" fmla="*/ 13512 w 3308231"/>
              <a:gd name="connsiteY13" fmla="*/ 935290 h 5096373"/>
              <a:gd name="connsiteX14" fmla="*/ 149701 w 3308231"/>
              <a:gd name="connsiteY14" fmla="*/ 305401 h 5096373"/>
              <a:gd name="connsiteX15" fmla="*/ 1305725 w 3308231"/>
              <a:gd name="connsiteY15" fmla="*/ 155882 h 5096373"/>
              <a:gd name="connsiteX16" fmla="*/ 1654116 w 3308231"/>
              <a:gd name="connsiteY16" fmla="*/ 0 h 5096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8231" h="5096373">
                <a:moveTo>
                  <a:pt x="1654116" y="0"/>
                </a:moveTo>
                <a:cubicBezTo>
                  <a:pt x="1654116" y="0"/>
                  <a:pt x="1739630" y="206782"/>
                  <a:pt x="2002507" y="155882"/>
                </a:cubicBezTo>
                <a:cubicBezTo>
                  <a:pt x="2464916" y="69988"/>
                  <a:pt x="2857648" y="-28631"/>
                  <a:pt x="3158531" y="305401"/>
                </a:cubicBezTo>
                <a:cubicBezTo>
                  <a:pt x="3291553" y="458101"/>
                  <a:pt x="3332726" y="693514"/>
                  <a:pt x="3294720" y="935290"/>
                </a:cubicBezTo>
                <a:cubicBezTo>
                  <a:pt x="3231376" y="1355216"/>
                  <a:pt x="2873484" y="2284142"/>
                  <a:pt x="3288385" y="2554549"/>
                </a:cubicBezTo>
                <a:cubicBezTo>
                  <a:pt x="2873484" y="2824956"/>
                  <a:pt x="3231376" y="3753883"/>
                  <a:pt x="3294720" y="4173809"/>
                </a:cubicBezTo>
                <a:cubicBezTo>
                  <a:pt x="3332726" y="4415584"/>
                  <a:pt x="3291553" y="4650997"/>
                  <a:pt x="3158531" y="4803697"/>
                </a:cubicBezTo>
                <a:cubicBezTo>
                  <a:pt x="2857648" y="5137729"/>
                  <a:pt x="2464916" y="5039110"/>
                  <a:pt x="2002507" y="4950035"/>
                </a:cubicBezTo>
                <a:cubicBezTo>
                  <a:pt x="1739630" y="4902316"/>
                  <a:pt x="1654116" y="5096373"/>
                  <a:pt x="1654116" y="5096373"/>
                </a:cubicBezTo>
                <a:cubicBezTo>
                  <a:pt x="1654116" y="5096373"/>
                  <a:pt x="1568602" y="4902316"/>
                  <a:pt x="1305725" y="4950035"/>
                </a:cubicBezTo>
                <a:cubicBezTo>
                  <a:pt x="843316" y="5039110"/>
                  <a:pt x="450584" y="5137729"/>
                  <a:pt x="149701" y="4803697"/>
                </a:cubicBezTo>
                <a:cubicBezTo>
                  <a:pt x="16680" y="4650997"/>
                  <a:pt x="-24494" y="4415584"/>
                  <a:pt x="13512" y="4173809"/>
                </a:cubicBezTo>
                <a:cubicBezTo>
                  <a:pt x="76856" y="3753883"/>
                  <a:pt x="434748" y="2824956"/>
                  <a:pt x="19847" y="2554549"/>
                </a:cubicBezTo>
                <a:cubicBezTo>
                  <a:pt x="434748" y="2284142"/>
                  <a:pt x="76856" y="1355216"/>
                  <a:pt x="13512" y="935290"/>
                </a:cubicBezTo>
                <a:cubicBezTo>
                  <a:pt x="-24494" y="693514"/>
                  <a:pt x="16680" y="458101"/>
                  <a:pt x="149701" y="305401"/>
                </a:cubicBezTo>
                <a:cubicBezTo>
                  <a:pt x="450584" y="-28631"/>
                  <a:pt x="843316" y="69988"/>
                  <a:pt x="1305725" y="155882"/>
                </a:cubicBezTo>
                <a:cubicBezTo>
                  <a:pt x="1568602" y="206782"/>
                  <a:pt x="1654116" y="0"/>
                  <a:pt x="1654116" y="0"/>
                </a:cubicBezTo>
                <a:close/>
              </a:path>
            </a:pathLst>
          </a:custGeom>
          <a:solidFill>
            <a:schemeClr val="tx2"/>
          </a:solidFill>
          <a:ln w="50800">
            <a:solidFill>
              <a:schemeClr val="tx1"/>
            </a:solidFill>
            <a:miter lim="800000"/>
          </a:ln>
        </p:spPr>
        <p:txBody>
          <a:bodyPr wrap="square" tIns="365760">
            <a:noAutofit/>
          </a:bodyPr>
          <a:lstStyle>
            <a:lvl1pPr marL="0" indent="0" algn="ctr">
              <a:buNone/>
              <a:defRPr>
                <a:solidFill>
                  <a:schemeClr val="bg1"/>
                </a:solidFill>
              </a:defRPr>
            </a:lvl1pPr>
          </a:lstStyle>
          <a:p>
            <a:r>
              <a:rPr lang="en-US" smtClean="0"/>
              <a:t>Click icon to add picture</a:t>
            </a:r>
            <a:endParaRPr lang="en-US"/>
          </a:p>
        </p:txBody>
      </p:sp>
    </p:spTree>
    <p:extLst>
      <p:ext uri="{BB962C8B-B14F-4D97-AF65-F5344CB8AC3E}">
        <p14:creationId xmlns:p14="http://schemas.microsoft.com/office/powerpoint/2010/main" val="239383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39FDB-79F3-45A6-9F57-3DCA3F67C4CA}" type="datetime1">
              <a:rPr lang="en-US" smtClean="0"/>
              <a:t>3/17/2014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33000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bwMode="hidden">
          <a:xfrm>
            <a:off x="-2381" y="-1587"/>
            <a:ext cx="9147572" cy="6862762"/>
            <a:chOff x="-3175" y="-1587"/>
            <a:chExt cx="12196763" cy="6862762"/>
          </a:xfrm>
        </p:grpSpPr>
        <p:sp>
          <p:nvSpPr>
            <p:cNvPr id="8" name="Freeform 5"/>
            <p:cNvSpPr>
              <a:spLocks noEditPoints="1"/>
            </p:cNvSpPr>
            <p:nvPr/>
          </p:nvSpPr>
          <p:spPr bwMode="hidden">
            <a:xfrm>
              <a:off x="1516063" y="-1587"/>
              <a:ext cx="1025525"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3"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3"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3"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3"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3"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hidden">
            <a:xfrm>
              <a:off x="49530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7"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7"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hidden">
            <a:xfrm>
              <a:off x="4559300" y="-1587"/>
              <a:ext cx="1025525" cy="6862762"/>
            </a:xfrm>
            <a:custGeom>
              <a:avLst/>
              <a:gdLst>
                <a:gd name="T0" fmla="*/ 131 w 323"/>
                <a:gd name="T1" fmla="*/ 183 h 2159"/>
                <a:gd name="T2" fmla="*/ 20 w 323"/>
                <a:gd name="T3" fmla="*/ 305 h 2159"/>
                <a:gd name="T4" fmla="*/ 12 w 323"/>
                <a:gd name="T5" fmla="*/ 390 h 2159"/>
                <a:gd name="T6" fmla="*/ 124 w 323"/>
                <a:gd name="T7" fmla="*/ 507 h 2159"/>
                <a:gd name="T8" fmla="*/ 122 w 323"/>
                <a:gd name="T9" fmla="*/ 629 h 2159"/>
                <a:gd name="T10" fmla="*/ 15 w 323"/>
                <a:gd name="T11" fmla="*/ 745 h 2159"/>
                <a:gd name="T12" fmla="*/ 15 w 323"/>
                <a:gd name="T13" fmla="*/ 828 h 2159"/>
                <a:gd name="T14" fmla="*/ 143 w 323"/>
                <a:gd name="T15" fmla="*/ 968 h 2159"/>
                <a:gd name="T16" fmla="*/ 36 w 323"/>
                <a:gd name="T17" fmla="*/ 1147 h 2159"/>
                <a:gd name="T18" fmla="*/ 8 w 323"/>
                <a:gd name="T19" fmla="*/ 1245 h 2159"/>
                <a:gd name="T20" fmla="*/ 124 w 323"/>
                <a:gd name="T21" fmla="*/ 1369 h 2159"/>
                <a:gd name="T22" fmla="*/ 113 w 323"/>
                <a:gd name="T23" fmla="*/ 1501 h 2159"/>
                <a:gd name="T24" fmla="*/ 0 w 323"/>
                <a:gd name="T25" fmla="*/ 1656 h 2159"/>
                <a:gd name="T26" fmla="*/ 26 w 323"/>
                <a:gd name="T27" fmla="*/ 1702 h 2159"/>
                <a:gd name="T28" fmla="*/ 150 w 323"/>
                <a:gd name="T29" fmla="*/ 1855 h 2159"/>
                <a:gd name="T30" fmla="*/ 36 w 323"/>
                <a:gd name="T31" fmla="*/ 2009 h 2159"/>
                <a:gd name="T32" fmla="*/ 9 w 323"/>
                <a:gd name="T33" fmla="*/ 2109 h 2159"/>
                <a:gd name="T34" fmla="*/ 68 w 323"/>
                <a:gd name="T35" fmla="*/ 2159 h 2159"/>
                <a:gd name="T36" fmla="*/ 80 w 323"/>
                <a:gd name="T37" fmla="*/ 1981 h 2159"/>
                <a:gd name="T38" fmla="*/ 163 w 323"/>
                <a:gd name="T39" fmla="*/ 1862 h 2159"/>
                <a:gd name="T40" fmla="*/ 263 w 323"/>
                <a:gd name="T41" fmla="*/ 1995 h 2159"/>
                <a:gd name="T42" fmla="*/ 288 w 323"/>
                <a:gd name="T43" fmla="*/ 2131 h 2159"/>
                <a:gd name="T44" fmla="*/ 309 w 323"/>
                <a:gd name="T45" fmla="*/ 2122 h 2159"/>
                <a:gd name="T46" fmla="*/ 322 w 323"/>
                <a:gd name="T47" fmla="*/ 2071 h 2159"/>
                <a:gd name="T48" fmla="*/ 250 w 323"/>
                <a:gd name="T49" fmla="*/ 1966 h 2159"/>
                <a:gd name="T50" fmla="*/ 246 w 323"/>
                <a:gd name="T51" fmla="*/ 1757 h 2159"/>
                <a:gd name="T52" fmla="*/ 322 w 323"/>
                <a:gd name="T53" fmla="*/ 1640 h 2159"/>
                <a:gd name="T54" fmla="*/ 202 w 323"/>
                <a:gd name="T55" fmla="*/ 1486 h 2159"/>
                <a:gd name="T56" fmla="*/ 296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3 w 323"/>
                <a:gd name="T79" fmla="*/ 16 h 2159"/>
                <a:gd name="T80" fmla="*/ 193 w 323"/>
                <a:gd name="T81" fmla="*/ 1493 h 2159"/>
                <a:gd name="T82" fmla="*/ 289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6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8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5 w 323"/>
                <a:gd name="T119" fmla="*/ 329 h 2159"/>
                <a:gd name="T120" fmla="*/ 190 w 323"/>
                <a:gd name="T121" fmla="*/ 505 h 2159"/>
                <a:gd name="T122" fmla="*/ 133 w 323"/>
                <a:gd name="T123" fmla="*/ 499 h 2159"/>
                <a:gd name="T124" fmla="*/ 33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4" y="74"/>
                  </a:moveTo>
                  <a:cubicBezTo>
                    <a:pt x="132" y="83"/>
                    <a:pt x="138" y="92"/>
                    <a:pt x="143"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1" y="345"/>
                  </a:cubicBezTo>
                  <a:cubicBezTo>
                    <a:pt x="0" y="351"/>
                    <a:pt x="0" y="357"/>
                    <a:pt x="0"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8" y="525"/>
                    <a:pt x="143"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1" y="778"/>
                  </a:cubicBezTo>
                  <a:cubicBezTo>
                    <a:pt x="0" y="784"/>
                    <a:pt x="0" y="789"/>
                    <a:pt x="0"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9" y="1185"/>
                    <a:pt x="4" y="1195"/>
                    <a:pt x="1" y="1207"/>
                  </a:cubicBezTo>
                  <a:cubicBezTo>
                    <a:pt x="0" y="1213"/>
                    <a:pt x="0" y="1219"/>
                    <a:pt x="0" y="1225"/>
                  </a:cubicBezTo>
                  <a:cubicBezTo>
                    <a:pt x="1" y="1231"/>
                    <a:pt x="3" y="1236"/>
                    <a:pt x="6" y="1242"/>
                  </a:cubicBezTo>
                  <a:cubicBezTo>
                    <a:pt x="6" y="1243"/>
                    <a:pt x="7" y="1244"/>
                    <a:pt x="8" y="1245"/>
                  </a:cubicBezTo>
                  <a:cubicBezTo>
                    <a:pt x="10" y="1251"/>
                    <a:pt x="12" y="1256"/>
                    <a:pt x="15" y="1261"/>
                  </a:cubicBezTo>
                  <a:cubicBezTo>
                    <a:pt x="18" y="1261"/>
                    <a:pt x="18" y="1261"/>
                    <a:pt x="18" y="1261"/>
                  </a:cubicBezTo>
                  <a:cubicBezTo>
                    <a:pt x="21" y="1264"/>
                    <a:pt x="23" y="1267"/>
                    <a:pt x="26" y="1270"/>
                  </a:cubicBezTo>
                  <a:cubicBezTo>
                    <a:pt x="41" y="1288"/>
                    <a:pt x="59" y="1303"/>
                    <a:pt x="76" y="1319"/>
                  </a:cubicBezTo>
                  <a:cubicBezTo>
                    <a:pt x="93" y="1335"/>
                    <a:pt x="110" y="1351"/>
                    <a:pt x="124" y="1369"/>
                  </a:cubicBezTo>
                  <a:cubicBezTo>
                    <a:pt x="132" y="1378"/>
                    <a:pt x="138" y="1387"/>
                    <a:pt x="143" y="1398"/>
                  </a:cubicBezTo>
                  <a:cubicBezTo>
                    <a:pt x="148" y="1406"/>
                    <a:pt x="150" y="1415"/>
                    <a:pt x="151"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3" y="1595"/>
                    <a:pt x="18" y="1600"/>
                    <a:pt x="15" y="1606"/>
                  </a:cubicBezTo>
                  <a:cubicBezTo>
                    <a:pt x="9" y="1616"/>
                    <a:pt x="4" y="1627"/>
                    <a:pt x="1" y="1639"/>
                  </a:cubicBezTo>
                  <a:cubicBezTo>
                    <a:pt x="0" y="1644"/>
                    <a:pt x="0" y="1650"/>
                    <a:pt x="0"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8" y="1819"/>
                    <a:pt x="143"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8" y="2018"/>
                    <a:pt x="21" y="2027"/>
                    <a:pt x="15" y="2037"/>
                  </a:cubicBezTo>
                  <a:cubicBezTo>
                    <a:pt x="9" y="2047"/>
                    <a:pt x="4"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7" y="1965"/>
                    <a:pt x="114" y="1949"/>
                    <a:pt x="130" y="1931"/>
                  </a:cubicBezTo>
                  <a:cubicBezTo>
                    <a:pt x="138" y="1922"/>
                    <a:pt x="145" y="1912"/>
                    <a:pt x="151" y="1900"/>
                  </a:cubicBezTo>
                  <a:cubicBezTo>
                    <a:pt x="157" y="1889"/>
                    <a:pt x="161" y="1877"/>
                    <a:pt x="163" y="1863"/>
                  </a:cubicBezTo>
                  <a:cubicBezTo>
                    <a:pt x="163" y="1862"/>
                    <a:pt x="163" y="1860"/>
                    <a:pt x="163" y="1859"/>
                  </a:cubicBezTo>
                  <a:cubicBezTo>
                    <a:pt x="163" y="1860"/>
                    <a:pt x="163" y="1861"/>
                    <a:pt x="163" y="1862"/>
                  </a:cubicBezTo>
                  <a:cubicBezTo>
                    <a:pt x="164" y="1874"/>
                    <a:pt x="168" y="1886"/>
                    <a:pt x="173" y="1896"/>
                  </a:cubicBezTo>
                  <a:cubicBezTo>
                    <a:pt x="178" y="1907"/>
                    <a:pt x="185" y="1916"/>
                    <a:pt x="193" y="1925"/>
                  </a:cubicBezTo>
                  <a:cubicBezTo>
                    <a:pt x="208" y="1943"/>
                    <a:pt x="225" y="1958"/>
                    <a:pt x="242" y="1974"/>
                  </a:cubicBezTo>
                  <a:cubicBezTo>
                    <a:pt x="242" y="1975"/>
                    <a:pt x="243" y="1975"/>
                    <a:pt x="243" y="1975"/>
                  </a:cubicBezTo>
                  <a:cubicBezTo>
                    <a:pt x="250" y="1982"/>
                    <a:pt x="257" y="1988"/>
                    <a:pt x="263" y="1995"/>
                  </a:cubicBezTo>
                  <a:cubicBezTo>
                    <a:pt x="273" y="2004"/>
                    <a:pt x="282" y="2014"/>
                    <a:pt x="289" y="2025"/>
                  </a:cubicBezTo>
                  <a:cubicBezTo>
                    <a:pt x="296" y="2035"/>
                    <a:pt x="302" y="2045"/>
                    <a:pt x="305" y="2056"/>
                  </a:cubicBezTo>
                  <a:cubicBezTo>
                    <a:pt x="309" y="2067"/>
                    <a:pt x="310" y="2078"/>
                    <a:pt x="309" y="2090"/>
                  </a:cubicBezTo>
                  <a:cubicBezTo>
                    <a:pt x="309" y="2096"/>
                    <a:pt x="307" y="2102"/>
                    <a:pt x="306" y="2108"/>
                  </a:cubicBezTo>
                  <a:cubicBezTo>
                    <a:pt x="301" y="2116"/>
                    <a:pt x="295" y="2124"/>
                    <a:pt x="288" y="2131"/>
                  </a:cubicBezTo>
                  <a:cubicBezTo>
                    <a:pt x="280" y="2141"/>
                    <a:pt x="270" y="2150"/>
                    <a:pt x="261" y="2159"/>
                  </a:cubicBezTo>
                  <a:cubicBezTo>
                    <a:pt x="276" y="2159"/>
                    <a:pt x="276" y="2159"/>
                    <a:pt x="276" y="2159"/>
                  </a:cubicBezTo>
                  <a:cubicBezTo>
                    <a:pt x="283" y="2152"/>
                    <a:pt x="290" y="2145"/>
                    <a:pt x="296" y="2138"/>
                  </a:cubicBezTo>
                  <a:cubicBezTo>
                    <a:pt x="301" y="2133"/>
                    <a:pt x="305" y="2128"/>
                    <a:pt x="309" y="2122"/>
                  </a:cubicBezTo>
                  <a:cubicBezTo>
                    <a:pt x="309" y="2122"/>
                    <a:pt x="309" y="2122"/>
                    <a:pt x="309" y="2122"/>
                  </a:cubicBezTo>
                  <a:cubicBezTo>
                    <a:pt x="309" y="2122"/>
                    <a:pt x="309" y="2121"/>
                    <a:pt x="310" y="2120"/>
                  </a:cubicBezTo>
                  <a:cubicBezTo>
                    <a:pt x="313" y="2116"/>
                    <a:pt x="315" y="2112"/>
                    <a:pt x="317" y="2107"/>
                  </a:cubicBezTo>
                  <a:cubicBezTo>
                    <a:pt x="320" y="2102"/>
                    <a:pt x="322" y="2097"/>
                    <a:pt x="323" y="2092"/>
                  </a:cubicBezTo>
                  <a:cubicBezTo>
                    <a:pt x="322" y="2090"/>
                    <a:pt x="322" y="2088"/>
                    <a:pt x="322" y="2087"/>
                  </a:cubicBezTo>
                  <a:cubicBezTo>
                    <a:pt x="321" y="2081"/>
                    <a:pt x="322" y="2076"/>
                    <a:pt x="322" y="2071"/>
                  </a:cubicBezTo>
                  <a:cubicBezTo>
                    <a:pt x="322" y="2070"/>
                    <a:pt x="322" y="2069"/>
                    <a:pt x="322" y="2068"/>
                  </a:cubicBezTo>
                  <a:cubicBezTo>
                    <a:pt x="319"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6" y="1843"/>
                    <a:pt x="181" y="1833"/>
                  </a:cubicBezTo>
                  <a:cubicBezTo>
                    <a:pt x="185" y="1824"/>
                    <a:pt x="192" y="1815"/>
                    <a:pt x="199" y="1806"/>
                  </a:cubicBezTo>
                  <a:cubicBezTo>
                    <a:pt x="213" y="1789"/>
                    <a:pt x="229" y="1773"/>
                    <a:pt x="246" y="1757"/>
                  </a:cubicBezTo>
                  <a:cubicBezTo>
                    <a:pt x="263" y="1741"/>
                    <a:pt x="280" y="1726"/>
                    <a:pt x="296" y="1708"/>
                  </a:cubicBezTo>
                  <a:cubicBezTo>
                    <a:pt x="304" y="1698"/>
                    <a:pt x="312" y="1689"/>
                    <a:pt x="317" y="1677"/>
                  </a:cubicBezTo>
                  <a:cubicBezTo>
                    <a:pt x="320" y="1672"/>
                    <a:pt x="322" y="1667"/>
                    <a:pt x="323" y="1661"/>
                  </a:cubicBezTo>
                  <a:cubicBezTo>
                    <a:pt x="322" y="1660"/>
                    <a:pt x="322" y="1658"/>
                    <a:pt x="322" y="1656"/>
                  </a:cubicBezTo>
                  <a:cubicBezTo>
                    <a:pt x="321" y="1651"/>
                    <a:pt x="322" y="1646"/>
                    <a:pt x="322" y="1640"/>
                  </a:cubicBezTo>
                  <a:cubicBezTo>
                    <a:pt x="322" y="1639"/>
                    <a:pt x="322" y="1638"/>
                    <a:pt x="322" y="1637"/>
                  </a:cubicBezTo>
                  <a:cubicBezTo>
                    <a:pt x="319" y="1625"/>
                    <a:pt x="314"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6" y="1411"/>
                    <a:pt x="181" y="1402"/>
                  </a:cubicBezTo>
                  <a:cubicBezTo>
                    <a:pt x="185" y="1392"/>
                    <a:pt x="192" y="1383"/>
                    <a:pt x="199" y="1375"/>
                  </a:cubicBezTo>
                  <a:cubicBezTo>
                    <a:pt x="213" y="1357"/>
                    <a:pt x="229" y="1342"/>
                    <a:pt x="246" y="1326"/>
                  </a:cubicBezTo>
                  <a:cubicBezTo>
                    <a:pt x="263" y="1310"/>
                    <a:pt x="280" y="1294"/>
                    <a:pt x="296" y="1276"/>
                  </a:cubicBezTo>
                  <a:cubicBezTo>
                    <a:pt x="300" y="1271"/>
                    <a:pt x="304" y="1266"/>
                    <a:pt x="308" y="1261"/>
                  </a:cubicBezTo>
                  <a:cubicBezTo>
                    <a:pt x="309" y="1261"/>
                    <a:pt x="309" y="1261"/>
                    <a:pt x="309" y="1261"/>
                  </a:cubicBezTo>
                  <a:cubicBezTo>
                    <a:pt x="310" y="1259"/>
                    <a:pt x="311" y="1258"/>
                    <a:pt x="312" y="1256"/>
                  </a:cubicBezTo>
                  <a:cubicBezTo>
                    <a:pt x="314" y="1252"/>
                    <a:pt x="316" y="1249"/>
                    <a:pt x="317" y="1245"/>
                  </a:cubicBezTo>
                  <a:cubicBezTo>
                    <a:pt x="320" y="1240"/>
                    <a:pt x="322" y="1235"/>
                    <a:pt x="323" y="1230"/>
                  </a:cubicBezTo>
                  <a:cubicBezTo>
                    <a:pt x="322" y="1228"/>
                    <a:pt x="322" y="1226"/>
                    <a:pt x="322" y="1225"/>
                  </a:cubicBezTo>
                  <a:cubicBezTo>
                    <a:pt x="321" y="1219"/>
                    <a:pt x="322" y="1214"/>
                    <a:pt x="322" y="1209"/>
                  </a:cubicBezTo>
                  <a:cubicBezTo>
                    <a:pt x="322" y="1208"/>
                    <a:pt x="322" y="1207"/>
                    <a:pt x="322" y="1206"/>
                  </a:cubicBezTo>
                  <a:cubicBezTo>
                    <a:pt x="319"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6" y="982"/>
                    <a:pt x="181" y="972"/>
                  </a:cubicBezTo>
                  <a:cubicBezTo>
                    <a:pt x="185" y="963"/>
                    <a:pt x="192" y="954"/>
                    <a:pt x="199" y="945"/>
                  </a:cubicBezTo>
                  <a:cubicBezTo>
                    <a:pt x="213" y="928"/>
                    <a:pt x="229" y="912"/>
                    <a:pt x="246" y="896"/>
                  </a:cubicBezTo>
                  <a:cubicBezTo>
                    <a:pt x="263" y="880"/>
                    <a:pt x="280" y="865"/>
                    <a:pt x="296" y="847"/>
                  </a:cubicBezTo>
                  <a:cubicBezTo>
                    <a:pt x="304" y="837"/>
                    <a:pt x="312" y="828"/>
                    <a:pt x="317" y="816"/>
                  </a:cubicBezTo>
                  <a:cubicBezTo>
                    <a:pt x="320" y="811"/>
                    <a:pt x="322" y="806"/>
                    <a:pt x="323" y="800"/>
                  </a:cubicBezTo>
                  <a:cubicBezTo>
                    <a:pt x="322" y="799"/>
                    <a:pt x="322" y="797"/>
                    <a:pt x="322" y="795"/>
                  </a:cubicBezTo>
                  <a:cubicBezTo>
                    <a:pt x="321" y="790"/>
                    <a:pt x="322" y="785"/>
                    <a:pt x="322"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6" y="549"/>
                    <a:pt x="181" y="540"/>
                  </a:cubicBezTo>
                  <a:cubicBezTo>
                    <a:pt x="185" y="530"/>
                    <a:pt x="192" y="521"/>
                    <a:pt x="199" y="513"/>
                  </a:cubicBezTo>
                  <a:cubicBezTo>
                    <a:pt x="213" y="495"/>
                    <a:pt x="229" y="480"/>
                    <a:pt x="246" y="464"/>
                  </a:cubicBezTo>
                  <a:cubicBezTo>
                    <a:pt x="263" y="448"/>
                    <a:pt x="280" y="432"/>
                    <a:pt x="296" y="414"/>
                  </a:cubicBezTo>
                  <a:cubicBezTo>
                    <a:pt x="304" y="405"/>
                    <a:pt x="312" y="395"/>
                    <a:pt x="317" y="383"/>
                  </a:cubicBezTo>
                  <a:cubicBezTo>
                    <a:pt x="320" y="378"/>
                    <a:pt x="322" y="373"/>
                    <a:pt x="323" y="367"/>
                  </a:cubicBezTo>
                  <a:cubicBezTo>
                    <a:pt x="322" y="366"/>
                    <a:pt x="322" y="364"/>
                    <a:pt x="322" y="363"/>
                  </a:cubicBezTo>
                  <a:cubicBezTo>
                    <a:pt x="321" y="357"/>
                    <a:pt x="322" y="352"/>
                    <a:pt x="322"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6" y="116"/>
                    <a:pt x="181" y="107"/>
                  </a:cubicBezTo>
                  <a:cubicBezTo>
                    <a:pt x="185" y="97"/>
                    <a:pt x="192" y="88"/>
                    <a:pt x="199" y="80"/>
                  </a:cubicBezTo>
                  <a:cubicBezTo>
                    <a:pt x="213" y="63"/>
                    <a:pt x="229"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5" y="91"/>
                    <a:pt x="170" y="102"/>
                  </a:cubicBezTo>
                  <a:cubicBezTo>
                    <a:pt x="166" y="110"/>
                    <a:pt x="163" y="120"/>
                    <a:pt x="163" y="130"/>
                  </a:cubicBezTo>
                  <a:cubicBezTo>
                    <a:pt x="163" y="125"/>
                    <a:pt x="162" y="121"/>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50" y="0"/>
                    <a:pt x="50" y="0"/>
                    <a:pt x="50" y="0"/>
                  </a:cubicBezTo>
                  <a:cubicBezTo>
                    <a:pt x="58" y="8"/>
                    <a:pt x="67" y="16"/>
                    <a:pt x="76" y="24"/>
                  </a:cubicBezTo>
                  <a:cubicBezTo>
                    <a:pt x="93" y="40"/>
                    <a:pt x="110" y="56"/>
                    <a:pt x="124" y="74"/>
                  </a:cubicBezTo>
                  <a:close/>
                  <a:moveTo>
                    <a:pt x="193" y="1493"/>
                  </a:moveTo>
                  <a:cubicBezTo>
                    <a:pt x="200" y="1502"/>
                    <a:pt x="208" y="1510"/>
                    <a:pt x="216" y="1517"/>
                  </a:cubicBezTo>
                  <a:cubicBezTo>
                    <a:pt x="220" y="1522"/>
                    <a:pt x="224" y="1527"/>
                    <a:pt x="229" y="1531"/>
                  </a:cubicBezTo>
                  <a:cubicBezTo>
                    <a:pt x="245" y="1547"/>
                    <a:pt x="262" y="1563"/>
                    <a:pt x="278" y="1580"/>
                  </a:cubicBezTo>
                  <a:cubicBezTo>
                    <a:pt x="280" y="1582"/>
                    <a:pt x="282" y="1584"/>
                    <a:pt x="283" y="1586"/>
                  </a:cubicBezTo>
                  <a:cubicBezTo>
                    <a:pt x="285" y="1589"/>
                    <a:pt x="287" y="1591"/>
                    <a:pt x="289" y="1594"/>
                  </a:cubicBezTo>
                  <a:cubicBezTo>
                    <a:pt x="296" y="1603"/>
                    <a:pt x="302" y="1613"/>
                    <a:pt x="305" y="1624"/>
                  </a:cubicBezTo>
                  <a:cubicBezTo>
                    <a:pt x="309" y="1635"/>
                    <a:pt x="310" y="1647"/>
                    <a:pt x="309" y="1658"/>
                  </a:cubicBezTo>
                  <a:cubicBezTo>
                    <a:pt x="309" y="1666"/>
                    <a:pt x="307" y="1673"/>
                    <a:pt x="304" y="1680"/>
                  </a:cubicBezTo>
                  <a:cubicBezTo>
                    <a:pt x="300" y="1687"/>
                    <a:pt x="294" y="1694"/>
                    <a:pt x="288" y="1701"/>
                  </a:cubicBezTo>
                  <a:cubicBezTo>
                    <a:pt x="273" y="1718"/>
                    <a:pt x="256" y="1733"/>
                    <a:pt x="239" y="1749"/>
                  </a:cubicBezTo>
                  <a:cubicBezTo>
                    <a:pt x="222" y="1765"/>
                    <a:pt x="205" y="1781"/>
                    <a:pt x="190" y="1799"/>
                  </a:cubicBezTo>
                  <a:cubicBezTo>
                    <a:pt x="182" y="1808"/>
                    <a:pt x="175" y="1818"/>
                    <a:pt x="170" y="1828"/>
                  </a:cubicBezTo>
                  <a:cubicBezTo>
                    <a:pt x="166" y="1837"/>
                    <a:pt x="163" y="1847"/>
                    <a:pt x="163" y="1857"/>
                  </a:cubicBezTo>
                  <a:cubicBezTo>
                    <a:pt x="163" y="1852"/>
                    <a:pt x="162" y="1847"/>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7" y="1534"/>
                    <a:pt x="114" y="1518"/>
                    <a:pt x="130" y="1499"/>
                  </a:cubicBezTo>
                  <a:cubicBezTo>
                    <a:pt x="138" y="1490"/>
                    <a:pt x="145" y="1480"/>
                    <a:pt x="151" y="1469"/>
                  </a:cubicBezTo>
                  <a:cubicBezTo>
                    <a:pt x="157" y="1458"/>
                    <a:pt x="161" y="1445"/>
                    <a:pt x="163" y="1432"/>
                  </a:cubicBezTo>
                  <a:cubicBezTo>
                    <a:pt x="163" y="1430"/>
                    <a:pt x="163" y="1429"/>
                    <a:pt x="163" y="1427"/>
                  </a:cubicBezTo>
                  <a:cubicBezTo>
                    <a:pt x="163" y="1428"/>
                    <a:pt x="163" y="1430"/>
                    <a:pt x="163" y="1431"/>
                  </a:cubicBezTo>
                  <a:cubicBezTo>
                    <a:pt x="164" y="1443"/>
                    <a:pt x="168" y="1454"/>
                    <a:pt x="173" y="1464"/>
                  </a:cubicBezTo>
                  <a:cubicBezTo>
                    <a:pt x="178" y="1475"/>
                    <a:pt x="185" y="1484"/>
                    <a:pt x="193" y="1493"/>
                  </a:cubicBezTo>
                  <a:close/>
                  <a:moveTo>
                    <a:pt x="193" y="1064"/>
                  </a:moveTo>
                  <a:cubicBezTo>
                    <a:pt x="208" y="1082"/>
                    <a:pt x="225" y="1098"/>
                    <a:pt x="242" y="1113"/>
                  </a:cubicBezTo>
                  <a:cubicBezTo>
                    <a:pt x="259" y="1129"/>
                    <a:pt x="276" y="1146"/>
                    <a:pt x="289" y="1164"/>
                  </a:cubicBezTo>
                  <a:cubicBezTo>
                    <a:pt x="296" y="1174"/>
                    <a:pt x="302" y="1184"/>
                    <a:pt x="305" y="1195"/>
                  </a:cubicBezTo>
                  <a:cubicBezTo>
                    <a:pt x="309" y="1206"/>
                    <a:pt x="310" y="1218"/>
                    <a:pt x="309" y="1229"/>
                  </a:cubicBezTo>
                  <a:cubicBezTo>
                    <a:pt x="309" y="1234"/>
                    <a:pt x="308" y="1239"/>
                    <a:pt x="306" y="1244"/>
                  </a:cubicBezTo>
                  <a:cubicBezTo>
                    <a:pt x="301" y="1253"/>
                    <a:pt x="295" y="1261"/>
                    <a:pt x="288" y="1269"/>
                  </a:cubicBezTo>
                  <a:cubicBezTo>
                    <a:pt x="273" y="1286"/>
                    <a:pt x="256" y="1302"/>
                    <a:pt x="239" y="1318"/>
                  </a:cubicBezTo>
                  <a:cubicBezTo>
                    <a:pt x="222" y="1333"/>
                    <a:pt x="205" y="1349"/>
                    <a:pt x="190" y="1367"/>
                  </a:cubicBezTo>
                  <a:cubicBezTo>
                    <a:pt x="182" y="1376"/>
                    <a:pt x="175" y="1386"/>
                    <a:pt x="170" y="1396"/>
                  </a:cubicBezTo>
                  <a:cubicBezTo>
                    <a:pt x="166" y="1405"/>
                    <a:pt x="163" y="1415"/>
                    <a:pt x="163" y="1425"/>
                  </a:cubicBezTo>
                  <a:cubicBezTo>
                    <a:pt x="163" y="1420"/>
                    <a:pt x="162" y="1415"/>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7" y="1255"/>
                    <a:pt x="20" y="1247"/>
                    <a:pt x="15" y="1238"/>
                  </a:cubicBezTo>
                  <a:cubicBezTo>
                    <a:pt x="15" y="1235"/>
                    <a:pt x="14" y="1232"/>
                    <a:pt x="14" y="1228"/>
                  </a:cubicBezTo>
                  <a:cubicBezTo>
                    <a:pt x="12" y="1207"/>
                    <a:pt x="21" y="1187"/>
                    <a:pt x="33" y="1169"/>
                  </a:cubicBezTo>
                  <a:cubicBezTo>
                    <a:pt x="46" y="1152"/>
                    <a:pt x="63" y="1136"/>
                    <a:pt x="80" y="1120"/>
                  </a:cubicBezTo>
                  <a:cubicBezTo>
                    <a:pt x="97" y="1104"/>
                    <a:pt x="114" y="1089"/>
                    <a:pt x="130" y="1070"/>
                  </a:cubicBezTo>
                  <a:cubicBezTo>
                    <a:pt x="138" y="1061"/>
                    <a:pt x="145" y="1051"/>
                    <a:pt x="151" y="1039"/>
                  </a:cubicBezTo>
                  <a:cubicBezTo>
                    <a:pt x="157" y="1028"/>
                    <a:pt x="161" y="1016"/>
                    <a:pt x="163" y="1002"/>
                  </a:cubicBezTo>
                  <a:cubicBezTo>
                    <a:pt x="163" y="1001"/>
                    <a:pt x="163" y="999"/>
                    <a:pt x="163" y="998"/>
                  </a:cubicBezTo>
                  <a:cubicBezTo>
                    <a:pt x="163" y="999"/>
                    <a:pt x="163" y="1000"/>
                    <a:pt x="163" y="1001"/>
                  </a:cubicBezTo>
                  <a:cubicBezTo>
                    <a:pt x="164" y="1013"/>
                    <a:pt x="168" y="1025"/>
                    <a:pt x="173" y="1035"/>
                  </a:cubicBezTo>
                  <a:cubicBezTo>
                    <a:pt x="178" y="1046"/>
                    <a:pt x="185" y="1055"/>
                    <a:pt x="193" y="1064"/>
                  </a:cubicBezTo>
                  <a:close/>
                  <a:moveTo>
                    <a:pt x="193" y="631"/>
                  </a:moveTo>
                  <a:cubicBezTo>
                    <a:pt x="196" y="635"/>
                    <a:pt x="199" y="638"/>
                    <a:pt x="202" y="642"/>
                  </a:cubicBezTo>
                  <a:cubicBezTo>
                    <a:pt x="211" y="652"/>
                    <a:pt x="220" y="661"/>
                    <a:pt x="229" y="670"/>
                  </a:cubicBezTo>
                  <a:cubicBezTo>
                    <a:pt x="245" y="686"/>
                    <a:pt x="262" y="702"/>
                    <a:pt x="278" y="719"/>
                  </a:cubicBezTo>
                  <a:cubicBezTo>
                    <a:pt x="283" y="724"/>
                    <a:pt x="287" y="730"/>
                    <a:pt x="292" y="735"/>
                  </a:cubicBezTo>
                  <a:cubicBezTo>
                    <a:pt x="297" y="744"/>
                    <a:pt x="302" y="753"/>
                    <a:pt x="305" y="762"/>
                  </a:cubicBezTo>
                  <a:cubicBezTo>
                    <a:pt x="309" y="773"/>
                    <a:pt x="310" y="785"/>
                    <a:pt x="309" y="796"/>
                  </a:cubicBezTo>
                  <a:cubicBezTo>
                    <a:pt x="309" y="805"/>
                    <a:pt x="306" y="813"/>
                    <a:pt x="303" y="821"/>
                  </a:cubicBezTo>
                  <a:cubicBezTo>
                    <a:pt x="299" y="827"/>
                    <a:pt x="294" y="834"/>
                    <a:pt x="288" y="840"/>
                  </a:cubicBezTo>
                  <a:cubicBezTo>
                    <a:pt x="273" y="857"/>
                    <a:pt x="256" y="872"/>
                    <a:pt x="239" y="888"/>
                  </a:cubicBezTo>
                  <a:cubicBezTo>
                    <a:pt x="222" y="904"/>
                    <a:pt x="205" y="920"/>
                    <a:pt x="190" y="938"/>
                  </a:cubicBezTo>
                  <a:cubicBezTo>
                    <a:pt x="182" y="947"/>
                    <a:pt x="175" y="957"/>
                    <a:pt x="170" y="967"/>
                  </a:cubicBezTo>
                  <a:cubicBezTo>
                    <a:pt x="166" y="976"/>
                    <a:pt x="163" y="986"/>
                    <a:pt x="163" y="996"/>
                  </a:cubicBezTo>
                  <a:cubicBezTo>
                    <a:pt x="163" y="991"/>
                    <a:pt x="162" y="986"/>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2" y="819"/>
                    <a:pt x="17" y="811"/>
                  </a:cubicBezTo>
                  <a:cubicBezTo>
                    <a:pt x="15" y="806"/>
                    <a:pt x="14" y="801"/>
                    <a:pt x="14" y="795"/>
                  </a:cubicBezTo>
                  <a:cubicBezTo>
                    <a:pt x="12" y="774"/>
                    <a:pt x="21" y="754"/>
                    <a:pt x="33" y="737"/>
                  </a:cubicBezTo>
                  <a:cubicBezTo>
                    <a:pt x="46" y="719"/>
                    <a:pt x="63" y="703"/>
                    <a:pt x="80" y="687"/>
                  </a:cubicBezTo>
                  <a:cubicBezTo>
                    <a:pt x="97" y="671"/>
                    <a:pt x="114" y="656"/>
                    <a:pt x="130" y="637"/>
                  </a:cubicBezTo>
                  <a:cubicBezTo>
                    <a:pt x="138" y="628"/>
                    <a:pt x="145" y="618"/>
                    <a:pt x="151" y="607"/>
                  </a:cubicBezTo>
                  <a:cubicBezTo>
                    <a:pt x="157" y="595"/>
                    <a:pt x="161" y="583"/>
                    <a:pt x="163" y="570"/>
                  </a:cubicBezTo>
                  <a:cubicBezTo>
                    <a:pt x="163" y="568"/>
                    <a:pt x="163" y="567"/>
                    <a:pt x="163" y="565"/>
                  </a:cubicBezTo>
                  <a:cubicBezTo>
                    <a:pt x="163" y="566"/>
                    <a:pt x="163" y="568"/>
                    <a:pt x="163" y="569"/>
                  </a:cubicBezTo>
                  <a:cubicBezTo>
                    <a:pt x="164" y="580"/>
                    <a:pt x="168" y="592"/>
                    <a:pt x="173" y="602"/>
                  </a:cubicBezTo>
                  <a:cubicBezTo>
                    <a:pt x="178" y="613"/>
                    <a:pt x="185"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8" y="180"/>
                    <a:pt x="185" y="190"/>
                    <a:pt x="193" y="198"/>
                  </a:cubicBezTo>
                  <a:cubicBezTo>
                    <a:pt x="196" y="202"/>
                    <a:pt x="199" y="206"/>
                    <a:pt x="202" y="209"/>
                  </a:cubicBezTo>
                  <a:cubicBezTo>
                    <a:pt x="211" y="219"/>
                    <a:pt x="220" y="228"/>
                    <a:pt x="229" y="237"/>
                  </a:cubicBezTo>
                  <a:cubicBezTo>
                    <a:pt x="245" y="254"/>
                    <a:pt x="262" y="269"/>
                    <a:pt x="278" y="286"/>
                  </a:cubicBezTo>
                  <a:cubicBezTo>
                    <a:pt x="283" y="291"/>
                    <a:pt x="287" y="297"/>
                    <a:pt x="292" y="302"/>
                  </a:cubicBezTo>
                  <a:cubicBezTo>
                    <a:pt x="297" y="311"/>
                    <a:pt x="302" y="320"/>
                    <a:pt x="305" y="329"/>
                  </a:cubicBezTo>
                  <a:cubicBezTo>
                    <a:pt x="309" y="340"/>
                    <a:pt x="310" y="352"/>
                    <a:pt x="309" y="363"/>
                  </a:cubicBezTo>
                  <a:cubicBezTo>
                    <a:pt x="309" y="372"/>
                    <a:pt x="306" y="380"/>
                    <a:pt x="303" y="388"/>
                  </a:cubicBezTo>
                  <a:cubicBezTo>
                    <a:pt x="299" y="395"/>
                    <a:pt x="294" y="401"/>
                    <a:pt x="288" y="407"/>
                  </a:cubicBezTo>
                  <a:cubicBezTo>
                    <a:pt x="273" y="424"/>
                    <a:pt x="256" y="440"/>
                    <a:pt x="239" y="455"/>
                  </a:cubicBezTo>
                  <a:cubicBezTo>
                    <a:pt x="222" y="471"/>
                    <a:pt x="205" y="487"/>
                    <a:pt x="190" y="505"/>
                  </a:cubicBezTo>
                  <a:cubicBezTo>
                    <a:pt x="182" y="514"/>
                    <a:pt x="175" y="524"/>
                    <a:pt x="170" y="534"/>
                  </a:cubicBezTo>
                  <a:cubicBezTo>
                    <a:pt x="166" y="543"/>
                    <a:pt x="163" y="553"/>
                    <a:pt x="163" y="563"/>
                  </a:cubicBezTo>
                  <a:cubicBezTo>
                    <a:pt x="163" y="558"/>
                    <a:pt x="162" y="553"/>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2" y="386"/>
                    <a:pt x="17" y="379"/>
                  </a:cubicBezTo>
                  <a:cubicBezTo>
                    <a:pt x="15" y="373"/>
                    <a:pt x="14" y="368"/>
                    <a:pt x="14" y="363"/>
                  </a:cubicBezTo>
                  <a:cubicBezTo>
                    <a:pt x="12" y="342"/>
                    <a:pt x="21" y="322"/>
                    <a:pt x="33" y="304"/>
                  </a:cubicBezTo>
                  <a:cubicBezTo>
                    <a:pt x="46" y="286"/>
                    <a:pt x="63" y="270"/>
                    <a:pt x="80" y="254"/>
                  </a:cubicBezTo>
                  <a:cubicBezTo>
                    <a:pt x="97" y="239"/>
                    <a:pt x="114" y="223"/>
                    <a:pt x="130" y="204"/>
                  </a:cubicBezTo>
                  <a:cubicBezTo>
                    <a:pt x="138" y="195"/>
                    <a:pt x="145" y="185"/>
                    <a:pt x="151" y="174"/>
                  </a:cubicBezTo>
                  <a:cubicBezTo>
                    <a:pt x="157" y="163"/>
                    <a:pt x="161"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p:nvSpPr>
          <p:spPr bwMode="hidden">
            <a:xfrm>
              <a:off x="3540125" y="-1587"/>
              <a:ext cx="514350" cy="6862762"/>
            </a:xfrm>
            <a:custGeom>
              <a:avLst/>
              <a:gdLst>
                <a:gd name="T0" fmla="*/ 150 w 162"/>
                <a:gd name="T1" fmla="*/ 131 h 2159"/>
                <a:gd name="T2" fmla="*/ 122 w 162"/>
                <a:gd name="T3" fmla="*/ 196 h 2159"/>
                <a:gd name="T4" fmla="*/ 25 w 162"/>
                <a:gd name="T5" fmla="*/ 298 h 2159"/>
                <a:gd name="T6" fmla="*/ 1 w 162"/>
                <a:gd name="T7" fmla="*/ 345 h 2159"/>
                <a:gd name="T8" fmla="*/ 12 w 162"/>
                <a:gd name="T9" fmla="*/ 390 h 2159"/>
                <a:gd name="T10" fmla="*/ 26 w 162"/>
                <a:gd name="T11" fmla="*/ 408 h 2159"/>
                <a:gd name="T12" fmla="*/ 143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0 w 162"/>
                <a:gd name="T31" fmla="*/ 1225 h 2159"/>
                <a:gd name="T32" fmla="*/ 15 w 162"/>
                <a:gd name="T33" fmla="*/ 1261 h 2159"/>
                <a:gd name="T34" fmla="*/ 75 w 162"/>
                <a:gd name="T35" fmla="*/ 1319 h 2159"/>
                <a:gd name="T36" fmla="*/ 150 w 162"/>
                <a:gd name="T37" fmla="*/ 1425 h 2159"/>
                <a:gd name="T38" fmla="*/ 113 w 162"/>
                <a:gd name="T39" fmla="*/ 1501 h 2159"/>
                <a:gd name="T40" fmla="*/ 15 w 162"/>
                <a:gd name="T41" fmla="*/ 1606 h 2159"/>
                <a:gd name="T42" fmla="*/ 6 w 162"/>
                <a:gd name="T43" fmla="*/ 1673 h 2159"/>
                <a:gd name="T44" fmla="*/ 16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7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3 w 162"/>
                <a:gd name="T71" fmla="*/ 1599 h 2159"/>
                <a:gd name="T72" fmla="*/ 151 w 162"/>
                <a:gd name="T73" fmla="*/ 1469 h 2159"/>
                <a:gd name="T74" fmla="*/ 162 w 162"/>
                <a:gd name="T75" fmla="*/ 1415 h 2159"/>
                <a:gd name="T76" fmla="*/ 133 w 162"/>
                <a:gd name="T77" fmla="*/ 1361 h 2159"/>
                <a:gd name="T78" fmla="*/ 15 w 162"/>
                <a:gd name="T79" fmla="*/ 1238 h 2159"/>
                <a:gd name="T80" fmla="*/ 80 w 162"/>
                <a:gd name="T81" fmla="*/ 1120 h 2159"/>
                <a:gd name="T82" fmla="*/ 161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3 w 162"/>
                <a:gd name="T99" fmla="*/ 304 h 2159"/>
                <a:gd name="T100" fmla="*/ 151 w 162"/>
                <a:gd name="T101" fmla="*/ 174 h 2159"/>
                <a:gd name="T102" fmla="*/ 162 w 162"/>
                <a:gd name="T103" fmla="*/ 120 h 2159"/>
                <a:gd name="T104" fmla="*/ 133 w 162"/>
                <a:gd name="T105" fmla="*/ 66 h 2159"/>
                <a:gd name="T106" fmla="*/ 49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1" y="83"/>
                    <a:pt x="138" y="92"/>
                    <a:pt x="143" y="103"/>
                  </a:cubicBezTo>
                  <a:cubicBezTo>
                    <a:pt x="148" y="111"/>
                    <a:pt x="150" y="121"/>
                    <a:pt x="150" y="131"/>
                  </a:cubicBezTo>
                  <a:cubicBezTo>
                    <a:pt x="150" y="131"/>
                    <a:pt x="150" y="131"/>
                    <a:pt x="150" y="131"/>
                  </a:cubicBezTo>
                  <a:cubicBezTo>
                    <a:pt x="148" y="149"/>
                    <a:pt x="141" y="167"/>
                    <a:pt x="131" y="183"/>
                  </a:cubicBezTo>
                  <a:cubicBezTo>
                    <a:pt x="128" y="187"/>
                    <a:pt x="125" y="192"/>
                    <a:pt x="122" y="196"/>
                  </a:cubicBezTo>
                  <a:cubicBezTo>
                    <a:pt x="122" y="196"/>
                    <a:pt x="121" y="197"/>
                    <a:pt x="121" y="197"/>
                  </a:cubicBezTo>
                  <a:cubicBezTo>
                    <a:pt x="106" y="215"/>
                    <a:pt x="89" y="230"/>
                    <a:pt x="72" y="246"/>
                  </a:cubicBezTo>
                  <a:cubicBezTo>
                    <a:pt x="55" y="262"/>
                    <a:pt x="38" y="279"/>
                    <a:pt x="25" y="298"/>
                  </a:cubicBezTo>
                  <a:cubicBezTo>
                    <a:pt x="23" y="300"/>
                    <a:pt x="22" y="302"/>
                    <a:pt x="20" y="305"/>
                  </a:cubicBezTo>
                  <a:cubicBezTo>
                    <a:pt x="18" y="307"/>
                    <a:pt x="16" y="310"/>
                    <a:pt x="15" y="313"/>
                  </a:cubicBezTo>
                  <a:cubicBezTo>
                    <a:pt x="8" y="322"/>
                    <a:pt x="3" y="333"/>
                    <a:pt x="1" y="345"/>
                  </a:cubicBezTo>
                  <a:cubicBezTo>
                    <a:pt x="0" y="351"/>
                    <a:pt x="0" y="357"/>
                    <a:pt x="0" y="363"/>
                  </a:cubicBezTo>
                  <a:cubicBezTo>
                    <a:pt x="1" y="369"/>
                    <a:pt x="3" y="374"/>
                    <a:pt x="6" y="379"/>
                  </a:cubicBezTo>
                  <a:cubicBezTo>
                    <a:pt x="7" y="383"/>
                    <a:pt x="10" y="387"/>
                    <a:pt x="12" y="390"/>
                  </a:cubicBezTo>
                  <a:cubicBezTo>
                    <a:pt x="13" y="392"/>
                    <a:pt x="14" y="394"/>
                    <a:pt x="15" y="396"/>
                  </a:cubicBezTo>
                  <a:cubicBezTo>
                    <a:pt x="16" y="396"/>
                    <a:pt x="16" y="396"/>
                    <a:pt x="16" y="396"/>
                  </a:cubicBezTo>
                  <a:cubicBezTo>
                    <a:pt x="19" y="400"/>
                    <a:pt x="22" y="404"/>
                    <a:pt x="26" y="408"/>
                  </a:cubicBezTo>
                  <a:cubicBezTo>
                    <a:pt x="41" y="426"/>
                    <a:pt x="58" y="441"/>
                    <a:pt x="75" y="457"/>
                  </a:cubicBezTo>
                  <a:cubicBezTo>
                    <a:pt x="92" y="473"/>
                    <a:pt x="109" y="489"/>
                    <a:pt x="124" y="507"/>
                  </a:cubicBezTo>
                  <a:cubicBezTo>
                    <a:pt x="131" y="516"/>
                    <a:pt x="138" y="525"/>
                    <a:pt x="143" y="535"/>
                  </a:cubicBezTo>
                  <a:cubicBezTo>
                    <a:pt x="148" y="544"/>
                    <a:pt x="150" y="554"/>
                    <a:pt x="150" y="564"/>
                  </a:cubicBezTo>
                  <a:cubicBezTo>
                    <a:pt x="150" y="564"/>
                    <a:pt x="150" y="564"/>
                    <a:pt x="150" y="564"/>
                  </a:cubicBezTo>
                  <a:cubicBezTo>
                    <a:pt x="148" y="582"/>
                    <a:pt x="141" y="600"/>
                    <a:pt x="131" y="616"/>
                  </a:cubicBezTo>
                  <a:cubicBezTo>
                    <a:pt x="128" y="620"/>
                    <a:pt x="125" y="625"/>
                    <a:pt x="122" y="629"/>
                  </a:cubicBezTo>
                  <a:cubicBezTo>
                    <a:pt x="122" y="629"/>
                    <a:pt x="121" y="629"/>
                    <a:pt x="121" y="630"/>
                  </a:cubicBezTo>
                  <a:cubicBezTo>
                    <a:pt x="106" y="648"/>
                    <a:pt x="89" y="663"/>
                    <a:pt x="72" y="679"/>
                  </a:cubicBezTo>
                  <a:cubicBezTo>
                    <a:pt x="55" y="695"/>
                    <a:pt x="38" y="711"/>
                    <a:pt x="25" y="730"/>
                  </a:cubicBezTo>
                  <a:cubicBezTo>
                    <a:pt x="23" y="733"/>
                    <a:pt x="22" y="735"/>
                    <a:pt x="20" y="737"/>
                  </a:cubicBezTo>
                  <a:cubicBezTo>
                    <a:pt x="18" y="740"/>
                    <a:pt x="16" y="743"/>
                    <a:pt x="15" y="745"/>
                  </a:cubicBezTo>
                  <a:cubicBezTo>
                    <a:pt x="8" y="755"/>
                    <a:pt x="3" y="766"/>
                    <a:pt x="1" y="778"/>
                  </a:cubicBezTo>
                  <a:cubicBezTo>
                    <a:pt x="0" y="784"/>
                    <a:pt x="0" y="789"/>
                    <a:pt x="0" y="795"/>
                  </a:cubicBezTo>
                  <a:cubicBezTo>
                    <a:pt x="1" y="801"/>
                    <a:pt x="3" y="807"/>
                    <a:pt x="6" y="812"/>
                  </a:cubicBezTo>
                  <a:cubicBezTo>
                    <a:pt x="7" y="816"/>
                    <a:pt x="10" y="819"/>
                    <a:pt x="12" y="823"/>
                  </a:cubicBezTo>
                  <a:cubicBezTo>
                    <a:pt x="13" y="825"/>
                    <a:pt x="14" y="827"/>
                    <a:pt x="15" y="828"/>
                  </a:cubicBezTo>
                  <a:cubicBezTo>
                    <a:pt x="16" y="828"/>
                    <a:pt x="16" y="828"/>
                    <a:pt x="16" y="828"/>
                  </a:cubicBezTo>
                  <a:cubicBezTo>
                    <a:pt x="19" y="833"/>
                    <a:pt x="22" y="837"/>
                    <a:pt x="26" y="841"/>
                  </a:cubicBezTo>
                  <a:cubicBezTo>
                    <a:pt x="41" y="858"/>
                    <a:pt x="58" y="874"/>
                    <a:pt x="75" y="890"/>
                  </a:cubicBezTo>
                  <a:cubicBezTo>
                    <a:pt x="92" y="906"/>
                    <a:pt x="109" y="922"/>
                    <a:pt x="124" y="939"/>
                  </a:cubicBezTo>
                  <a:cubicBezTo>
                    <a:pt x="131" y="948"/>
                    <a:pt x="138" y="958"/>
                    <a:pt x="143" y="968"/>
                  </a:cubicBezTo>
                  <a:cubicBezTo>
                    <a:pt x="147" y="976"/>
                    <a:pt x="150" y="984"/>
                    <a:pt x="150" y="993"/>
                  </a:cubicBezTo>
                  <a:cubicBezTo>
                    <a:pt x="150" y="993"/>
                    <a:pt x="150" y="993"/>
                    <a:pt x="150" y="993"/>
                  </a:cubicBezTo>
                  <a:cubicBezTo>
                    <a:pt x="148" y="1012"/>
                    <a:pt x="141" y="1029"/>
                    <a:pt x="131" y="1045"/>
                  </a:cubicBezTo>
                  <a:cubicBezTo>
                    <a:pt x="118" y="1065"/>
                    <a:pt x="102" y="1082"/>
                    <a:pt x="86" y="1098"/>
                  </a:cubicBezTo>
                  <a:cubicBezTo>
                    <a:pt x="69" y="1114"/>
                    <a:pt x="52" y="1130"/>
                    <a:pt x="36" y="1147"/>
                  </a:cubicBezTo>
                  <a:cubicBezTo>
                    <a:pt x="28" y="1156"/>
                    <a:pt x="21" y="1165"/>
                    <a:pt x="15" y="1175"/>
                  </a:cubicBezTo>
                  <a:cubicBezTo>
                    <a:pt x="8" y="1185"/>
                    <a:pt x="3" y="1195"/>
                    <a:pt x="1" y="1207"/>
                  </a:cubicBezTo>
                  <a:cubicBezTo>
                    <a:pt x="0" y="1213"/>
                    <a:pt x="0" y="1219"/>
                    <a:pt x="0" y="1225"/>
                  </a:cubicBezTo>
                  <a:cubicBezTo>
                    <a:pt x="1" y="1231"/>
                    <a:pt x="3" y="1236"/>
                    <a:pt x="6" y="1242"/>
                  </a:cubicBezTo>
                  <a:cubicBezTo>
                    <a:pt x="6" y="1243"/>
                    <a:pt x="7" y="1244"/>
                    <a:pt x="8" y="1245"/>
                  </a:cubicBezTo>
                  <a:cubicBezTo>
                    <a:pt x="9" y="1251"/>
                    <a:pt x="12" y="1256"/>
                    <a:pt x="15" y="1261"/>
                  </a:cubicBezTo>
                  <a:cubicBezTo>
                    <a:pt x="18" y="1261"/>
                    <a:pt x="18" y="1261"/>
                    <a:pt x="18" y="1261"/>
                  </a:cubicBezTo>
                  <a:cubicBezTo>
                    <a:pt x="21" y="1264"/>
                    <a:pt x="23" y="1267"/>
                    <a:pt x="26" y="1270"/>
                  </a:cubicBezTo>
                  <a:cubicBezTo>
                    <a:pt x="41" y="1288"/>
                    <a:pt x="58" y="1303"/>
                    <a:pt x="75" y="1319"/>
                  </a:cubicBezTo>
                  <a:cubicBezTo>
                    <a:pt x="92" y="1335"/>
                    <a:pt x="109" y="1351"/>
                    <a:pt x="124" y="1369"/>
                  </a:cubicBezTo>
                  <a:cubicBezTo>
                    <a:pt x="131" y="1378"/>
                    <a:pt x="138" y="1387"/>
                    <a:pt x="143" y="1398"/>
                  </a:cubicBezTo>
                  <a:cubicBezTo>
                    <a:pt x="147" y="1406"/>
                    <a:pt x="150" y="1415"/>
                    <a:pt x="150" y="1425"/>
                  </a:cubicBezTo>
                  <a:cubicBezTo>
                    <a:pt x="150" y="1425"/>
                    <a:pt x="150" y="1425"/>
                    <a:pt x="150" y="1425"/>
                  </a:cubicBezTo>
                  <a:cubicBezTo>
                    <a:pt x="148" y="1443"/>
                    <a:pt x="141" y="1461"/>
                    <a:pt x="131" y="1477"/>
                  </a:cubicBezTo>
                  <a:cubicBezTo>
                    <a:pt x="125" y="1485"/>
                    <a:pt x="119" y="1493"/>
                    <a:pt x="113" y="1501"/>
                  </a:cubicBezTo>
                  <a:cubicBezTo>
                    <a:pt x="100" y="1515"/>
                    <a:pt x="86" y="1528"/>
                    <a:pt x="72" y="1541"/>
                  </a:cubicBezTo>
                  <a:cubicBezTo>
                    <a:pt x="56" y="1556"/>
                    <a:pt x="40" y="1572"/>
                    <a:pt x="27" y="1590"/>
                  </a:cubicBezTo>
                  <a:cubicBezTo>
                    <a:pt x="22" y="1595"/>
                    <a:pt x="18" y="1600"/>
                    <a:pt x="15" y="1606"/>
                  </a:cubicBezTo>
                  <a:cubicBezTo>
                    <a:pt x="8" y="1616"/>
                    <a:pt x="3" y="1627"/>
                    <a:pt x="1" y="1639"/>
                  </a:cubicBezTo>
                  <a:cubicBezTo>
                    <a:pt x="0" y="1644"/>
                    <a:pt x="0" y="1650"/>
                    <a:pt x="0" y="1656"/>
                  </a:cubicBezTo>
                  <a:cubicBezTo>
                    <a:pt x="1" y="1662"/>
                    <a:pt x="3" y="1668"/>
                    <a:pt x="6" y="1673"/>
                  </a:cubicBezTo>
                  <a:cubicBezTo>
                    <a:pt x="7" y="1676"/>
                    <a:pt x="9" y="1679"/>
                    <a:pt x="10" y="1681"/>
                  </a:cubicBezTo>
                  <a:cubicBezTo>
                    <a:pt x="11" y="1685"/>
                    <a:pt x="13" y="1688"/>
                    <a:pt x="15" y="1691"/>
                  </a:cubicBezTo>
                  <a:cubicBezTo>
                    <a:pt x="16" y="1691"/>
                    <a:pt x="16" y="1691"/>
                    <a:pt x="16" y="1691"/>
                  </a:cubicBezTo>
                  <a:cubicBezTo>
                    <a:pt x="19" y="1694"/>
                    <a:pt x="22" y="1698"/>
                    <a:pt x="26" y="1702"/>
                  </a:cubicBezTo>
                  <a:cubicBezTo>
                    <a:pt x="41" y="1719"/>
                    <a:pt x="58" y="1735"/>
                    <a:pt x="75" y="1751"/>
                  </a:cubicBezTo>
                  <a:cubicBezTo>
                    <a:pt x="92" y="1767"/>
                    <a:pt x="109" y="1783"/>
                    <a:pt x="124" y="1800"/>
                  </a:cubicBezTo>
                  <a:cubicBezTo>
                    <a:pt x="131" y="1809"/>
                    <a:pt x="138" y="1819"/>
                    <a:pt x="143" y="1829"/>
                  </a:cubicBezTo>
                  <a:cubicBezTo>
                    <a:pt x="147" y="1837"/>
                    <a:pt x="150" y="1846"/>
                    <a:pt x="150" y="1855"/>
                  </a:cubicBezTo>
                  <a:cubicBezTo>
                    <a:pt x="150" y="1855"/>
                    <a:pt x="150" y="1855"/>
                    <a:pt x="150" y="1855"/>
                  </a:cubicBezTo>
                  <a:cubicBezTo>
                    <a:pt x="148" y="1874"/>
                    <a:pt x="141" y="1891"/>
                    <a:pt x="131" y="1907"/>
                  </a:cubicBezTo>
                  <a:cubicBezTo>
                    <a:pt x="121" y="1923"/>
                    <a:pt x="108" y="1938"/>
                    <a:pt x="95" y="1951"/>
                  </a:cubicBezTo>
                  <a:cubicBezTo>
                    <a:pt x="87" y="1959"/>
                    <a:pt x="79" y="1966"/>
                    <a:pt x="72" y="1973"/>
                  </a:cubicBezTo>
                  <a:cubicBezTo>
                    <a:pt x="60" y="1984"/>
                    <a:pt x="49" y="1995"/>
                    <a:pt x="38" y="2007"/>
                  </a:cubicBezTo>
                  <a:cubicBezTo>
                    <a:pt x="38" y="2008"/>
                    <a:pt x="37" y="2008"/>
                    <a:pt x="36" y="2009"/>
                  </a:cubicBezTo>
                  <a:cubicBezTo>
                    <a:pt x="28" y="2018"/>
                    <a:pt x="21" y="2027"/>
                    <a:pt x="15" y="2037"/>
                  </a:cubicBezTo>
                  <a:cubicBezTo>
                    <a:pt x="8" y="2047"/>
                    <a:pt x="3" y="2057"/>
                    <a:pt x="1" y="2069"/>
                  </a:cubicBezTo>
                  <a:cubicBezTo>
                    <a:pt x="0" y="2075"/>
                    <a:pt x="0" y="2081"/>
                    <a:pt x="0" y="2087"/>
                  </a:cubicBezTo>
                  <a:cubicBezTo>
                    <a:pt x="1" y="2093"/>
                    <a:pt x="3" y="2098"/>
                    <a:pt x="6" y="2104"/>
                  </a:cubicBezTo>
                  <a:cubicBezTo>
                    <a:pt x="7" y="2106"/>
                    <a:pt x="8" y="2107"/>
                    <a:pt x="9" y="2109"/>
                  </a:cubicBezTo>
                  <a:cubicBezTo>
                    <a:pt x="10" y="2114"/>
                    <a:pt x="12" y="2118"/>
                    <a:pt x="15" y="2122"/>
                  </a:cubicBezTo>
                  <a:cubicBezTo>
                    <a:pt x="17" y="2122"/>
                    <a:pt x="17" y="2122"/>
                    <a:pt x="17"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0" y="2109"/>
                    <a:pt x="16" y="2101"/>
                  </a:cubicBezTo>
                  <a:cubicBezTo>
                    <a:pt x="15" y="2097"/>
                    <a:pt x="14" y="2093"/>
                    <a:pt x="14" y="2089"/>
                  </a:cubicBezTo>
                  <a:cubicBezTo>
                    <a:pt x="12" y="2068"/>
                    <a:pt x="21" y="2048"/>
                    <a:pt x="33" y="2030"/>
                  </a:cubicBezTo>
                  <a:cubicBezTo>
                    <a:pt x="46" y="2012"/>
                    <a:pt x="63" y="1997"/>
                    <a:pt x="80" y="1981"/>
                  </a:cubicBezTo>
                  <a:cubicBezTo>
                    <a:pt x="96" y="1965"/>
                    <a:pt x="114" y="1949"/>
                    <a:pt x="130" y="1931"/>
                  </a:cubicBezTo>
                  <a:cubicBezTo>
                    <a:pt x="138" y="1922"/>
                    <a:pt x="145" y="1912"/>
                    <a:pt x="151" y="1900"/>
                  </a:cubicBezTo>
                  <a:cubicBezTo>
                    <a:pt x="156" y="1891"/>
                    <a:pt x="160" y="1881"/>
                    <a:pt x="161" y="1870"/>
                  </a:cubicBezTo>
                  <a:cubicBezTo>
                    <a:pt x="161" y="1867"/>
                    <a:pt x="161" y="1865"/>
                    <a:pt x="161" y="1862"/>
                  </a:cubicBezTo>
                  <a:cubicBezTo>
                    <a:pt x="160" y="1857"/>
                    <a:pt x="160" y="1852"/>
                    <a:pt x="162" y="1846"/>
                  </a:cubicBezTo>
                  <a:cubicBezTo>
                    <a:pt x="161" y="1845"/>
                    <a:pt x="161" y="1844"/>
                    <a:pt x="161" y="1843"/>
                  </a:cubicBezTo>
                  <a:cubicBezTo>
                    <a:pt x="159" y="1836"/>
                    <a:pt x="157" y="1830"/>
                    <a:pt x="154" y="1824"/>
                  </a:cubicBezTo>
                  <a:cubicBezTo>
                    <a:pt x="148" y="1812"/>
                    <a:pt x="141" y="1802"/>
                    <a:pt x="133" y="1793"/>
                  </a:cubicBezTo>
                  <a:cubicBezTo>
                    <a:pt x="118" y="1774"/>
                    <a:pt x="100" y="1758"/>
                    <a:pt x="83" y="1743"/>
                  </a:cubicBezTo>
                  <a:cubicBezTo>
                    <a:pt x="66" y="1727"/>
                    <a:pt x="49" y="1712"/>
                    <a:pt x="34" y="1695"/>
                  </a:cubicBezTo>
                  <a:cubicBezTo>
                    <a:pt x="27" y="1687"/>
                    <a:pt x="21" y="1679"/>
                    <a:pt x="16" y="1671"/>
                  </a:cubicBezTo>
                  <a:cubicBezTo>
                    <a:pt x="15" y="1667"/>
                    <a:pt x="14" y="1662"/>
                    <a:pt x="14" y="1658"/>
                  </a:cubicBezTo>
                  <a:cubicBezTo>
                    <a:pt x="12" y="1637"/>
                    <a:pt x="21" y="1616"/>
                    <a:pt x="33" y="1599"/>
                  </a:cubicBezTo>
                  <a:cubicBezTo>
                    <a:pt x="46" y="1581"/>
                    <a:pt x="63" y="1565"/>
                    <a:pt x="80" y="1549"/>
                  </a:cubicBezTo>
                  <a:cubicBezTo>
                    <a:pt x="96" y="1534"/>
                    <a:pt x="114" y="1518"/>
                    <a:pt x="130" y="1499"/>
                  </a:cubicBezTo>
                  <a:cubicBezTo>
                    <a:pt x="138" y="1490"/>
                    <a:pt x="145" y="1480"/>
                    <a:pt x="151" y="1469"/>
                  </a:cubicBezTo>
                  <a:cubicBezTo>
                    <a:pt x="156" y="1459"/>
                    <a:pt x="160" y="1449"/>
                    <a:pt x="161" y="1438"/>
                  </a:cubicBezTo>
                  <a:cubicBezTo>
                    <a:pt x="161" y="1436"/>
                    <a:pt x="161" y="1433"/>
                    <a:pt x="161" y="1431"/>
                  </a:cubicBezTo>
                  <a:cubicBezTo>
                    <a:pt x="160" y="1425"/>
                    <a:pt x="160" y="1420"/>
                    <a:pt x="162" y="1415"/>
                  </a:cubicBezTo>
                  <a:cubicBezTo>
                    <a:pt x="161" y="1413"/>
                    <a:pt x="161" y="1412"/>
                    <a:pt x="161" y="1411"/>
                  </a:cubicBezTo>
                  <a:cubicBezTo>
                    <a:pt x="159" y="1404"/>
                    <a:pt x="157" y="1398"/>
                    <a:pt x="154" y="1392"/>
                  </a:cubicBezTo>
                  <a:cubicBezTo>
                    <a:pt x="148" y="1381"/>
                    <a:pt x="141" y="1371"/>
                    <a:pt x="133" y="1361"/>
                  </a:cubicBezTo>
                  <a:cubicBezTo>
                    <a:pt x="118" y="1343"/>
                    <a:pt x="100" y="1327"/>
                    <a:pt x="83" y="1311"/>
                  </a:cubicBezTo>
                  <a:cubicBezTo>
                    <a:pt x="66" y="1295"/>
                    <a:pt x="49" y="1280"/>
                    <a:pt x="34" y="1263"/>
                  </a:cubicBezTo>
                  <a:cubicBezTo>
                    <a:pt x="26" y="1255"/>
                    <a:pt x="20" y="1247"/>
                    <a:pt x="15" y="1238"/>
                  </a:cubicBezTo>
                  <a:cubicBezTo>
                    <a:pt x="15" y="1235"/>
                    <a:pt x="14" y="1232"/>
                    <a:pt x="14" y="1228"/>
                  </a:cubicBezTo>
                  <a:cubicBezTo>
                    <a:pt x="12" y="1207"/>
                    <a:pt x="21" y="1187"/>
                    <a:pt x="33" y="1169"/>
                  </a:cubicBezTo>
                  <a:cubicBezTo>
                    <a:pt x="46" y="1152"/>
                    <a:pt x="63" y="1136"/>
                    <a:pt x="80" y="1120"/>
                  </a:cubicBezTo>
                  <a:cubicBezTo>
                    <a:pt x="96" y="1104"/>
                    <a:pt x="114" y="1089"/>
                    <a:pt x="130" y="1070"/>
                  </a:cubicBezTo>
                  <a:cubicBezTo>
                    <a:pt x="138" y="1061"/>
                    <a:pt x="145" y="1051"/>
                    <a:pt x="151" y="1039"/>
                  </a:cubicBezTo>
                  <a:cubicBezTo>
                    <a:pt x="156" y="1030"/>
                    <a:pt x="160" y="1020"/>
                    <a:pt x="161" y="1009"/>
                  </a:cubicBezTo>
                  <a:cubicBezTo>
                    <a:pt x="161" y="1006"/>
                    <a:pt x="161" y="1004"/>
                    <a:pt x="161" y="1001"/>
                  </a:cubicBezTo>
                  <a:cubicBezTo>
                    <a:pt x="160" y="996"/>
                    <a:pt x="160" y="991"/>
                    <a:pt x="162" y="985"/>
                  </a:cubicBezTo>
                  <a:cubicBezTo>
                    <a:pt x="161" y="984"/>
                    <a:pt x="161" y="983"/>
                    <a:pt x="161" y="982"/>
                  </a:cubicBezTo>
                  <a:cubicBezTo>
                    <a:pt x="159" y="975"/>
                    <a:pt x="157" y="969"/>
                    <a:pt x="154" y="963"/>
                  </a:cubicBezTo>
                  <a:cubicBezTo>
                    <a:pt x="148" y="951"/>
                    <a:pt x="141" y="941"/>
                    <a:pt x="133" y="932"/>
                  </a:cubicBezTo>
                  <a:cubicBezTo>
                    <a:pt x="118" y="913"/>
                    <a:pt x="100" y="897"/>
                    <a:pt x="83" y="882"/>
                  </a:cubicBezTo>
                  <a:cubicBezTo>
                    <a:pt x="66" y="866"/>
                    <a:pt x="49" y="851"/>
                    <a:pt x="34" y="834"/>
                  </a:cubicBezTo>
                  <a:cubicBezTo>
                    <a:pt x="27" y="827"/>
                    <a:pt x="21" y="819"/>
                    <a:pt x="17" y="811"/>
                  </a:cubicBezTo>
                  <a:cubicBezTo>
                    <a:pt x="15" y="806"/>
                    <a:pt x="14" y="801"/>
                    <a:pt x="14" y="795"/>
                  </a:cubicBezTo>
                  <a:cubicBezTo>
                    <a:pt x="12" y="774"/>
                    <a:pt x="21" y="754"/>
                    <a:pt x="33" y="737"/>
                  </a:cubicBezTo>
                  <a:cubicBezTo>
                    <a:pt x="46" y="719"/>
                    <a:pt x="63" y="703"/>
                    <a:pt x="80" y="687"/>
                  </a:cubicBezTo>
                  <a:cubicBezTo>
                    <a:pt x="96" y="671"/>
                    <a:pt x="114" y="656"/>
                    <a:pt x="130" y="637"/>
                  </a:cubicBezTo>
                  <a:cubicBezTo>
                    <a:pt x="138" y="628"/>
                    <a:pt x="145" y="618"/>
                    <a:pt x="151" y="607"/>
                  </a:cubicBezTo>
                  <a:cubicBezTo>
                    <a:pt x="156" y="597"/>
                    <a:pt x="160" y="587"/>
                    <a:pt x="161" y="576"/>
                  </a:cubicBezTo>
                  <a:cubicBezTo>
                    <a:pt x="161" y="573"/>
                    <a:pt x="161" y="571"/>
                    <a:pt x="161" y="569"/>
                  </a:cubicBezTo>
                  <a:cubicBezTo>
                    <a:pt x="160" y="563"/>
                    <a:pt x="160" y="558"/>
                    <a:pt x="162" y="553"/>
                  </a:cubicBezTo>
                  <a:cubicBezTo>
                    <a:pt x="161" y="551"/>
                    <a:pt x="161" y="550"/>
                    <a:pt x="161" y="549"/>
                  </a:cubicBezTo>
                  <a:cubicBezTo>
                    <a:pt x="159" y="542"/>
                    <a:pt x="157" y="536"/>
                    <a:pt x="154" y="530"/>
                  </a:cubicBezTo>
                  <a:cubicBezTo>
                    <a:pt x="148" y="519"/>
                    <a:pt x="141" y="509"/>
                    <a:pt x="133" y="499"/>
                  </a:cubicBezTo>
                  <a:cubicBezTo>
                    <a:pt x="118" y="481"/>
                    <a:pt x="100" y="465"/>
                    <a:pt x="83" y="449"/>
                  </a:cubicBezTo>
                  <a:cubicBezTo>
                    <a:pt x="66" y="433"/>
                    <a:pt x="49" y="418"/>
                    <a:pt x="34" y="401"/>
                  </a:cubicBezTo>
                  <a:cubicBezTo>
                    <a:pt x="27" y="394"/>
                    <a:pt x="21" y="386"/>
                    <a:pt x="17" y="379"/>
                  </a:cubicBezTo>
                  <a:cubicBezTo>
                    <a:pt x="15" y="373"/>
                    <a:pt x="14" y="368"/>
                    <a:pt x="14" y="363"/>
                  </a:cubicBezTo>
                  <a:cubicBezTo>
                    <a:pt x="12" y="342"/>
                    <a:pt x="21" y="322"/>
                    <a:pt x="33" y="304"/>
                  </a:cubicBezTo>
                  <a:cubicBezTo>
                    <a:pt x="46" y="286"/>
                    <a:pt x="63" y="270"/>
                    <a:pt x="80" y="254"/>
                  </a:cubicBezTo>
                  <a:cubicBezTo>
                    <a:pt x="96" y="239"/>
                    <a:pt x="114" y="223"/>
                    <a:pt x="130" y="204"/>
                  </a:cubicBezTo>
                  <a:cubicBezTo>
                    <a:pt x="138" y="195"/>
                    <a:pt x="145" y="185"/>
                    <a:pt x="151" y="174"/>
                  </a:cubicBezTo>
                  <a:cubicBezTo>
                    <a:pt x="156" y="164"/>
                    <a:pt x="160" y="154"/>
                    <a:pt x="161" y="143"/>
                  </a:cubicBezTo>
                  <a:cubicBezTo>
                    <a:pt x="161" y="141"/>
                    <a:pt x="161" y="138"/>
                    <a:pt x="161" y="136"/>
                  </a:cubicBezTo>
                  <a:cubicBezTo>
                    <a:pt x="160" y="130"/>
                    <a:pt x="160" y="125"/>
                    <a:pt x="162" y="120"/>
                  </a:cubicBezTo>
                  <a:cubicBezTo>
                    <a:pt x="161" y="119"/>
                    <a:pt x="161" y="117"/>
                    <a:pt x="161" y="116"/>
                  </a:cubicBezTo>
                  <a:cubicBezTo>
                    <a:pt x="159" y="109"/>
                    <a:pt x="157" y="103"/>
                    <a:pt x="154" y="97"/>
                  </a:cubicBezTo>
                  <a:cubicBezTo>
                    <a:pt x="148" y="86"/>
                    <a:pt x="141" y="76"/>
                    <a:pt x="133" y="66"/>
                  </a:cubicBezTo>
                  <a:cubicBezTo>
                    <a:pt x="118" y="48"/>
                    <a:pt x="100" y="32"/>
                    <a:pt x="83" y="16"/>
                  </a:cubicBezTo>
                  <a:cubicBezTo>
                    <a:pt x="77" y="11"/>
                    <a:pt x="71" y="5"/>
                    <a:pt x="65" y="0"/>
                  </a:cubicBezTo>
                  <a:cubicBezTo>
                    <a:pt x="49" y="0"/>
                    <a:pt x="49" y="0"/>
                    <a:pt x="49" y="0"/>
                  </a:cubicBezTo>
                  <a:cubicBezTo>
                    <a:pt x="58" y="8"/>
                    <a:pt x="67"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hidden">
            <a:xfrm>
              <a:off x="7612063"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8"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4"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3" y="2090"/>
                    <a:pt x="322" y="2088"/>
                    <a:pt x="322" y="2087"/>
                  </a:cubicBezTo>
                  <a:cubicBezTo>
                    <a:pt x="321" y="2081"/>
                    <a:pt x="322" y="2076"/>
                    <a:pt x="323" y="2071"/>
                  </a:cubicBezTo>
                  <a:cubicBezTo>
                    <a:pt x="323"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3" y="1660"/>
                    <a:pt x="322" y="1658"/>
                    <a:pt x="322" y="1656"/>
                  </a:cubicBezTo>
                  <a:cubicBezTo>
                    <a:pt x="321" y="1651"/>
                    <a:pt x="322" y="1646"/>
                    <a:pt x="323" y="1640"/>
                  </a:cubicBezTo>
                  <a:cubicBezTo>
                    <a:pt x="323" y="1639"/>
                    <a:pt x="322" y="1638"/>
                    <a:pt x="322" y="1637"/>
                  </a:cubicBezTo>
                  <a:cubicBezTo>
                    <a:pt x="320" y="1625"/>
                    <a:pt x="315" y="1614"/>
                    <a:pt x="308" y="1604"/>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3" y="1228"/>
                    <a:pt x="322" y="1226"/>
                    <a:pt x="322" y="1225"/>
                  </a:cubicBezTo>
                  <a:cubicBezTo>
                    <a:pt x="321" y="1219"/>
                    <a:pt x="322" y="1214"/>
                    <a:pt x="323" y="1209"/>
                  </a:cubicBezTo>
                  <a:cubicBezTo>
                    <a:pt x="323"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3" y="799"/>
                    <a:pt x="322" y="797"/>
                    <a:pt x="322" y="795"/>
                  </a:cubicBezTo>
                  <a:cubicBezTo>
                    <a:pt x="321" y="790"/>
                    <a:pt x="322" y="785"/>
                    <a:pt x="323" y="779"/>
                  </a:cubicBezTo>
                  <a:cubicBezTo>
                    <a:pt x="323"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3" y="366"/>
                    <a:pt x="322" y="364"/>
                    <a:pt x="322" y="363"/>
                  </a:cubicBezTo>
                  <a:cubicBezTo>
                    <a:pt x="321" y="357"/>
                    <a:pt x="322" y="352"/>
                    <a:pt x="323" y="347"/>
                  </a:cubicBezTo>
                  <a:cubicBezTo>
                    <a:pt x="323"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4" y="0"/>
                    <a:pt x="264" y="0"/>
                    <a:pt x="264"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hidden">
            <a:xfrm>
              <a:off x="6592888"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1"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4"/>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1"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1"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1"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1"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hidden">
            <a:xfrm>
              <a:off x="-3175" y="-1587"/>
              <a:ext cx="495300" cy="6862762"/>
            </a:xfrm>
            <a:custGeom>
              <a:avLst/>
              <a:gdLst>
                <a:gd name="T0" fmla="*/ 75 w 156"/>
                <a:gd name="T1" fmla="*/ 1975 h 2159"/>
                <a:gd name="T2" fmla="*/ 137 w 156"/>
                <a:gd name="T3" fmla="*/ 2056 h 2159"/>
                <a:gd name="T4" fmla="*/ 120 w 156"/>
                <a:gd name="T5" fmla="*/ 2131 h 2159"/>
                <a:gd name="T6" fmla="*/ 128 w 156"/>
                <a:gd name="T7" fmla="*/ 2138 h 2159"/>
                <a:gd name="T8" fmla="*/ 141 w 156"/>
                <a:gd name="T9" fmla="*/ 2120 h 2159"/>
                <a:gd name="T10" fmla="*/ 154 w 156"/>
                <a:gd name="T11" fmla="*/ 2068 h 2159"/>
                <a:gd name="T12" fmla="*/ 130 w 156"/>
                <a:gd name="T13" fmla="*/ 2019 h 2159"/>
                <a:gd name="T14" fmla="*/ 7 w 156"/>
                <a:gd name="T15" fmla="*/ 1861 h 2159"/>
                <a:gd name="T16" fmla="*/ 78 w 156"/>
                <a:gd name="T17" fmla="*/ 1757 h 2159"/>
                <a:gd name="T18" fmla="*/ 155 w 156"/>
                <a:gd name="T19" fmla="*/ 1657 h 2159"/>
                <a:gd name="T20" fmla="*/ 130 w 156"/>
                <a:gd name="T21" fmla="*/ 1588 h 2159"/>
                <a:gd name="T22" fmla="*/ 7 w 156"/>
                <a:gd name="T23" fmla="*/ 1430 h 2159"/>
                <a:gd name="T24" fmla="*/ 78 w 156"/>
                <a:gd name="T25" fmla="*/ 1326 h 2159"/>
                <a:gd name="T26" fmla="*/ 141 w 156"/>
                <a:gd name="T27" fmla="*/ 1261 h 2159"/>
                <a:gd name="T28" fmla="*/ 155 w 156"/>
                <a:gd name="T29" fmla="*/ 1226 h 2159"/>
                <a:gd name="T30" fmla="*/ 131 w 156"/>
                <a:gd name="T31" fmla="*/ 1161 h 2159"/>
                <a:gd name="T32" fmla="*/ 33 w 156"/>
                <a:gd name="T33" fmla="*/ 1057 h 2159"/>
                <a:gd name="T34" fmla="*/ 30 w 156"/>
                <a:gd name="T35" fmla="*/ 945 h 2159"/>
                <a:gd name="T36" fmla="*/ 149 w 156"/>
                <a:gd name="T37" fmla="*/ 816 h 2159"/>
                <a:gd name="T38" fmla="*/ 142 w 156"/>
                <a:gd name="T39" fmla="*/ 748 h 2159"/>
                <a:gd name="T40" fmla="*/ 33 w 156"/>
                <a:gd name="T41" fmla="*/ 624 h 2159"/>
                <a:gd name="T42" fmla="*/ 30 w 156"/>
                <a:gd name="T43" fmla="*/ 513 h 2159"/>
                <a:gd name="T44" fmla="*/ 149 w 156"/>
                <a:gd name="T45" fmla="*/ 383 h 2159"/>
                <a:gd name="T46" fmla="*/ 142 w 156"/>
                <a:gd name="T47" fmla="*/ 315 h 2159"/>
                <a:gd name="T48" fmla="*/ 33 w 156"/>
                <a:gd name="T49" fmla="*/ 191 h 2159"/>
                <a:gd name="T50" fmla="*/ 30 w 156"/>
                <a:gd name="T51" fmla="*/ 80 h 2159"/>
                <a:gd name="T52" fmla="*/ 95 w 156"/>
                <a:gd name="T53" fmla="*/ 0 h 2159"/>
                <a:gd name="T54" fmla="*/ 2 w 156"/>
                <a:gd name="T55" fmla="*/ 102 h 2159"/>
                <a:gd name="T56" fmla="*/ 5 w 156"/>
                <a:gd name="T57" fmla="*/ 170 h 2159"/>
                <a:gd name="T58" fmla="*/ 60 w 156"/>
                <a:gd name="T59" fmla="*/ 237 h 2159"/>
                <a:gd name="T60" fmla="*/ 137 w 156"/>
                <a:gd name="T61" fmla="*/ 329 h 2159"/>
                <a:gd name="T62" fmla="*/ 120 w 156"/>
                <a:gd name="T63" fmla="*/ 407 h 2159"/>
                <a:gd name="T64" fmla="*/ 2 w 156"/>
                <a:gd name="T65" fmla="*/ 534 h 2159"/>
                <a:gd name="T66" fmla="*/ 5 w 156"/>
                <a:gd name="T67" fmla="*/ 602 h 2159"/>
                <a:gd name="T68" fmla="*/ 60 w 156"/>
                <a:gd name="T69" fmla="*/ 670 h 2159"/>
                <a:gd name="T70" fmla="*/ 137 w 156"/>
                <a:gd name="T71" fmla="*/ 762 h 2159"/>
                <a:gd name="T72" fmla="*/ 120 w 156"/>
                <a:gd name="T73" fmla="*/ 840 h 2159"/>
                <a:gd name="T74" fmla="*/ 2 w 156"/>
                <a:gd name="T75" fmla="*/ 967 h 2159"/>
                <a:gd name="T76" fmla="*/ 5 w 156"/>
                <a:gd name="T77" fmla="*/ 1035 h 2159"/>
                <a:gd name="T78" fmla="*/ 121 w 156"/>
                <a:gd name="T79" fmla="*/ 1164 h 2159"/>
                <a:gd name="T80" fmla="*/ 138 w 156"/>
                <a:gd name="T81" fmla="*/ 1244 h 2159"/>
                <a:gd name="T82" fmla="*/ 21 w 156"/>
                <a:gd name="T83" fmla="*/ 1367 h 2159"/>
                <a:gd name="T84" fmla="*/ 0 w 156"/>
                <a:gd name="T85" fmla="*/ 1454 h 2159"/>
                <a:gd name="T86" fmla="*/ 47 w 156"/>
                <a:gd name="T87" fmla="*/ 1517 h 2159"/>
                <a:gd name="T88" fmla="*/ 115 w 156"/>
                <a:gd name="T89" fmla="*/ 1586 h 2159"/>
                <a:gd name="T90" fmla="*/ 141 w 156"/>
                <a:gd name="T91" fmla="*/ 1658 h 2159"/>
                <a:gd name="T92" fmla="*/ 70 w 156"/>
                <a:gd name="T93" fmla="*/ 1749 h 2159"/>
                <a:gd name="T94" fmla="*/ 0 w 156"/>
                <a:gd name="T95" fmla="*/ 1832 h 2159"/>
                <a:gd name="T96" fmla="*/ 25 w 156"/>
                <a:gd name="T97" fmla="*/ 1925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6" h="2159">
                  <a:moveTo>
                    <a:pt x="25" y="1925"/>
                  </a:moveTo>
                  <a:cubicBezTo>
                    <a:pt x="40" y="1943"/>
                    <a:pt x="57" y="1958"/>
                    <a:pt x="74" y="1974"/>
                  </a:cubicBezTo>
                  <a:cubicBezTo>
                    <a:pt x="74" y="1975"/>
                    <a:pt x="75" y="1975"/>
                    <a:pt x="75" y="1975"/>
                  </a:cubicBezTo>
                  <a:cubicBezTo>
                    <a:pt x="82" y="1982"/>
                    <a:pt x="88" y="1988"/>
                    <a:pt x="95" y="1995"/>
                  </a:cubicBezTo>
                  <a:cubicBezTo>
                    <a:pt x="104" y="2004"/>
                    <a:pt x="113" y="2014"/>
                    <a:pt x="121" y="2025"/>
                  </a:cubicBezTo>
                  <a:cubicBezTo>
                    <a:pt x="128" y="2035"/>
                    <a:pt x="133" y="2045"/>
                    <a:pt x="137" y="2056"/>
                  </a:cubicBezTo>
                  <a:cubicBezTo>
                    <a:pt x="141" y="2067"/>
                    <a:pt x="142" y="2078"/>
                    <a:pt x="141" y="2090"/>
                  </a:cubicBezTo>
                  <a:cubicBezTo>
                    <a:pt x="140" y="2096"/>
                    <a:pt x="139" y="2102"/>
                    <a:pt x="137" y="2108"/>
                  </a:cubicBezTo>
                  <a:cubicBezTo>
                    <a:pt x="132" y="2116"/>
                    <a:pt x="126" y="2124"/>
                    <a:pt x="120" y="2131"/>
                  </a:cubicBezTo>
                  <a:cubicBezTo>
                    <a:pt x="111" y="2141"/>
                    <a:pt x="102" y="2150"/>
                    <a:pt x="93" y="2159"/>
                  </a:cubicBezTo>
                  <a:cubicBezTo>
                    <a:pt x="108" y="2159"/>
                    <a:pt x="108" y="2159"/>
                    <a:pt x="108" y="2159"/>
                  </a:cubicBezTo>
                  <a:cubicBezTo>
                    <a:pt x="115" y="2152"/>
                    <a:pt x="122" y="2145"/>
                    <a:pt x="128" y="2138"/>
                  </a:cubicBezTo>
                  <a:cubicBezTo>
                    <a:pt x="132" y="2133"/>
                    <a:pt x="136" y="2128"/>
                    <a:pt x="140" y="2122"/>
                  </a:cubicBezTo>
                  <a:cubicBezTo>
                    <a:pt x="141" y="2122"/>
                    <a:pt x="141" y="2122"/>
                    <a:pt x="141" y="2122"/>
                  </a:cubicBezTo>
                  <a:cubicBezTo>
                    <a:pt x="141" y="2122"/>
                    <a:pt x="141" y="2121"/>
                    <a:pt x="141" y="2120"/>
                  </a:cubicBezTo>
                  <a:cubicBezTo>
                    <a:pt x="144" y="2116"/>
                    <a:pt x="147" y="2112"/>
                    <a:pt x="149" y="2107"/>
                  </a:cubicBezTo>
                  <a:cubicBezTo>
                    <a:pt x="152" y="2101"/>
                    <a:pt x="154" y="2095"/>
                    <a:pt x="155" y="2088"/>
                  </a:cubicBezTo>
                  <a:cubicBezTo>
                    <a:pt x="156" y="2080"/>
                    <a:pt x="155" y="2074"/>
                    <a:pt x="154" y="2068"/>
                  </a:cubicBezTo>
                  <a:cubicBezTo>
                    <a:pt x="151" y="2055"/>
                    <a:pt x="145" y="2043"/>
                    <a:pt x="139" y="2033"/>
                  </a:cubicBezTo>
                  <a:cubicBezTo>
                    <a:pt x="138" y="2032"/>
                    <a:pt x="137" y="2030"/>
                    <a:pt x="136" y="2029"/>
                  </a:cubicBezTo>
                  <a:cubicBezTo>
                    <a:pt x="134" y="2026"/>
                    <a:pt x="132" y="2022"/>
                    <a:pt x="130" y="2019"/>
                  </a:cubicBezTo>
                  <a:cubicBezTo>
                    <a:pt x="115" y="1999"/>
                    <a:pt x="98" y="1982"/>
                    <a:pt x="81" y="1966"/>
                  </a:cubicBezTo>
                  <a:cubicBezTo>
                    <a:pt x="65" y="1950"/>
                    <a:pt x="48" y="1935"/>
                    <a:pt x="33" y="1917"/>
                  </a:cubicBezTo>
                  <a:cubicBezTo>
                    <a:pt x="19" y="1901"/>
                    <a:pt x="8" y="1881"/>
                    <a:pt x="7" y="1861"/>
                  </a:cubicBezTo>
                  <a:cubicBezTo>
                    <a:pt x="6" y="1852"/>
                    <a:pt x="8" y="1843"/>
                    <a:pt x="13" y="1833"/>
                  </a:cubicBezTo>
                  <a:cubicBezTo>
                    <a:pt x="17" y="1824"/>
                    <a:pt x="23" y="1815"/>
                    <a:pt x="30" y="1806"/>
                  </a:cubicBezTo>
                  <a:cubicBezTo>
                    <a:pt x="44" y="1789"/>
                    <a:pt x="61" y="1773"/>
                    <a:pt x="78" y="1757"/>
                  </a:cubicBezTo>
                  <a:cubicBezTo>
                    <a:pt x="95" y="1741"/>
                    <a:pt x="112" y="1726"/>
                    <a:pt x="128" y="1708"/>
                  </a:cubicBezTo>
                  <a:cubicBezTo>
                    <a:pt x="136" y="1698"/>
                    <a:pt x="144" y="1689"/>
                    <a:pt x="149" y="1677"/>
                  </a:cubicBezTo>
                  <a:cubicBezTo>
                    <a:pt x="152" y="1671"/>
                    <a:pt x="154" y="1664"/>
                    <a:pt x="155" y="1657"/>
                  </a:cubicBezTo>
                  <a:cubicBezTo>
                    <a:pt x="156" y="1650"/>
                    <a:pt x="155" y="1644"/>
                    <a:pt x="154" y="1637"/>
                  </a:cubicBezTo>
                  <a:cubicBezTo>
                    <a:pt x="151" y="1625"/>
                    <a:pt x="146" y="1614"/>
                    <a:pt x="140" y="1605"/>
                  </a:cubicBezTo>
                  <a:cubicBezTo>
                    <a:pt x="137" y="1599"/>
                    <a:pt x="133" y="1593"/>
                    <a:pt x="130" y="1588"/>
                  </a:cubicBezTo>
                  <a:cubicBezTo>
                    <a:pt x="115" y="1567"/>
                    <a:pt x="98" y="1551"/>
                    <a:pt x="81" y="1535"/>
                  </a:cubicBezTo>
                  <a:cubicBezTo>
                    <a:pt x="65" y="1519"/>
                    <a:pt x="48" y="1503"/>
                    <a:pt x="33" y="1486"/>
                  </a:cubicBezTo>
                  <a:cubicBezTo>
                    <a:pt x="19" y="1469"/>
                    <a:pt x="8" y="1450"/>
                    <a:pt x="7" y="1430"/>
                  </a:cubicBezTo>
                  <a:cubicBezTo>
                    <a:pt x="6" y="1421"/>
                    <a:pt x="8" y="1411"/>
                    <a:pt x="13" y="1402"/>
                  </a:cubicBezTo>
                  <a:cubicBezTo>
                    <a:pt x="17" y="1392"/>
                    <a:pt x="23" y="1383"/>
                    <a:pt x="30" y="1375"/>
                  </a:cubicBezTo>
                  <a:cubicBezTo>
                    <a:pt x="44" y="1357"/>
                    <a:pt x="61" y="1342"/>
                    <a:pt x="78" y="1326"/>
                  </a:cubicBezTo>
                  <a:cubicBezTo>
                    <a:pt x="95" y="1310"/>
                    <a:pt x="112" y="1294"/>
                    <a:pt x="128" y="1276"/>
                  </a:cubicBezTo>
                  <a:cubicBezTo>
                    <a:pt x="132" y="1271"/>
                    <a:pt x="136" y="1266"/>
                    <a:pt x="140" y="1261"/>
                  </a:cubicBezTo>
                  <a:cubicBezTo>
                    <a:pt x="141" y="1261"/>
                    <a:pt x="141" y="1261"/>
                    <a:pt x="141" y="1261"/>
                  </a:cubicBezTo>
                  <a:cubicBezTo>
                    <a:pt x="142" y="1259"/>
                    <a:pt x="142" y="1258"/>
                    <a:pt x="143" y="1256"/>
                  </a:cubicBezTo>
                  <a:cubicBezTo>
                    <a:pt x="145" y="1252"/>
                    <a:pt x="147" y="1249"/>
                    <a:pt x="149" y="1245"/>
                  </a:cubicBezTo>
                  <a:cubicBezTo>
                    <a:pt x="152" y="1239"/>
                    <a:pt x="154" y="1233"/>
                    <a:pt x="155" y="1226"/>
                  </a:cubicBezTo>
                  <a:cubicBezTo>
                    <a:pt x="156" y="1218"/>
                    <a:pt x="155" y="1212"/>
                    <a:pt x="154" y="1206"/>
                  </a:cubicBezTo>
                  <a:cubicBezTo>
                    <a:pt x="151" y="1193"/>
                    <a:pt x="145" y="1181"/>
                    <a:pt x="139" y="1171"/>
                  </a:cubicBezTo>
                  <a:cubicBezTo>
                    <a:pt x="136" y="1168"/>
                    <a:pt x="134" y="1164"/>
                    <a:pt x="131" y="1161"/>
                  </a:cubicBezTo>
                  <a:cubicBezTo>
                    <a:pt x="131" y="1160"/>
                    <a:pt x="130" y="1159"/>
                    <a:pt x="130" y="1158"/>
                  </a:cubicBezTo>
                  <a:cubicBezTo>
                    <a:pt x="115" y="1138"/>
                    <a:pt x="98" y="1122"/>
                    <a:pt x="81" y="1105"/>
                  </a:cubicBezTo>
                  <a:cubicBezTo>
                    <a:pt x="65" y="1089"/>
                    <a:pt x="48" y="1074"/>
                    <a:pt x="33" y="1057"/>
                  </a:cubicBezTo>
                  <a:cubicBezTo>
                    <a:pt x="19" y="1040"/>
                    <a:pt x="8" y="1020"/>
                    <a:pt x="7" y="1000"/>
                  </a:cubicBezTo>
                  <a:cubicBezTo>
                    <a:pt x="6" y="991"/>
                    <a:pt x="8" y="982"/>
                    <a:pt x="13" y="972"/>
                  </a:cubicBezTo>
                  <a:cubicBezTo>
                    <a:pt x="17" y="963"/>
                    <a:pt x="23" y="954"/>
                    <a:pt x="30" y="945"/>
                  </a:cubicBezTo>
                  <a:cubicBezTo>
                    <a:pt x="44" y="928"/>
                    <a:pt x="61" y="912"/>
                    <a:pt x="78" y="896"/>
                  </a:cubicBezTo>
                  <a:cubicBezTo>
                    <a:pt x="95" y="880"/>
                    <a:pt x="112" y="865"/>
                    <a:pt x="128" y="847"/>
                  </a:cubicBezTo>
                  <a:cubicBezTo>
                    <a:pt x="136" y="837"/>
                    <a:pt x="144" y="828"/>
                    <a:pt x="149" y="816"/>
                  </a:cubicBezTo>
                  <a:cubicBezTo>
                    <a:pt x="152" y="810"/>
                    <a:pt x="154" y="803"/>
                    <a:pt x="155" y="796"/>
                  </a:cubicBezTo>
                  <a:cubicBezTo>
                    <a:pt x="156" y="789"/>
                    <a:pt x="155" y="783"/>
                    <a:pt x="154" y="776"/>
                  </a:cubicBezTo>
                  <a:cubicBezTo>
                    <a:pt x="151" y="766"/>
                    <a:pt x="147" y="756"/>
                    <a:pt x="142" y="748"/>
                  </a:cubicBezTo>
                  <a:cubicBezTo>
                    <a:pt x="139" y="740"/>
                    <a:pt x="134" y="732"/>
                    <a:pt x="130" y="726"/>
                  </a:cubicBezTo>
                  <a:cubicBezTo>
                    <a:pt x="115" y="705"/>
                    <a:pt x="98" y="689"/>
                    <a:pt x="81" y="673"/>
                  </a:cubicBezTo>
                  <a:cubicBezTo>
                    <a:pt x="65" y="656"/>
                    <a:pt x="48" y="641"/>
                    <a:pt x="33" y="624"/>
                  </a:cubicBezTo>
                  <a:cubicBezTo>
                    <a:pt x="19" y="607"/>
                    <a:pt x="8" y="588"/>
                    <a:pt x="7" y="568"/>
                  </a:cubicBezTo>
                  <a:cubicBezTo>
                    <a:pt x="6" y="558"/>
                    <a:pt x="8" y="549"/>
                    <a:pt x="13" y="540"/>
                  </a:cubicBezTo>
                  <a:cubicBezTo>
                    <a:pt x="17" y="530"/>
                    <a:pt x="23" y="521"/>
                    <a:pt x="30" y="513"/>
                  </a:cubicBezTo>
                  <a:cubicBezTo>
                    <a:pt x="44" y="495"/>
                    <a:pt x="61" y="480"/>
                    <a:pt x="78" y="464"/>
                  </a:cubicBezTo>
                  <a:cubicBezTo>
                    <a:pt x="95" y="448"/>
                    <a:pt x="112" y="432"/>
                    <a:pt x="128" y="414"/>
                  </a:cubicBezTo>
                  <a:cubicBezTo>
                    <a:pt x="136" y="405"/>
                    <a:pt x="144" y="395"/>
                    <a:pt x="149" y="383"/>
                  </a:cubicBezTo>
                  <a:cubicBezTo>
                    <a:pt x="152" y="377"/>
                    <a:pt x="154" y="371"/>
                    <a:pt x="155" y="364"/>
                  </a:cubicBezTo>
                  <a:cubicBezTo>
                    <a:pt x="156" y="356"/>
                    <a:pt x="155" y="350"/>
                    <a:pt x="154" y="344"/>
                  </a:cubicBezTo>
                  <a:cubicBezTo>
                    <a:pt x="151" y="333"/>
                    <a:pt x="147" y="324"/>
                    <a:pt x="142" y="315"/>
                  </a:cubicBezTo>
                  <a:cubicBezTo>
                    <a:pt x="139" y="307"/>
                    <a:pt x="134" y="300"/>
                    <a:pt x="130" y="293"/>
                  </a:cubicBezTo>
                  <a:cubicBezTo>
                    <a:pt x="115" y="273"/>
                    <a:pt x="98" y="256"/>
                    <a:pt x="81" y="240"/>
                  </a:cubicBezTo>
                  <a:cubicBezTo>
                    <a:pt x="65" y="224"/>
                    <a:pt x="48" y="208"/>
                    <a:pt x="33" y="191"/>
                  </a:cubicBezTo>
                  <a:cubicBezTo>
                    <a:pt x="19" y="174"/>
                    <a:pt x="8" y="155"/>
                    <a:pt x="7" y="135"/>
                  </a:cubicBezTo>
                  <a:cubicBezTo>
                    <a:pt x="6" y="126"/>
                    <a:pt x="8" y="116"/>
                    <a:pt x="13" y="107"/>
                  </a:cubicBezTo>
                  <a:cubicBezTo>
                    <a:pt x="17" y="97"/>
                    <a:pt x="23" y="88"/>
                    <a:pt x="30" y="80"/>
                  </a:cubicBezTo>
                  <a:cubicBezTo>
                    <a:pt x="44" y="63"/>
                    <a:pt x="61" y="47"/>
                    <a:pt x="78" y="31"/>
                  </a:cubicBezTo>
                  <a:cubicBezTo>
                    <a:pt x="89" y="21"/>
                    <a:pt x="100" y="10"/>
                    <a:pt x="110" y="0"/>
                  </a:cubicBezTo>
                  <a:cubicBezTo>
                    <a:pt x="95" y="0"/>
                    <a:pt x="95" y="0"/>
                    <a:pt x="95" y="0"/>
                  </a:cubicBezTo>
                  <a:cubicBezTo>
                    <a:pt x="87" y="7"/>
                    <a:pt x="79" y="15"/>
                    <a:pt x="70" y="23"/>
                  </a:cubicBezTo>
                  <a:cubicBezTo>
                    <a:pt x="53" y="39"/>
                    <a:pt x="36" y="54"/>
                    <a:pt x="21" y="72"/>
                  </a:cubicBezTo>
                  <a:cubicBezTo>
                    <a:pt x="14" y="81"/>
                    <a:pt x="7" y="91"/>
                    <a:pt x="2" y="102"/>
                  </a:cubicBezTo>
                  <a:cubicBezTo>
                    <a:pt x="1" y="103"/>
                    <a:pt x="1" y="104"/>
                    <a:pt x="0" y="106"/>
                  </a:cubicBezTo>
                  <a:cubicBezTo>
                    <a:pt x="0" y="159"/>
                    <a:pt x="0" y="159"/>
                    <a:pt x="0" y="159"/>
                  </a:cubicBezTo>
                  <a:cubicBezTo>
                    <a:pt x="1" y="162"/>
                    <a:pt x="3" y="166"/>
                    <a:pt x="5" y="170"/>
                  </a:cubicBezTo>
                  <a:cubicBezTo>
                    <a:pt x="10" y="180"/>
                    <a:pt x="17" y="190"/>
                    <a:pt x="25" y="198"/>
                  </a:cubicBezTo>
                  <a:cubicBezTo>
                    <a:pt x="28" y="202"/>
                    <a:pt x="31" y="206"/>
                    <a:pt x="34" y="209"/>
                  </a:cubicBezTo>
                  <a:cubicBezTo>
                    <a:pt x="42" y="219"/>
                    <a:pt x="51" y="228"/>
                    <a:pt x="60" y="237"/>
                  </a:cubicBezTo>
                  <a:cubicBezTo>
                    <a:pt x="77" y="254"/>
                    <a:pt x="94" y="269"/>
                    <a:pt x="110" y="286"/>
                  </a:cubicBezTo>
                  <a:cubicBezTo>
                    <a:pt x="115" y="291"/>
                    <a:pt x="119" y="297"/>
                    <a:pt x="123" y="302"/>
                  </a:cubicBezTo>
                  <a:cubicBezTo>
                    <a:pt x="129" y="311"/>
                    <a:pt x="134" y="320"/>
                    <a:pt x="137" y="329"/>
                  </a:cubicBezTo>
                  <a:cubicBezTo>
                    <a:pt x="141" y="340"/>
                    <a:pt x="142" y="352"/>
                    <a:pt x="141" y="363"/>
                  </a:cubicBezTo>
                  <a:cubicBezTo>
                    <a:pt x="140" y="372"/>
                    <a:pt x="138" y="380"/>
                    <a:pt x="134" y="388"/>
                  </a:cubicBezTo>
                  <a:cubicBezTo>
                    <a:pt x="130" y="395"/>
                    <a:pt x="125" y="401"/>
                    <a:pt x="120" y="407"/>
                  </a:cubicBezTo>
                  <a:cubicBezTo>
                    <a:pt x="105" y="424"/>
                    <a:pt x="87" y="440"/>
                    <a:pt x="70" y="455"/>
                  </a:cubicBezTo>
                  <a:cubicBezTo>
                    <a:pt x="53" y="471"/>
                    <a:pt x="36" y="487"/>
                    <a:pt x="21" y="505"/>
                  </a:cubicBezTo>
                  <a:cubicBezTo>
                    <a:pt x="14" y="514"/>
                    <a:pt x="7" y="524"/>
                    <a:pt x="2" y="534"/>
                  </a:cubicBezTo>
                  <a:cubicBezTo>
                    <a:pt x="1" y="536"/>
                    <a:pt x="1" y="537"/>
                    <a:pt x="0" y="538"/>
                  </a:cubicBezTo>
                  <a:cubicBezTo>
                    <a:pt x="0" y="592"/>
                    <a:pt x="0" y="592"/>
                    <a:pt x="0" y="592"/>
                  </a:cubicBezTo>
                  <a:cubicBezTo>
                    <a:pt x="1" y="595"/>
                    <a:pt x="3" y="599"/>
                    <a:pt x="5" y="602"/>
                  </a:cubicBezTo>
                  <a:cubicBezTo>
                    <a:pt x="10" y="613"/>
                    <a:pt x="17" y="622"/>
                    <a:pt x="25" y="631"/>
                  </a:cubicBezTo>
                  <a:cubicBezTo>
                    <a:pt x="28" y="635"/>
                    <a:pt x="31" y="638"/>
                    <a:pt x="34" y="642"/>
                  </a:cubicBezTo>
                  <a:cubicBezTo>
                    <a:pt x="42" y="652"/>
                    <a:pt x="51" y="661"/>
                    <a:pt x="60" y="670"/>
                  </a:cubicBezTo>
                  <a:cubicBezTo>
                    <a:pt x="77" y="686"/>
                    <a:pt x="94" y="702"/>
                    <a:pt x="110" y="719"/>
                  </a:cubicBezTo>
                  <a:cubicBezTo>
                    <a:pt x="115" y="724"/>
                    <a:pt x="119" y="730"/>
                    <a:pt x="123" y="735"/>
                  </a:cubicBezTo>
                  <a:cubicBezTo>
                    <a:pt x="129" y="744"/>
                    <a:pt x="134" y="753"/>
                    <a:pt x="137" y="762"/>
                  </a:cubicBezTo>
                  <a:cubicBezTo>
                    <a:pt x="141" y="773"/>
                    <a:pt x="142" y="785"/>
                    <a:pt x="141" y="796"/>
                  </a:cubicBezTo>
                  <a:cubicBezTo>
                    <a:pt x="140" y="805"/>
                    <a:pt x="138" y="813"/>
                    <a:pt x="134" y="821"/>
                  </a:cubicBezTo>
                  <a:cubicBezTo>
                    <a:pt x="130" y="827"/>
                    <a:pt x="125" y="834"/>
                    <a:pt x="120" y="840"/>
                  </a:cubicBezTo>
                  <a:cubicBezTo>
                    <a:pt x="105" y="857"/>
                    <a:pt x="87" y="872"/>
                    <a:pt x="70" y="888"/>
                  </a:cubicBezTo>
                  <a:cubicBezTo>
                    <a:pt x="53" y="904"/>
                    <a:pt x="36" y="920"/>
                    <a:pt x="21" y="938"/>
                  </a:cubicBezTo>
                  <a:cubicBezTo>
                    <a:pt x="14" y="947"/>
                    <a:pt x="7" y="957"/>
                    <a:pt x="2" y="967"/>
                  </a:cubicBezTo>
                  <a:cubicBezTo>
                    <a:pt x="1" y="968"/>
                    <a:pt x="1" y="970"/>
                    <a:pt x="0" y="971"/>
                  </a:cubicBezTo>
                  <a:cubicBezTo>
                    <a:pt x="0" y="1024"/>
                    <a:pt x="0" y="1024"/>
                    <a:pt x="0" y="1024"/>
                  </a:cubicBezTo>
                  <a:cubicBezTo>
                    <a:pt x="1" y="1028"/>
                    <a:pt x="3" y="1032"/>
                    <a:pt x="5" y="1035"/>
                  </a:cubicBezTo>
                  <a:cubicBezTo>
                    <a:pt x="10" y="1046"/>
                    <a:pt x="17" y="1055"/>
                    <a:pt x="25" y="1064"/>
                  </a:cubicBezTo>
                  <a:cubicBezTo>
                    <a:pt x="40" y="1082"/>
                    <a:pt x="57" y="1098"/>
                    <a:pt x="74" y="1113"/>
                  </a:cubicBezTo>
                  <a:cubicBezTo>
                    <a:pt x="91" y="1129"/>
                    <a:pt x="108" y="1146"/>
                    <a:pt x="121" y="1164"/>
                  </a:cubicBezTo>
                  <a:cubicBezTo>
                    <a:pt x="128" y="1174"/>
                    <a:pt x="133" y="1184"/>
                    <a:pt x="137" y="1195"/>
                  </a:cubicBezTo>
                  <a:cubicBezTo>
                    <a:pt x="141" y="1206"/>
                    <a:pt x="142" y="1218"/>
                    <a:pt x="141" y="1229"/>
                  </a:cubicBezTo>
                  <a:cubicBezTo>
                    <a:pt x="141" y="1234"/>
                    <a:pt x="140" y="1239"/>
                    <a:pt x="138" y="1244"/>
                  </a:cubicBezTo>
                  <a:cubicBezTo>
                    <a:pt x="133" y="1253"/>
                    <a:pt x="127" y="1261"/>
                    <a:pt x="120" y="1269"/>
                  </a:cubicBezTo>
                  <a:cubicBezTo>
                    <a:pt x="105" y="1286"/>
                    <a:pt x="87" y="1302"/>
                    <a:pt x="70" y="1318"/>
                  </a:cubicBezTo>
                  <a:cubicBezTo>
                    <a:pt x="53" y="1333"/>
                    <a:pt x="36" y="1349"/>
                    <a:pt x="21" y="1367"/>
                  </a:cubicBezTo>
                  <a:cubicBezTo>
                    <a:pt x="14" y="1376"/>
                    <a:pt x="7" y="1386"/>
                    <a:pt x="2" y="1396"/>
                  </a:cubicBezTo>
                  <a:cubicBezTo>
                    <a:pt x="1" y="1398"/>
                    <a:pt x="1" y="1399"/>
                    <a:pt x="0" y="1400"/>
                  </a:cubicBezTo>
                  <a:cubicBezTo>
                    <a:pt x="0" y="1454"/>
                    <a:pt x="0" y="1454"/>
                    <a:pt x="0" y="1454"/>
                  </a:cubicBezTo>
                  <a:cubicBezTo>
                    <a:pt x="1" y="1457"/>
                    <a:pt x="3" y="1461"/>
                    <a:pt x="5" y="1464"/>
                  </a:cubicBezTo>
                  <a:cubicBezTo>
                    <a:pt x="10" y="1475"/>
                    <a:pt x="17" y="1484"/>
                    <a:pt x="25" y="1493"/>
                  </a:cubicBezTo>
                  <a:cubicBezTo>
                    <a:pt x="32" y="1502"/>
                    <a:pt x="39" y="1510"/>
                    <a:pt x="47" y="1517"/>
                  </a:cubicBezTo>
                  <a:cubicBezTo>
                    <a:pt x="52" y="1522"/>
                    <a:pt x="56" y="1526"/>
                    <a:pt x="60" y="1531"/>
                  </a:cubicBezTo>
                  <a:cubicBezTo>
                    <a:pt x="77" y="1547"/>
                    <a:pt x="94" y="1563"/>
                    <a:pt x="110" y="1580"/>
                  </a:cubicBezTo>
                  <a:cubicBezTo>
                    <a:pt x="112" y="1582"/>
                    <a:pt x="113" y="1584"/>
                    <a:pt x="115" y="1586"/>
                  </a:cubicBezTo>
                  <a:cubicBezTo>
                    <a:pt x="117" y="1589"/>
                    <a:pt x="119" y="1591"/>
                    <a:pt x="121" y="1594"/>
                  </a:cubicBezTo>
                  <a:cubicBezTo>
                    <a:pt x="128" y="1603"/>
                    <a:pt x="133" y="1613"/>
                    <a:pt x="137" y="1624"/>
                  </a:cubicBezTo>
                  <a:cubicBezTo>
                    <a:pt x="141" y="1635"/>
                    <a:pt x="142" y="1647"/>
                    <a:pt x="141" y="1658"/>
                  </a:cubicBezTo>
                  <a:cubicBezTo>
                    <a:pt x="140" y="1666"/>
                    <a:pt x="139" y="1673"/>
                    <a:pt x="136" y="1680"/>
                  </a:cubicBezTo>
                  <a:cubicBezTo>
                    <a:pt x="131" y="1687"/>
                    <a:pt x="126" y="1694"/>
                    <a:pt x="120" y="1701"/>
                  </a:cubicBezTo>
                  <a:cubicBezTo>
                    <a:pt x="105" y="1718"/>
                    <a:pt x="87" y="1733"/>
                    <a:pt x="70" y="1749"/>
                  </a:cubicBezTo>
                  <a:cubicBezTo>
                    <a:pt x="53" y="1765"/>
                    <a:pt x="36" y="1781"/>
                    <a:pt x="21" y="1799"/>
                  </a:cubicBezTo>
                  <a:cubicBezTo>
                    <a:pt x="14" y="1808"/>
                    <a:pt x="7" y="1818"/>
                    <a:pt x="2" y="1828"/>
                  </a:cubicBezTo>
                  <a:cubicBezTo>
                    <a:pt x="1" y="1829"/>
                    <a:pt x="1" y="1831"/>
                    <a:pt x="0" y="1832"/>
                  </a:cubicBezTo>
                  <a:cubicBezTo>
                    <a:pt x="0" y="1885"/>
                    <a:pt x="0" y="1885"/>
                    <a:pt x="0" y="1885"/>
                  </a:cubicBezTo>
                  <a:cubicBezTo>
                    <a:pt x="1" y="1889"/>
                    <a:pt x="3" y="1893"/>
                    <a:pt x="5" y="1896"/>
                  </a:cubicBezTo>
                  <a:cubicBezTo>
                    <a:pt x="10" y="1907"/>
                    <a:pt x="17" y="1916"/>
                    <a:pt x="25" y="1925"/>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hidden">
            <a:xfrm>
              <a:off x="1009650" y="-1587"/>
              <a:ext cx="509588"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hidden">
            <a:xfrm>
              <a:off x="2541588" y="-1587"/>
              <a:ext cx="992188" cy="6862762"/>
            </a:xfrm>
            <a:custGeom>
              <a:avLst/>
              <a:gdLst>
                <a:gd name="T0" fmla="*/ 129 w 312"/>
                <a:gd name="T1" fmla="*/ 183 h 2159"/>
                <a:gd name="T2" fmla="*/ 19 w 312"/>
                <a:gd name="T3" fmla="*/ 305 h 2159"/>
                <a:gd name="T4" fmla="*/ 0 w 312"/>
                <a:gd name="T5" fmla="*/ 367 h 2159"/>
                <a:gd name="T6" fmla="*/ 24 w 312"/>
                <a:gd name="T7" fmla="*/ 408 h 2159"/>
                <a:gd name="T8" fmla="*/ 149 w 312"/>
                <a:gd name="T9" fmla="*/ 564 h 2159"/>
                <a:gd name="T10" fmla="*/ 23 w 312"/>
                <a:gd name="T11" fmla="*/ 730 h 2159"/>
                <a:gd name="T12" fmla="*/ 0 w 312"/>
                <a:gd name="T13" fmla="*/ 796 h 2159"/>
                <a:gd name="T14" fmla="*/ 14 w 312"/>
                <a:gd name="T15" fmla="*/ 828 h 2159"/>
                <a:gd name="T16" fmla="*/ 149 w 312"/>
                <a:gd name="T17" fmla="*/ 993 h 2159"/>
                <a:gd name="T18" fmla="*/ 13 w 312"/>
                <a:gd name="T19" fmla="*/ 1175 h 2159"/>
                <a:gd name="T20" fmla="*/ 4 w 312"/>
                <a:gd name="T21" fmla="*/ 1242 h 2159"/>
                <a:gd name="T22" fmla="*/ 74 w 312"/>
                <a:gd name="T23" fmla="*/ 1319 h 2159"/>
                <a:gd name="T24" fmla="*/ 129 w 312"/>
                <a:gd name="T25" fmla="*/ 1477 h 2159"/>
                <a:gd name="T26" fmla="*/ 0 w 312"/>
                <a:gd name="T27" fmla="*/ 1639 h 2159"/>
                <a:gd name="T28" fmla="*/ 9 w 312"/>
                <a:gd name="T29" fmla="*/ 1681 h 2159"/>
                <a:gd name="T30" fmla="*/ 123 w 312"/>
                <a:gd name="T31" fmla="*/ 1800 h 2159"/>
                <a:gd name="T32" fmla="*/ 93 w 312"/>
                <a:gd name="T33" fmla="*/ 1951 h 2159"/>
                <a:gd name="T34" fmla="*/ 0 w 312"/>
                <a:gd name="T35" fmla="*/ 2069 h 2159"/>
                <a:gd name="T36" fmla="*/ 7 w 312"/>
                <a:gd name="T37" fmla="*/ 2109 h 2159"/>
                <a:gd name="T38" fmla="*/ 66 w 312"/>
                <a:gd name="T39" fmla="*/ 2159 h 2159"/>
                <a:gd name="T40" fmla="*/ 78 w 312"/>
                <a:gd name="T41" fmla="*/ 1981 h 2159"/>
                <a:gd name="T42" fmla="*/ 181 w 312"/>
                <a:gd name="T43" fmla="*/ 1925 h 2159"/>
                <a:gd name="T44" fmla="*/ 294 w 312"/>
                <a:gd name="T45" fmla="*/ 2056 h 2159"/>
                <a:gd name="T46" fmla="*/ 265 w 312"/>
                <a:gd name="T47" fmla="*/ 2159 h 2159"/>
                <a:gd name="T48" fmla="*/ 306 w 312"/>
                <a:gd name="T49" fmla="*/ 2107 h 2159"/>
                <a:gd name="T50" fmla="*/ 286 w 312"/>
                <a:gd name="T51" fmla="*/ 2019 h 2159"/>
                <a:gd name="T52" fmla="*/ 187 w 312"/>
                <a:gd name="T53" fmla="*/ 1806 h 2159"/>
                <a:gd name="T54" fmla="*/ 310 w 312"/>
                <a:gd name="T55" fmla="*/ 1637 h 2159"/>
                <a:gd name="T56" fmla="*/ 163 w 312"/>
                <a:gd name="T57" fmla="*/ 1430 h 2159"/>
                <a:gd name="T58" fmla="*/ 296 w 312"/>
                <a:gd name="T59" fmla="*/ 1261 h 2159"/>
                <a:gd name="T60" fmla="*/ 310 w 312"/>
                <a:gd name="T61" fmla="*/ 1206 h 2159"/>
                <a:gd name="T62" fmla="*/ 190 w 312"/>
                <a:gd name="T63" fmla="*/ 1057 h 2159"/>
                <a:gd name="T64" fmla="*/ 285 w 312"/>
                <a:gd name="T65" fmla="*/ 847 h 2159"/>
                <a:gd name="T66" fmla="*/ 286 w 312"/>
                <a:gd name="T67" fmla="*/ 726 h 2159"/>
                <a:gd name="T68" fmla="*/ 187 w 312"/>
                <a:gd name="T69" fmla="*/ 513 h 2159"/>
                <a:gd name="T70" fmla="*/ 310 w 312"/>
                <a:gd name="T71" fmla="*/ 344 h 2159"/>
                <a:gd name="T72" fmla="*/ 163 w 312"/>
                <a:gd name="T73" fmla="*/ 135 h 2159"/>
                <a:gd name="T74" fmla="*/ 252 w 312"/>
                <a:gd name="T75" fmla="*/ 0 h 2159"/>
                <a:gd name="T76" fmla="*/ 153 w 312"/>
                <a:gd name="T77" fmla="*/ 97 h 2159"/>
                <a:gd name="T78" fmla="*/ 74 w 312"/>
                <a:gd name="T79" fmla="*/ 24 h 2159"/>
                <a:gd name="T80" fmla="*/ 267 w 312"/>
                <a:gd name="T81" fmla="*/ 1580 h 2159"/>
                <a:gd name="T82" fmla="*/ 293 w 312"/>
                <a:gd name="T83" fmla="*/ 1680 h 2159"/>
                <a:gd name="T84" fmla="*/ 156 w 312"/>
                <a:gd name="T85" fmla="*/ 1833 h 2159"/>
                <a:gd name="T86" fmla="*/ 15 w 312"/>
                <a:gd name="T87" fmla="*/ 1671 h 2159"/>
                <a:gd name="T88" fmla="*/ 150 w 312"/>
                <a:gd name="T89" fmla="*/ 1469 h 2159"/>
                <a:gd name="T90" fmla="*/ 231 w 312"/>
                <a:gd name="T91" fmla="*/ 1113 h 2159"/>
                <a:gd name="T92" fmla="*/ 277 w 312"/>
                <a:gd name="T93" fmla="*/ 1269 h 2159"/>
                <a:gd name="T94" fmla="*/ 153 w 312"/>
                <a:gd name="T95" fmla="*/ 1392 h 2159"/>
                <a:gd name="T96" fmla="*/ 13 w 312"/>
                <a:gd name="T97" fmla="*/ 1228 h 2159"/>
                <a:gd name="T98" fmla="*/ 156 w 312"/>
                <a:gd name="T99" fmla="*/ 1024 h 2159"/>
                <a:gd name="T100" fmla="*/ 217 w 312"/>
                <a:gd name="T101" fmla="*/ 670 h 2159"/>
                <a:gd name="T102" fmla="*/ 291 w 312"/>
                <a:gd name="T103" fmla="*/ 821 h 2159"/>
                <a:gd name="T104" fmla="*/ 156 w 312"/>
                <a:gd name="T105" fmla="*/ 972 h 2159"/>
                <a:gd name="T106" fmla="*/ 16 w 312"/>
                <a:gd name="T107" fmla="*/ 811 h 2159"/>
                <a:gd name="T108" fmla="*/ 150 w 312"/>
                <a:gd name="T109" fmla="*/ 607 h 2159"/>
                <a:gd name="T110" fmla="*/ 161 w 312"/>
                <a:gd name="T111" fmla="*/ 170 h 2159"/>
                <a:gd name="T112" fmla="*/ 280 w 312"/>
                <a:gd name="T113" fmla="*/ 302 h 2159"/>
                <a:gd name="T114" fmla="*/ 227 w 312"/>
                <a:gd name="T115" fmla="*/ 455 h 2159"/>
                <a:gd name="T116" fmla="*/ 132 w 312"/>
                <a:gd name="T117" fmla="*/ 499 h 2159"/>
                <a:gd name="T118" fmla="*/ 32 w 312"/>
                <a:gd name="T119"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2"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8" y="1888"/>
                    <a:pt x="160" y="1892"/>
                    <a:pt x="161" y="1896"/>
                  </a:cubicBezTo>
                  <a:cubicBezTo>
                    <a:pt x="167" y="1907"/>
                    <a:pt x="174" y="1916"/>
                    <a:pt x="181" y="1925"/>
                  </a:cubicBezTo>
                  <a:cubicBezTo>
                    <a:pt x="196" y="1943"/>
                    <a:pt x="214" y="1958"/>
                    <a:pt x="231" y="1974"/>
                  </a:cubicBezTo>
                  <a:cubicBezTo>
                    <a:pt x="231" y="1975"/>
                    <a:pt x="231" y="1975"/>
                    <a:pt x="232" y="1975"/>
                  </a:cubicBezTo>
                  <a:cubicBezTo>
                    <a:pt x="238" y="1982"/>
                    <a:pt x="245" y="1988"/>
                    <a:pt x="252" y="1995"/>
                  </a:cubicBezTo>
                  <a:cubicBezTo>
                    <a:pt x="261" y="2004"/>
                    <a:pt x="270" y="2014"/>
                    <a:pt x="278" y="2025"/>
                  </a:cubicBezTo>
                  <a:cubicBezTo>
                    <a:pt x="284" y="2035"/>
                    <a:pt x="290" y="2045"/>
                    <a:pt x="294" y="2056"/>
                  </a:cubicBezTo>
                  <a:cubicBezTo>
                    <a:pt x="297" y="2067"/>
                    <a:pt x="299" y="2078"/>
                    <a:pt x="298" y="2090"/>
                  </a:cubicBezTo>
                  <a:cubicBezTo>
                    <a:pt x="297" y="2096"/>
                    <a:pt x="296" y="2102"/>
                    <a:pt x="294" y="2108"/>
                  </a:cubicBezTo>
                  <a:cubicBezTo>
                    <a:pt x="289" y="2116"/>
                    <a:pt x="283" y="2124"/>
                    <a:pt x="277" y="2131"/>
                  </a:cubicBezTo>
                  <a:cubicBezTo>
                    <a:pt x="268" y="2141"/>
                    <a:pt x="259" y="2150"/>
                    <a:pt x="249" y="2159"/>
                  </a:cubicBezTo>
                  <a:cubicBezTo>
                    <a:pt x="265" y="2159"/>
                    <a:pt x="265" y="2159"/>
                    <a:pt x="265" y="2159"/>
                  </a:cubicBezTo>
                  <a:cubicBezTo>
                    <a:pt x="272" y="2152"/>
                    <a:pt x="278" y="2145"/>
                    <a:pt x="285" y="2138"/>
                  </a:cubicBezTo>
                  <a:cubicBezTo>
                    <a:pt x="289" y="2133"/>
                    <a:pt x="293" y="2128"/>
                    <a:pt x="297" y="2122"/>
                  </a:cubicBezTo>
                  <a:cubicBezTo>
                    <a:pt x="297" y="2122"/>
                    <a:pt x="297" y="2122"/>
                    <a:pt x="297" y="2122"/>
                  </a:cubicBezTo>
                  <a:cubicBezTo>
                    <a:pt x="298" y="2122"/>
                    <a:pt x="298" y="2121"/>
                    <a:pt x="298" y="2120"/>
                  </a:cubicBezTo>
                  <a:cubicBezTo>
                    <a:pt x="301" y="2116"/>
                    <a:pt x="304" y="2112"/>
                    <a:pt x="306" y="2107"/>
                  </a:cubicBezTo>
                  <a:cubicBezTo>
                    <a:pt x="309" y="2101"/>
                    <a:pt x="311" y="2095"/>
                    <a:pt x="312" y="2088"/>
                  </a:cubicBezTo>
                  <a:cubicBezTo>
                    <a:pt x="312" y="2080"/>
                    <a:pt x="311" y="2074"/>
                    <a:pt x="310" y="2068"/>
                  </a:cubicBezTo>
                  <a:cubicBezTo>
                    <a:pt x="308" y="2055"/>
                    <a:pt x="302" y="2043"/>
                    <a:pt x="295" y="2033"/>
                  </a:cubicBezTo>
                  <a:cubicBezTo>
                    <a:pt x="294" y="2032"/>
                    <a:pt x="293" y="2030"/>
                    <a:pt x="293" y="2029"/>
                  </a:cubicBezTo>
                  <a:cubicBezTo>
                    <a:pt x="291" y="2026"/>
                    <a:pt x="289" y="2022"/>
                    <a:pt x="286" y="2019"/>
                  </a:cubicBezTo>
                  <a:cubicBezTo>
                    <a:pt x="272" y="1999"/>
                    <a:pt x="255" y="1982"/>
                    <a:pt x="238" y="1966"/>
                  </a:cubicBezTo>
                  <a:cubicBezTo>
                    <a:pt x="221" y="1950"/>
                    <a:pt x="204" y="1935"/>
                    <a:pt x="190" y="1917"/>
                  </a:cubicBezTo>
                  <a:cubicBezTo>
                    <a:pt x="176" y="1901"/>
                    <a:pt x="165" y="1881"/>
                    <a:pt x="163" y="1861"/>
                  </a:cubicBezTo>
                  <a:cubicBezTo>
                    <a:pt x="163" y="1852"/>
                    <a:pt x="165" y="1843"/>
                    <a:pt x="169" y="1833"/>
                  </a:cubicBezTo>
                  <a:cubicBezTo>
                    <a:pt x="174" y="1824"/>
                    <a:pt x="180" y="1815"/>
                    <a:pt x="187" y="1806"/>
                  </a:cubicBezTo>
                  <a:cubicBezTo>
                    <a:pt x="201" y="1789"/>
                    <a:pt x="218" y="1773"/>
                    <a:pt x="235" y="1757"/>
                  </a:cubicBezTo>
                  <a:cubicBezTo>
                    <a:pt x="251" y="1741"/>
                    <a:pt x="269" y="1726"/>
                    <a:pt x="285" y="1708"/>
                  </a:cubicBezTo>
                  <a:cubicBezTo>
                    <a:pt x="293" y="1698"/>
                    <a:pt x="300" y="1689"/>
                    <a:pt x="306" y="1677"/>
                  </a:cubicBezTo>
                  <a:cubicBezTo>
                    <a:pt x="309" y="1671"/>
                    <a:pt x="311" y="1664"/>
                    <a:pt x="312" y="1657"/>
                  </a:cubicBezTo>
                  <a:cubicBezTo>
                    <a:pt x="312" y="1650"/>
                    <a:pt x="311" y="1644"/>
                    <a:pt x="310" y="1637"/>
                  </a:cubicBezTo>
                  <a:cubicBezTo>
                    <a:pt x="308" y="1625"/>
                    <a:pt x="303" y="1614"/>
                    <a:pt x="296" y="1605"/>
                  </a:cubicBezTo>
                  <a:cubicBezTo>
                    <a:pt x="293" y="1599"/>
                    <a:pt x="290" y="1593"/>
                    <a:pt x="286" y="1588"/>
                  </a:cubicBezTo>
                  <a:cubicBezTo>
                    <a:pt x="272" y="1567"/>
                    <a:pt x="255" y="1551"/>
                    <a:pt x="238" y="1535"/>
                  </a:cubicBezTo>
                  <a:cubicBezTo>
                    <a:pt x="221" y="1519"/>
                    <a:pt x="204" y="1503"/>
                    <a:pt x="190" y="1486"/>
                  </a:cubicBezTo>
                  <a:cubicBezTo>
                    <a:pt x="176" y="1469"/>
                    <a:pt x="165" y="1450"/>
                    <a:pt x="163" y="1430"/>
                  </a:cubicBezTo>
                  <a:cubicBezTo>
                    <a:pt x="163" y="1421"/>
                    <a:pt x="165" y="1411"/>
                    <a:pt x="169" y="1402"/>
                  </a:cubicBezTo>
                  <a:cubicBezTo>
                    <a:pt x="174" y="1392"/>
                    <a:pt x="180" y="1383"/>
                    <a:pt x="187" y="1375"/>
                  </a:cubicBezTo>
                  <a:cubicBezTo>
                    <a:pt x="201" y="1357"/>
                    <a:pt x="218" y="1342"/>
                    <a:pt x="235" y="1326"/>
                  </a:cubicBezTo>
                  <a:cubicBezTo>
                    <a:pt x="251" y="1310"/>
                    <a:pt x="269" y="1294"/>
                    <a:pt x="285" y="1276"/>
                  </a:cubicBezTo>
                  <a:cubicBezTo>
                    <a:pt x="289" y="1271"/>
                    <a:pt x="293" y="1266"/>
                    <a:pt x="296" y="1261"/>
                  </a:cubicBezTo>
                  <a:cubicBezTo>
                    <a:pt x="297" y="1261"/>
                    <a:pt x="297" y="1261"/>
                    <a:pt x="297" y="1261"/>
                  </a:cubicBezTo>
                  <a:cubicBezTo>
                    <a:pt x="298" y="1259"/>
                    <a:pt x="299" y="1258"/>
                    <a:pt x="300" y="1256"/>
                  </a:cubicBezTo>
                  <a:cubicBezTo>
                    <a:pt x="302" y="1252"/>
                    <a:pt x="304" y="1249"/>
                    <a:pt x="306" y="1245"/>
                  </a:cubicBezTo>
                  <a:cubicBezTo>
                    <a:pt x="309" y="1239"/>
                    <a:pt x="311" y="1233"/>
                    <a:pt x="312" y="1226"/>
                  </a:cubicBezTo>
                  <a:cubicBezTo>
                    <a:pt x="312" y="1218"/>
                    <a:pt x="311" y="1212"/>
                    <a:pt x="310" y="1206"/>
                  </a:cubicBezTo>
                  <a:cubicBezTo>
                    <a:pt x="308" y="1193"/>
                    <a:pt x="302" y="1181"/>
                    <a:pt x="295" y="1171"/>
                  </a:cubicBezTo>
                  <a:cubicBezTo>
                    <a:pt x="293" y="1168"/>
                    <a:pt x="291" y="1164"/>
                    <a:pt x="288" y="1161"/>
                  </a:cubicBezTo>
                  <a:cubicBezTo>
                    <a:pt x="287" y="1160"/>
                    <a:pt x="287" y="1159"/>
                    <a:pt x="286" y="1158"/>
                  </a:cubicBezTo>
                  <a:cubicBezTo>
                    <a:pt x="272" y="1138"/>
                    <a:pt x="255" y="1122"/>
                    <a:pt x="238" y="1105"/>
                  </a:cubicBezTo>
                  <a:cubicBezTo>
                    <a:pt x="221" y="1089"/>
                    <a:pt x="204" y="1074"/>
                    <a:pt x="190" y="1057"/>
                  </a:cubicBezTo>
                  <a:cubicBezTo>
                    <a:pt x="176" y="1040"/>
                    <a:pt x="165" y="1020"/>
                    <a:pt x="163" y="1000"/>
                  </a:cubicBezTo>
                  <a:cubicBezTo>
                    <a:pt x="163" y="991"/>
                    <a:pt x="165" y="982"/>
                    <a:pt x="169" y="972"/>
                  </a:cubicBezTo>
                  <a:cubicBezTo>
                    <a:pt x="174" y="963"/>
                    <a:pt x="180" y="954"/>
                    <a:pt x="187" y="945"/>
                  </a:cubicBezTo>
                  <a:cubicBezTo>
                    <a:pt x="201" y="928"/>
                    <a:pt x="218" y="912"/>
                    <a:pt x="235" y="896"/>
                  </a:cubicBezTo>
                  <a:cubicBezTo>
                    <a:pt x="251" y="880"/>
                    <a:pt x="269" y="865"/>
                    <a:pt x="285" y="847"/>
                  </a:cubicBezTo>
                  <a:cubicBezTo>
                    <a:pt x="293" y="837"/>
                    <a:pt x="300" y="828"/>
                    <a:pt x="306" y="816"/>
                  </a:cubicBezTo>
                  <a:cubicBezTo>
                    <a:pt x="309" y="810"/>
                    <a:pt x="311" y="803"/>
                    <a:pt x="312" y="796"/>
                  </a:cubicBezTo>
                  <a:cubicBezTo>
                    <a:pt x="312" y="789"/>
                    <a:pt x="311" y="783"/>
                    <a:pt x="310" y="776"/>
                  </a:cubicBezTo>
                  <a:cubicBezTo>
                    <a:pt x="308" y="766"/>
                    <a:pt x="304" y="756"/>
                    <a:pt x="299" y="748"/>
                  </a:cubicBezTo>
                  <a:cubicBezTo>
                    <a:pt x="295" y="740"/>
                    <a:pt x="291" y="732"/>
                    <a:pt x="286" y="726"/>
                  </a:cubicBezTo>
                  <a:cubicBezTo>
                    <a:pt x="272" y="705"/>
                    <a:pt x="255" y="689"/>
                    <a:pt x="238" y="673"/>
                  </a:cubicBezTo>
                  <a:cubicBezTo>
                    <a:pt x="221" y="656"/>
                    <a:pt x="204" y="641"/>
                    <a:pt x="190" y="624"/>
                  </a:cubicBezTo>
                  <a:cubicBezTo>
                    <a:pt x="176" y="607"/>
                    <a:pt x="165" y="588"/>
                    <a:pt x="163" y="568"/>
                  </a:cubicBezTo>
                  <a:cubicBezTo>
                    <a:pt x="163" y="558"/>
                    <a:pt x="165" y="549"/>
                    <a:pt x="169" y="540"/>
                  </a:cubicBezTo>
                  <a:cubicBezTo>
                    <a:pt x="174" y="530"/>
                    <a:pt x="180" y="521"/>
                    <a:pt x="187" y="513"/>
                  </a:cubicBezTo>
                  <a:cubicBezTo>
                    <a:pt x="201" y="495"/>
                    <a:pt x="218" y="480"/>
                    <a:pt x="235" y="464"/>
                  </a:cubicBezTo>
                  <a:cubicBezTo>
                    <a:pt x="251" y="448"/>
                    <a:pt x="269" y="432"/>
                    <a:pt x="285" y="414"/>
                  </a:cubicBezTo>
                  <a:cubicBezTo>
                    <a:pt x="293" y="405"/>
                    <a:pt x="300" y="395"/>
                    <a:pt x="306" y="383"/>
                  </a:cubicBezTo>
                  <a:cubicBezTo>
                    <a:pt x="309" y="377"/>
                    <a:pt x="311" y="371"/>
                    <a:pt x="312" y="364"/>
                  </a:cubicBezTo>
                  <a:cubicBezTo>
                    <a:pt x="312" y="356"/>
                    <a:pt x="311" y="350"/>
                    <a:pt x="310" y="344"/>
                  </a:cubicBezTo>
                  <a:cubicBezTo>
                    <a:pt x="308" y="333"/>
                    <a:pt x="304" y="324"/>
                    <a:pt x="299" y="315"/>
                  </a:cubicBezTo>
                  <a:cubicBezTo>
                    <a:pt x="295" y="307"/>
                    <a:pt x="291" y="300"/>
                    <a:pt x="286" y="293"/>
                  </a:cubicBezTo>
                  <a:cubicBezTo>
                    <a:pt x="272" y="273"/>
                    <a:pt x="255" y="256"/>
                    <a:pt x="238" y="240"/>
                  </a:cubicBezTo>
                  <a:cubicBezTo>
                    <a:pt x="221" y="224"/>
                    <a:pt x="204" y="208"/>
                    <a:pt x="190" y="191"/>
                  </a:cubicBezTo>
                  <a:cubicBezTo>
                    <a:pt x="176" y="174"/>
                    <a:pt x="165" y="155"/>
                    <a:pt x="163" y="135"/>
                  </a:cubicBezTo>
                  <a:cubicBezTo>
                    <a:pt x="163" y="126"/>
                    <a:pt x="165" y="116"/>
                    <a:pt x="169" y="107"/>
                  </a:cubicBezTo>
                  <a:cubicBezTo>
                    <a:pt x="174" y="97"/>
                    <a:pt x="180" y="88"/>
                    <a:pt x="187" y="80"/>
                  </a:cubicBezTo>
                  <a:cubicBezTo>
                    <a:pt x="201" y="63"/>
                    <a:pt x="218" y="47"/>
                    <a:pt x="235" y="31"/>
                  </a:cubicBezTo>
                  <a:cubicBezTo>
                    <a:pt x="245" y="21"/>
                    <a:pt x="256" y="10"/>
                    <a:pt x="267" y="0"/>
                  </a:cubicBezTo>
                  <a:cubicBezTo>
                    <a:pt x="252" y="0"/>
                    <a:pt x="252" y="0"/>
                    <a:pt x="252" y="0"/>
                  </a:cubicBezTo>
                  <a:cubicBezTo>
                    <a:pt x="243" y="7"/>
                    <a:pt x="235" y="15"/>
                    <a:pt x="227" y="23"/>
                  </a:cubicBezTo>
                  <a:cubicBezTo>
                    <a:pt x="210" y="39"/>
                    <a:pt x="193" y="54"/>
                    <a:pt x="178" y="72"/>
                  </a:cubicBezTo>
                  <a:cubicBezTo>
                    <a:pt x="171" y="81"/>
                    <a:pt x="164" y="91"/>
                    <a:pt x="159" y="102"/>
                  </a:cubicBezTo>
                  <a:cubicBezTo>
                    <a:pt x="158" y="103"/>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1" y="1493"/>
                  </a:moveTo>
                  <a:cubicBezTo>
                    <a:pt x="188" y="1502"/>
                    <a:pt x="196" y="1510"/>
                    <a:pt x="204" y="1517"/>
                  </a:cubicBezTo>
                  <a:cubicBezTo>
                    <a:pt x="208" y="1522"/>
                    <a:pt x="213" y="1526"/>
                    <a:pt x="217" y="1531"/>
                  </a:cubicBezTo>
                  <a:cubicBezTo>
                    <a:pt x="234" y="1547"/>
                    <a:pt x="251" y="1563"/>
                    <a:pt x="267" y="1580"/>
                  </a:cubicBezTo>
                  <a:cubicBezTo>
                    <a:pt x="268" y="1582"/>
                    <a:pt x="270" y="1584"/>
                    <a:pt x="272" y="1586"/>
                  </a:cubicBezTo>
                  <a:cubicBezTo>
                    <a:pt x="274" y="1589"/>
                    <a:pt x="276" y="1591"/>
                    <a:pt x="278" y="1594"/>
                  </a:cubicBezTo>
                  <a:cubicBezTo>
                    <a:pt x="284" y="1603"/>
                    <a:pt x="290" y="1613"/>
                    <a:pt x="294" y="1624"/>
                  </a:cubicBezTo>
                  <a:cubicBezTo>
                    <a:pt x="297" y="1635"/>
                    <a:pt x="299" y="1647"/>
                    <a:pt x="298" y="1658"/>
                  </a:cubicBezTo>
                  <a:cubicBezTo>
                    <a:pt x="297" y="1666"/>
                    <a:pt x="295" y="1673"/>
                    <a:pt x="293" y="1680"/>
                  </a:cubicBezTo>
                  <a:cubicBezTo>
                    <a:pt x="288" y="1687"/>
                    <a:pt x="282" y="1694"/>
                    <a:pt x="277" y="1701"/>
                  </a:cubicBezTo>
                  <a:cubicBezTo>
                    <a:pt x="261" y="1718"/>
                    <a:pt x="244" y="1733"/>
                    <a:pt x="227" y="1749"/>
                  </a:cubicBezTo>
                  <a:cubicBezTo>
                    <a:pt x="210" y="1765"/>
                    <a:pt x="193" y="1781"/>
                    <a:pt x="178" y="1799"/>
                  </a:cubicBezTo>
                  <a:cubicBezTo>
                    <a:pt x="171" y="1808"/>
                    <a:pt x="164" y="1818"/>
                    <a:pt x="159" y="1828"/>
                  </a:cubicBezTo>
                  <a:cubicBezTo>
                    <a:pt x="158" y="1830"/>
                    <a:pt x="157" y="1831"/>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8" y="1457"/>
                    <a:pt x="160" y="1461"/>
                    <a:pt x="161" y="1464"/>
                  </a:cubicBezTo>
                  <a:cubicBezTo>
                    <a:pt x="167" y="1475"/>
                    <a:pt x="174" y="1484"/>
                    <a:pt x="181" y="1493"/>
                  </a:cubicBezTo>
                  <a:close/>
                  <a:moveTo>
                    <a:pt x="181" y="1064"/>
                  </a:moveTo>
                  <a:cubicBezTo>
                    <a:pt x="196" y="1082"/>
                    <a:pt x="214" y="1098"/>
                    <a:pt x="231" y="1113"/>
                  </a:cubicBezTo>
                  <a:cubicBezTo>
                    <a:pt x="247" y="1129"/>
                    <a:pt x="264" y="1146"/>
                    <a:pt x="278" y="1164"/>
                  </a:cubicBezTo>
                  <a:cubicBezTo>
                    <a:pt x="284" y="1174"/>
                    <a:pt x="290" y="1184"/>
                    <a:pt x="294" y="1195"/>
                  </a:cubicBezTo>
                  <a:cubicBezTo>
                    <a:pt x="297" y="1206"/>
                    <a:pt x="299" y="1218"/>
                    <a:pt x="298" y="1229"/>
                  </a:cubicBezTo>
                  <a:cubicBezTo>
                    <a:pt x="297" y="1234"/>
                    <a:pt x="296" y="1239"/>
                    <a:pt x="295" y="1244"/>
                  </a:cubicBezTo>
                  <a:cubicBezTo>
                    <a:pt x="290" y="1253"/>
                    <a:pt x="283" y="1261"/>
                    <a:pt x="277" y="1269"/>
                  </a:cubicBezTo>
                  <a:cubicBezTo>
                    <a:pt x="261" y="1286"/>
                    <a:pt x="244" y="1302"/>
                    <a:pt x="227" y="1318"/>
                  </a:cubicBezTo>
                  <a:cubicBezTo>
                    <a:pt x="210" y="1333"/>
                    <a:pt x="193" y="1349"/>
                    <a:pt x="178" y="1367"/>
                  </a:cubicBezTo>
                  <a:cubicBezTo>
                    <a:pt x="171" y="1376"/>
                    <a:pt x="164" y="1386"/>
                    <a:pt x="159" y="1396"/>
                  </a:cubicBezTo>
                  <a:cubicBezTo>
                    <a:pt x="158" y="1398"/>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8" y="1027"/>
                    <a:pt x="160" y="1031"/>
                    <a:pt x="161" y="1035"/>
                  </a:cubicBezTo>
                  <a:cubicBezTo>
                    <a:pt x="167" y="1046"/>
                    <a:pt x="174" y="1055"/>
                    <a:pt x="181" y="1064"/>
                  </a:cubicBezTo>
                  <a:close/>
                  <a:moveTo>
                    <a:pt x="181" y="631"/>
                  </a:moveTo>
                  <a:cubicBezTo>
                    <a:pt x="184" y="635"/>
                    <a:pt x="188" y="638"/>
                    <a:pt x="191" y="642"/>
                  </a:cubicBezTo>
                  <a:cubicBezTo>
                    <a:pt x="199" y="652"/>
                    <a:pt x="208" y="661"/>
                    <a:pt x="217" y="670"/>
                  </a:cubicBezTo>
                  <a:cubicBezTo>
                    <a:pt x="234" y="686"/>
                    <a:pt x="251" y="702"/>
                    <a:pt x="267" y="719"/>
                  </a:cubicBezTo>
                  <a:cubicBezTo>
                    <a:pt x="271" y="724"/>
                    <a:pt x="276" y="730"/>
                    <a:pt x="280" y="735"/>
                  </a:cubicBezTo>
                  <a:cubicBezTo>
                    <a:pt x="286" y="744"/>
                    <a:pt x="290" y="753"/>
                    <a:pt x="294" y="762"/>
                  </a:cubicBezTo>
                  <a:cubicBezTo>
                    <a:pt x="297" y="773"/>
                    <a:pt x="299" y="785"/>
                    <a:pt x="298" y="796"/>
                  </a:cubicBezTo>
                  <a:cubicBezTo>
                    <a:pt x="297" y="805"/>
                    <a:pt x="295" y="813"/>
                    <a:pt x="291" y="821"/>
                  </a:cubicBezTo>
                  <a:cubicBezTo>
                    <a:pt x="287" y="827"/>
                    <a:pt x="282" y="834"/>
                    <a:pt x="277" y="840"/>
                  </a:cubicBezTo>
                  <a:cubicBezTo>
                    <a:pt x="261" y="857"/>
                    <a:pt x="244" y="872"/>
                    <a:pt x="227" y="888"/>
                  </a:cubicBezTo>
                  <a:cubicBezTo>
                    <a:pt x="210" y="904"/>
                    <a:pt x="193" y="920"/>
                    <a:pt x="178" y="938"/>
                  </a:cubicBezTo>
                  <a:cubicBezTo>
                    <a:pt x="171" y="947"/>
                    <a:pt x="164" y="957"/>
                    <a:pt x="159" y="967"/>
                  </a:cubicBezTo>
                  <a:cubicBezTo>
                    <a:pt x="158" y="969"/>
                    <a:pt x="157" y="970"/>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8" y="595"/>
                    <a:pt x="160" y="599"/>
                    <a:pt x="161" y="602"/>
                  </a:cubicBezTo>
                  <a:cubicBezTo>
                    <a:pt x="167" y="613"/>
                    <a:pt x="174" y="622"/>
                    <a:pt x="181" y="631"/>
                  </a:cubicBezTo>
                  <a:close/>
                  <a:moveTo>
                    <a:pt x="156" y="158"/>
                  </a:moveTo>
                  <a:cubicBezTo>
                    <a:pt x="158" y="162"/>
                    <a:pt x="160" y="166"/>
                    <a:pt x="161" y="170"/>
                  </a:cubicBezTo>
                  <a:cubicBezTo>
                    <a:pt x="167" y="180"/>
                    <a:pt x="174" y="190"/>
                    <a:pt x="181" y="198"/>
                  </a:cubicBezTo>
                  <a:cubicBezTo>
                    <a:pt x="184" y="202"/>
                    <a:pt x="188" y="206"/>
                    <a:pt x="191" y="209"/>
                  </a:cubicBezTo>
                  <a:cubicBezTo>
                    <a:pt x="199" y="219"/>
                    <a:pt x="208" y="228"/>
                    <a:pt x="217" y="237"/>
                  </a:cubicBezTo>
                  <a:cubicBezTo>
                    <a:pt x="234" y="254"/>
                    <a:pt x="251" y="269"/>
                    <a:pt x="267" y="286"/>
                  </a:cubicBezTo>
                  <a:cubicBezTo>
                    <a:pt x="271" y="291"/>
                    <a:pt x="276" y="297"/>
                    <a:pt x="280" y="302"/>
                  </a:cubicBezTo>
                  <a:cubicBezTo>
                    <a:pt x="286" y="311"/>
                    <a:pt x="290" y="320"/>
                    <a:pt x="294" y="329"/>
                  </a:cubicBezTo>
                  <a:cubicBezTo>
                    <a:pt x="297" y="340"/>
                    <a:pt x="299" y="352"/>
                    <a:pt x="298" y="363"/>
                  </a:cubicBezTo>
                  <a:cubicBezTo>
                    <a:pt x="297" y="372"/>
                    <a:pt x="295" y="380"/>
                    <a:pt x="291" y="388"/>
                  </a:cubicBezTo>
                  <a:cubicBezTo>
                    <a:pt x="287" y="395"/>
                    <a:pt x="282" y="401"/>
                    <a:pt x="277" y="407"/>
                  </a:cubicBezTo>
                  <a:cubicBezTo>
                    <a:pt x="261" y="424"/>
                    <a:pt x="244" y="440"/>
                    <a:pt x="227" y="455"/>
                  </a:cubicBezTo>
                  <a:cubicBezTo>
                    <a:pt x="210" y="471"/>
                    <a:pt x="193" y="487"/>
                    <a:pt x="178" y="505"/>
                  </a:cubicBezTo>
                  <a:cubicBezTo>
                    <a:pt x="171" y="514"/>
                    <a:pt x="164" y="524"/>
                    <a:pt x="159" y="534"/>
                  </a:cubicBezTo>
                  <a:cubicBezTo>
                    <a:pt x="158" y="536"/>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hidden">
            <a:xfrm>
              <a:off x="4051300" y="-1587"/>
              <a:ext cx="508000" cy="6862762"/>
            </a:xfrm>
            <a:custGeom>
              <a:avLst/>
              <a:gdLst>
                <a:gd name="T0" fmla="*/ 1 w 160"/>
                <a:gd name="T1" fmla="*/ 120 h 2159"/>
                <a:gd name="T2" fmla="*/ 1 w 160"/>
                <a:gd name="T3" fmla="*/ 135 h 2159"/>
                <a:gd name="T4" fmla="*/ 10 w 160"/>
                <a:gd name="T5" fmla="*/ 170 h 2159"/>
                <a:gd name="T6" fmla="*/ 65 w 160"/>
                <a:gd name="T7" fmla="*/ 237 h 2159"/>
                <a:gd name="T8" fmla="*/ 142 w 160"/>
                <a:gd name="T9" fmla="*/ 329 h 2159"/>
                <a:gd name="T10" fmla="*/ 125 w 160"/>
                <a:gd name="T11" fmla="*/ 407 h 2159"/>
                <a:gd name="T12" fmla="*/ 7 w 160"/>
                <a:gd name="T13" fmla="*/ 534 h 2159"/>
                <a:gd name="T14" fmla="*/ 1 w 160"/>
                <a:gd name="T15" fmla="*/ 564 h 2159"/>
                <a:gd name="T16" fmla="*/ 0 w 160"/>
                <a:gd name="T17" fmla="*/ 576 h 2159"/>
                <a:gd name="T18" fmla="*/ 39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2 w 160"/>
                <a:gd name="T33" fmla="*/ 1195 h 2159"/>
                <a:gd name="T34" fmla="*/ 125 w 160"/>
                <a:gd name="T35" fmla="*/ 1269 h 2159"/>
                <a:gd name="T36" fmla="*/ 7 w 160"/>
                <a:gd name="T37" fmla="*/ 1396 h 2159"/>
                <a:gd name="T38" fmla="*/ 1 w 160"/>
                <a:gd name="T39" fmla="*/ 1425 h 2159"/>
                <a:gd name="T40" fmla="*/ 0 w 160"/>
                <a:gd name="T41" fmla="*/ 1438 h 2159"/>
                <a:gd name="T42" fmla="*/ 52 w 160"/>
                <a:gd name="T43" fmla="*/ 1517 h 2159"/>
                <a:gd name="T44" fmla="*/ 120 w 160"/>
                <a:gd name="T45" fmla="*/ 1586 h 2159"/>
                <a:gd name="T46" fmla="*/ 146 w 160"/>
                <a:gd name="T47" fmla="*/ 1658 h 2159"/>
                <a:gd name="T48" fmla="*/ 75 w 160"/>
                <a:gd name="T49" fmla="*/ 1749 h 2159"/>
                <a:gd name="T50" fmla="*/ 1 w 160"/>
                <a:gd name="T51" fmla="*/ 1846 h 2159"/>
                <a:gd name="T52" fmla="*/ 2 w 160"/>
                <a:gd name="T53" fmla="*/ 1859 h 2159"/>
                <a:gd name="T54" fmla="*/ 10 w 160"/>
                <a:gd name="T55" fmla="*/ 1896 h 2159"/>
                <a:gd name="T56" fmla="*/ 80 w 160"/>
                <a:gd name="T57" fmla="*/ 1975 h 2159"/>
                <a:gd name="T58" fmla="*/ 142 w 160"/>
                <a:gd name="T59" fmla="*/ 2056 h 2159"/>
                <a:gd name="T60" fmla="*/ 125 w 160"/>
                <a:gd name="T61" fmla="*/ 2131 h 2159"/>
                <a:gd name="T62" fmla="*/ 133 w 160"/>
                <a:gd name="T63" fmla="*/ 2138 h 2159"/>
                <a:gd name="T64" fmla="*/ 146 w 160"/>
                <a:gd name="T65" fmla="*/ 2120 h 2159"/>
                <a:gd name="T66" fmla="*/ 158 w 160"/>
                <a:gd name="T67" fmla="*/ 2068 h 2159"/>
                <a:gd name="T68" fmla="*/ 135 w 160"/>
                <a:gd name="T69" fmla="*/ 2019 h 2159"/>
                <a:gd name="T70" fmla="*/ 12 w 160"/>
                <a:gd name="T71" fmla="*/ 1861 h 2159"/>
                <a:gd name="T72" fmla="*/ 83 w 160"/>
                <a:gd name="T73" fmla="*/ 1757 h 2159"/>
                <a:gd name="T74" fmla="*/ 160 w 160"/>
                <a:gd name="T75" fmla="*/ 1657 h 2159"/>
                <a:gd name="T76" fmla="*/ 135 w 160"/>
                <a:gd name="T77" fmla="*/ 1588 h 2159"/>
                <a:gd name="T78" fmla="*/ 12 w 160"/>
                <a:gd name="T79" fmla="*/ 1430 h 2159"/>
                <a:gd name="T80" fmla="*/ 83 w 160"/>
                <a:gd name="T81" fmla="*/ 1326 h 2159"/>
                <a:gd name="T82" fmla="*/ 146 w 160"/>
                <a:gd name="T83" fmla="*/ 1261 h 2159"/>
                <a:gd name="T84" fmla="*/ 160 w 160"/>
                <a:gd name="T85" fmla="*/ 1226 h 2159"/>
                <a:gd name="T86" fmla="*/ 136 w 160"/>
                <a:gd name="T87" fmla="*/ 1161 h 2159"/>
                <a:gd name="T88" fmla="*/ 38 w 160"/>
                <a:gd name="T89" fmla="*/ 1057 h 2159"/>
                <a:gd name="T90" fmla="*/ 35 w 160"/>
                <a:gd name="T91" fmla="*/ 945 h 2159"/>
                <a:gd name="T92" fmla="*/ 154 w 160"/>
                <a:gd name="T93" fmla="*/ 816 h 2159"/>
                <a:gd name="T94" fmla="*/ 147 w 160"/>
                <a:gd name="T95" fmla="*/ 748 h 2159"/>
                <a:gd name="T96" fmla="*/ 38 w 160"/>
                <a:gd name="T97" fmla="*/ 624 h 2159"/>
                <a:gd name="T98" fmla="*/ 35 w 160"/>
                <a:gd name="T99" fmla="*/ 513 h 2159"/>
                <a:gd name="T100" fmla="*/ 154 w 160"/>
                <a:gd name="T101" fmla="*/ 383 h 2159"/>
                <a:gd name="T102" fmla="*/ 147 w 160"/>
                <a:gd name="T103" fmla="*/ 315 h 2159"/>
                <a:gd name="T104" fmla="*/ 38 w 160"/>
                <a:gd name="T105" fmla="*/ 191 h 2159"/>
                <a:gd name="T106" fmla="*/ 35 w 160"/>
                <a:gd name="T107" fmla="*/ 80 h 2159"/>
                <a:gd name="T108" fmla="*/ 100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9" y="81"/>
                    <a:pt x="12" y="91"/>
                    <a:pt x="7" y="102"/>
                  </a:cubicBezTo>
                  <a:cubicBezTo>
                    <a:pt x="4" y="107"/>
                    <a:pt x="2" y="113"/>
                    <a:pt x="1" y="120"/>
                  </a:cubicBezTo>
                  <a:cubicBezTo>
                    <a:pt x="1" y="123"/>
                    <a:pt x="1" y="127"/>
                    <a:pt x="2" y="131"/>
                  </a:cubicBezTo>
                  <a:cubicBezTo>
                    <a:pt x="1" y="131"/>
                    <a:pt x="1" y="131"/>
                    <a:pt x="1" y="131"/>
                  </a:cubicBezTo>
                  <a:cubicBezTo>
                    <a:pt x="1" y="132"/>
                    <a:pt x="1" y="133"/>
                    <a:pt x="1" y="135"/>
                  </a:cubicBezTo>
                  <a:cubicBezTo>
                    <a:pt x="1" y="135"/>
                    <a:pt x="1" y="136"/>
                    <a:pt x="1" y="137"/>
                  </a:cubicBezTo>
                  <a:cubicBezTo>
                    <a:pt x="1" y="139"/>
                    <a:pt x="1" y="141"/>
                    <a:pt x="0" y="143"/>
                  </a:cubicBezTo>
                  <a:cubicBezTo>
                    <a:pt x="2" y="152"/>
                    <a:pt x="5" y="161"/>
                    <a:pt x="10" y="170"/>
                  </a:cubicBezTo>
                  <a:cubicBezTo>
                    <a:pt x="15" y="180"/>
                    <a:pt x="22" y="190"/>
                    <a:pt x="29" y="198"/>
                  </a:cubicBezTo>
                  <a:cubicBezTo>
                    <a:pt x="33" y="202"/>
                    <a:pt x="36" y="206"/>
                    <a:pt x="39" y="209"/>
                  </a:cubicBezTo>
                  <a:cubicBezTo>
                    <a:pt x="47" y="219"/>
                    <a:pt x="56" y="228"/>
                    <a:pt x="65" y="237"/>
                  </a:cubicBezTo>
                  <a:cubicBezTo>
                    <a:pt x="82" y="254"/>
                    <a:pt x="99" y="269"/>
                    <a:pt x="115" y="286"/>
                  </a:cubicBezTo>
                  <a:cubicBezTo>
                    <a:pt x="120" y="291"/>
                    <a:pt x="124" y="297"/>
                    <a:pt x="128" y="303"/>
                  </a:cubicBezTo>
                  <a:cubicBezTo>
                    <a:pt x="134" y="311"/>
                    <a:pt x="139" y="320"/>
                    <a:pt x="142" y="329"/>
                  </a:cubicBezTo>
                  <a:cubicBezTo>
                    <a:pt x="146" y="340"/>
                    <a:pt x="147" y="352"/>
                    <a:pt x="146" y="363"/>
                  </a:cubicBezTo>
                  <a:cubicBezTo>
                    <a:pt x="145" y="372"/>
                    <a:pt x="143" y="380"/>
                    <a:pt x="139" y="388"/>
                  </a:cubicBezTo>
                  <a:cubicBezTo>
                    <a:pt x="135" y="395"/>
                    <a:pt x="130" y="401"/>
                    <a:pt x="125" y="407"/>
                  </a:cubicBezTo>
                  <a:cubicBezTo>
                    <a:pt x="110" y="424"/>
                    <a:pt x="92" y="440"/>
                    <a:pt x="75" y="455"/>
                  </a:cubicBezTo>
                  <a:cubicBezTo>
                    <a:pt x="58" y="471"/>
                    <a:pt x="41" y="487"/>
                    <a:pt x="26" y="505"/>
                  </a:cubicBezTo>
                  <a:cubicBezTo>
                    <a:pt x="19" y="514"/>
                    <a:pt x="12" y="524"/>
                    <a:pt x="7" y="534"/>
                  </a:cubicBezTo>
                  <a:cubicBezTo>
                    <a:pt x="4" y="540"/>
                    <a:pt x="2" y="546"/>
                    <a:pt x="1" y="553"/>
                  </a:cubicBezTo>
                  <a:cubicBezTo>
                    <a:pt x="1" y="556"/>
                    <a:pt x="1" y="560"/>
                    <a:pt x="2" y="564"/>
                  </a:cubicBezTo>
                  <a:cubicBezTo>
                    <a:pt x="1" y="564"/>
                    <a:pt x="1" y="564"/>
                    <a:pt x="1" y="564"/>
                  </a:cubicBezTo>
                  <a:cubicBezTo>
                    <a:pt x="1" y="565"/>
                    <a:pt x="1" y="566"/>
                    <a:pt x="1" y="567"/>
                  </a:cubicBezTo>
                  <a:cubicBezTo>
                    <a:pt x="1" y="568"/>
                    <a:pt x="1" y="569"/>
                    <a:pt x="1" y="570"/>
                  </a:cubicBezTo>
                  <a:cubicBezTo>
                    <a:pt x="1" y="572"/>
                    <a:pt x="1" y="574"/>
                    <a:pt x="0" y="576"/>
                  </a:cubicBezTo>
                  <a:cubicBezTo>
                    <a:pt x="2" y="585"/>
                    <a:pt x="5" y="594"/>
                    <a:pt x="10" y="602"/>
                  </a:cubicBezTo>
                  <a:cubicBezTo>
                    <a:pt x="15" y="613"/>
                    <a:pt x="22" y="622"/>
                    <a:pt x="29" y="631"/>
                  </a:cubicBezTo>
                  <a:cubicBezTo>
                    <a:pt x="33" y="635"/>
                    <a:pt x="36" y="638"/>
                    <a:pt x="39" y="642"/>
                  </a:cubicBezTo>
                  <a:cubicBezTo>
                    <a:pt x="47" y="652"/>
                    <a:pt x="56" y="661"/>
                    <a:pt x="65" y="670"/>
                  </a:cubicBezTo>
                  <a:cubicBezTo>
                    <a:pt x="82" y="686"/>
                    <a:pt x="99" y="702"/>
                    <a:pt x="115" y="719"/>
                  </a:cubicBezTo>
                  <a:cubicBezTo>
                    <a:pt x="120" y="724"/>
                    <a:pt x="124" y="730"/>
                    <a:pt x="128" y="735"/>
                  </a:cubicBezTo>
                  <a:cubicBezTo>
                    <a:pt x="134" y="744"/>
                    <a:pt x="139" y="753"/>
                    <a:pt x="142" y="762"/>
                  </a:cubicBezTo>
                  <a:cubicBezTo>
                    <a:pt x="146" y="773"/>
                    <a:pt x="147" y="785"/>
                    <a:pt x="146" y="796"/>
                  </a:cubicBezTo>
                  <a:cubicBezTo>
                    <a:pt x="145" y="805"/>
                    <a:pt x="143" y="813"/>
                    <a:pt x="139" y="821"/>
                  </a:cubicBezTo>
                  <a:cubicBezTo>
                    <a:pt x="135" y="827"/>
                    <a:pt x="130" y="834"/>
                    <a:pt x="125" y="840"/>
                  </a:cubicBezTo>
                  <a:cubicBezTo>
                    <a:pt x="110" y="857"/>
                    <a:pt x="92" y="872"/>
                    <a:pt x="75" y="888"/>
                  </a:cubicBezTo>
                  <a:cubicBezTo>
                    <a:pt x="58" y="904"/>
                    <a:pt x="41" y="920"/>
                    <a:pt x="26" y="938"/>
                  </a:cubicBezTo>
                  <a:cubicBezTo>
                    <a:pt x="19" y="947"/>
                    <a:pt x="12" y="957"/>
                    <a:pt x="7" y="967"/>
                  </a:cubicBezTo>
                  <a:cubicBezTo>
                    <a:pt x="4" y="973"/>
                    <a:pt x="2" y="979"/>
                    <a:pt x="1" y="985"/>
                  </a:cubicBezTo>
                  <a:cubicBezTo>
                    <a:pt x="1" y="988"/>
                    <a:pt x="1" y="990"/>
                    <a:pt x="1" y="993"/>
                  </a:cubicBezTo>
                  <a:cubicBezTo>
                    <a:pt x="1" y="993"/>
                    <a:pt x="1" y="993"/>
                    <a:pt x="1" y="993"/>
                  </a:cubicBezTo>
                  <a:cubicBezTo>
                    <a:pt x="1" y="994"/>
                    <a:pt x="1" y="996"/>
                    <a:pt x="2" y="998"/>
                  </a:cubicBezTo>
                  <a:cubicBezTo>
                    <a:pt x="2" y="999"/>
                    <a:pt x="1" y="1001"/>
                    <a:pt x="1" y="1002"/>
                  </a:cubicBezTo>
                  <a:cubicBezTo>
                    <a:pt x="1" y="1004"/>
                    <a:pt x="1" y="1007"/>
                    <a:pt x="0" y="1009"/>
                  </a:cubicBezTo>
                  <a:cubicBezTo>
                    <a:pt x="2" y="1018"/>
                    <a:pt x="5" y="1027"/>
                    <a:pt x="10" y="1035"/>
                  </a:cubicBezTo>
                  <a:cubicBezTo>
                    <a:pt x="15" y="1046"/>
                    <a:pt x="22" y="1055"/>
                    <a:pt x="29" y="1064"/>
                  </a:cubicBezTo>
                  <a:cubicBezTo>
                    <a:pt x="45" y="1082"/>
                    <a:pt x="62" y="1098"/>
                    <a:pt x="79" y="1113"/>
                  </a:cubicBezTo>
                  <a:cubicBezTo>
                    <a:pt x="96" y="1129"/>
                    <a:pt x="112" y="1146"/>
                    <a:pt x="126" y="1164"/>
                  </a:cubicBezTo>
                  <a:cubicBezTo>
                    <a:pt x="133" y="1174"/>
                    <a:pt x="138" y="1184"/>
                    <a:pt x="142" y="1195"/>
                  </a:cubicBezTo>
                  <a:cubicBezTo>
                    <a:pt x="146" y="1206"/>
                    <a:pt x="147" y="1218"/>
                    <a:pt x="146" y="1229"/>
                  </a:cubicBezTo>
                  <a:cubicBezTo>
                    <a:pt x="145" y="1234"/>
                    <a:pt x="144" y="1239"/>
                    <a:pt x="143" y="1244"/>
                  </a:cubicBezTo>
                  <a:cubicBezTo>
                    <a:pt x="138" y="1253"/>
                    <a:pt x="132" y="1261"/>
                    <a:pt x="125" y="1269"/>
                  </a:cubicBezTo>
                  <a:cubicBezTo>
                    <a:pt x="110" y="1286"/>
                    <a:pt x="92" y="1302"/>
                    <a:pt x="75" y="1318"/>
                  </a:cubicBezTo>
                  <a:cubicBezTo>
                    <a:pt x="58" y="1333"/>
                    <a:pt x="41" y="1349"/>
                    <a:pt x="26" y="1367"/>
                  </a:cubicBezTo>
                  <a:cubicBezTo>
                    <a:pt x="19" y="1376"/>
                    <a:pt x="12" y="1386"/>
                    <a:pt x="7" y="1396"/>
                  </a:cubicBezTo>
                  <a:cubicBezTo>
                    <a:pt x="4" y="1402"/>
                    <a:pt x="2" y="1408"/>
                    <a:pt x="1" y="1415"/>
                  </a:cubicBezTo>
                  <a:cubicBezTo>
                    <a:pt x="1" y="1418"/>
                    <a:pt x="1" y="1421"/>
                    <a:pt x="2" y="1425"/>
                  </a:cubicBezTo>
                  <a:cubicBezTo>
                    <a:pt x="1" y="1425"/>
                    <a:pt x="1" y="1425"/>
                    <a:pt x="1" y="1425"/>
                  </a:cubicBezTo>
                  <a:cubicBezTo>
                    <a:pt x="1" y="1426"/>
                    <a:pt x="1" y="1427"/>
                    <a:pt x="1" y="1429"/>
                  </a:cubicBezTo>
                  <a:cubicBezTo>
                    <a:pt x="1" y="1430"/>
                    <a:pt x="1" y="1431"/>
                    <a:pt x="1" y="1432"/>
                  </a:cubicBezTo>
                  <a:cubicBezTo>
                    <a:pt x="1" y="1434"/>
                    <a:pt x="1" y="1436"/>
                    <a:pt x="0" y="1438"/>
                  </a:cubicBezTo>
                  <a:cubicBezTo>
                    <a:pt x="2" y="1447"/>
                    <a:pt x="5" y="1456"/>
                    <a:pt x="10" y="1464"/>
                  </a:cubicBezTo>
                  <a:cubicBezTo>
                    <a:pt x="15" y="1475"/>
                    <a:pt x="22" y="1484"/>
                    <a:pt x="29" y="1493"/>
                  </a:cubicBezTo>
                  <a:cubicBezTo>
                    <a:pt x="37" y="1502"/>
                    <a:pt x="44" y="1510"/>
                    <a:pt x="52" y="1517"/>
                  </a:cubicBezTo>
                  <a:cubicBezTo>
                    <a:pt x="56" y="1522"/>
                    <a:pt x="61" y="1526"/>
                    <a:pt x="65" y="1531"/>
                  </a:cubicBezTo>
                  <a:cubicBezTo>
                    <a:pt x="82" y="1547"/>
                    <a:pt x="99" y="1563"/>
                    <a:pt x="115" y="1580"/>
                  </a:cubicBezTo>
                  <a:cubicBezTo>
                    <a:pt x="117" y="1582"/>
                    <a:pt x="118" y="1584"/>
                    <a:pt x="120" y="1586"/>
                  </a:cubicBezTo>
                  <a:cubicBezTo>
                    <a:pt x="122" y="1589"/>
                    <a:pt x="124" y="1591"/>
                    <a:pt x="126" y="1594"/>
                  </a:cubicBezTo>
                  <a:cubicBezTo>
                    <a:pt x="133" y="1603"/>
                    <a:pt x="138" y="1613"/>
                    <a:pt x="142" y="1624"/>
                  </a:cubicBezTo>
                  <a:cubicBezTo>
                    <a:pt x="146" y="1635"/>
                    <a:pt x="147" y="1647"/>
                    <a:pt x="146" y="1658"/>
                  </a:cubicBezTo>
                  <a:cubicBezTo>
                    <a:pt x="145" y="1666"/>
                    <a:pt x="143" y="1673"/>
                    <a:pt x="141" y="1680"/>
                  </a:cubicBezTo>
                  <a:cubicBezTo>
                    <a:pt x="136" y="1687"/>
                    <a:pt x="131" y="1694"/>
                    <a:pt x="125" y="1701"/>
                  </a:cubicBezTo>
                  <a:cubicBezTo>
                    <a:pt x="110" y="1718"/>
                    <a:pt x="92" y="1733"/>
                    <a:pt x="75" y="1749"/>
                  </a:cubicBezTo>
                  <a:cubicBezTo>
                    <a:pt x="58" y="1765"/>
                    <a:pt x="41" y="1781"/>
                    <a:pt x="26" y="1799"/>
                  </a:cubicBezTo>
                  <a:cubicBezTo>
                    <a:pt x="19" y="1808"/>
                    <a:pt x="12" y="1818"/>
                    <a:pt x="7" y="1828"/>
                  </a:cubicBezTo>
                  <a:cubicBezTo>
                    <a:pt x="4" y="1834"/>
                    <a:pt x="2" y="1840"/>
                    <a:pt x="1" y="1846"/>
                  </a:cubicBezTo>
                  <a:cubicBezTo>
                    <a:pt x="1" y="1849"/>
                    <a:pt x="1" y="1852"/>
                    <a:pt x="1" y="1855"/>
                  </a:cubicBezTo>
                  <a:cubicBezTo>
                    <a:pt x="1" y="1855"/>
                    <a:pt x="1" y="1855"/>
                    <a:pt x="1" y="1855"/>
                  </a:cubicBezTo>
                  <a:cubicBezTo>
                    <a:pt x="1" y="1856"/>
                    <a:pt x="1" y="1858"/>
                    <a:pt x="2" y="1859"/>
                  </a:cubicBezTo>
                  <a:cubicBezTo>
                    <a:pt x="2" y="1861"/>
                    <a:pt x="1" y="1862"/>
                    <a:pt x="1" y="1863"/>
                  </a:cubicBezTo>
                  <a:cubicBezTo>
                    <a:pt x="1" y="1865"/>
                    <a:pt x="1" y="1867"/>
                    <a:pt x="0" y="1870"/>
                  </a:cubicBezTo>
                  <a:cubicBezTo>
                    <a:pt x="2" y="1879"/>
                    <a:pt x="5" y="1888"/>
                    <a:pt x="10" y="1896"/>
                  </a:cubicBezTo>
                  <a:cubicBezTo>
                    <a:pt x="15" y="1907"/>
                    <a:pt x="22" y="1916"/>
                    <a:pt x="29" y="1925"/>
                  </a:cubicBezTo>
                  <a:cubicBezTo>
                    <a:pt x="45" y="1943"/>
                    <a:pt x="62" y="1958"/>
                    <a:pt x="79" y="1974"/>
                  </a:cubicBezTo>
                  <a:cubicBezTo>
                    <a:pt x="79" y="1975"/>
                    <a:pt x="79" y="1975"/>
                    <a:pt x="80" y="1975"/>
                  </a:cubicBezTo>
                  <a:cubicBezTo>
                    <a:pt x="86" y="1982"/>
                    <a:pt x="93" y="1988"/>
                    <a:pt x="100" y="1995"/>
                  </a:cubicBezTo>
                  <a:cubicBezTo>
                    <a:pt x="109" y="2005"/>
                    <a:pt x="118" y="2014"/>
                    <a:pt x="126" y="2025"/>
                  </a:cubicBezTo>
                  <a:cubicBezTo>
                    <a:pt x="133" y="2035"/>
                    <a:pt x="138" y="2045"/>
                    <a:pt x="142" y="2056"/>
                  </a:cubicBezTo>
                  <a:cubicBezTo>
                    <a:pt x="146" y="2067"/>
                    <a:pt x="147" y="2078"/>
                    <a:pt x="146" y="2090"/>
                  </a:cubicBezTo>
                  <a:cubicBezTo>
                    <a:pt x="145" y="2096"/>
                    <a:pt x="144" y="2102"/>
                    <a:pt x="142" y="2108"/>
                  </a:cubicBezTo>
                  <a:cubicBezTo>
                    <a:pt x="137" y="2116"/>
                    <a:pt x="131" y="2124"/>
                    <a:pt x="125" y="2131"/>
                  </a:cubicBezTo>
                  <a:cubicBezTo>
                    <a:pt x="116" y="2141"/>
                    <a:pt x="107" y="2150"/>
                    <a:pt x="97" y="2159"/>
                  </a:cubicBezTo>
                  <a:cubicBezTo>
                    <a:pt x="113" y="2159"/>
                    <a:pt x="113" y="2159"/>
                    <a:pt x="113" y="2159"/>
                  </a:cubicBezTo>
                  <a:cubicBezTo>
                    <a:pt x="120" y="2152"/>
                    <a:pt x="127" y="2145"/>
                    <a:pt x="133" y="2138"/>
                  </a:cubicBezTo>
                  <a:cubicBezTo>
                    <a:pt x="137" y="2133"/>
                    <a:pt x="141" y="2128"/>
                    <a:pt x="145" y="2122"/>
                  </a:cubicBezTo>
                  <a:cubicBezTo>
                    <a:pt x="146" y="2122"/>
                    <a:pt x="146" y="2122"/>
                    <a:pt x="146" y="2122"/>
                  </a:cubicBezTo>
                  <a:cubicBezTo>
                    <a:pt x="146" y="2122"/>
                    <a:pt x="146" y="2121"/>
                    <a:pt x="146" y="2120"/>
                  </a:cubicBezTo>
                  <a:cubicBezTo>
                    <a:pt x="149" y="2116"/>
                    <a:pt x="152" y="2112"/>
                    <a:pt x="154" y="2107"/>
                  </a:cubicBezTo>
                  <a:cubicBezTo>
                    <a:pt x="157" y="2101"/>
                    <a:pt x="159" y="2095"/>
                    <a:pt x="160" y="2088"/>
                  </a:cubicBezTo>
                  <a:cubicBezTo>
                    <a:pt x="160" y="2080"/>
                    <a:pt x="160" y="2074"/>
                    <a:pt x="158" y="2068"/>
                  </a:cubicBezTo>
                  <a:cubicBezTo>
                    <a:pt x="156" y="2055"/>
                    <a:pt x="150" y="2043"/>
                    <a:pt x="143" y="2033"/>
                  </a:cubicBezTo>
                  <a:cubicBezTo>
                    <a:pt x="143" y="2032"/>
                    <a:pt x="142" y="2030"/>
                    <a:pt x="141" y="2029"/>
                  </a:cubicBezTo>
                  <a:cubicBezTo>
                    <a:pt x="139" y="2026"/>
                    <a:pt x="137" y="2022"/>
                    <a:pt x="135" y="2019"/>
                  </a:cubicBezTo>
                  <a:cubicBezTo>
                    <a:pt x="120" y="1999"/>
                    <a:pt x="103" y="1982"/>
                    <a:pt x="86" y="1966"/>
                  </a:cubicBezTo>
                  <a:cubicBezTo>
                    <a:pt x="70" y="1950"/>
                    <a:pt x="53" y="1935"/>
                    <a:pt x="38" y="1917"/>
                  </a:cubicBezTo>
                  <a:cubicBezTo>
                    <a:pt x="24" y="1901"/>
                    <a:pt x="13" y="1881"/>
                    <a:pt x="12" y="1861"/>
                  </a:cubicBezTo>
                  <a:cubicBezTo>
                    <a:pt x="11" y="1852"/>
                    <a:pt x="13" y="1843"/>
                    <a:pt x="18" y="1833"/>
                  </a:cubicBezTo>
                  <a:cubicBezTo>
                    <a:pt x="22" y="1824"/>
                    <a:pt x="28" y="1815"/>
                    <a:pt x="35" y="1806"/>
                  </a:cubicBezTo>
                  <a:cubicBezTo>
                    <a:pt x="49" y="1789"/>
                    <a:pt x="66" y="1773"/>
                    <a:pt x="83" y="1757"/>
                  </a:cubicBezTo>
                  <a:cubicBezTo>
                    <a:pt x="100" y="1741"/>
                    <a:pt x="117" y="1726"/>
                    <a:pt x="133" y="1708"/>
                  </a:cubicBezTo>
                  <a:cubicBezTo>
                    <a:pt x="141" y="1698"/>
                    <a:pt x="148" y="1689"/>
                    <a:pt x="154" y="1677"/>
                  </a:cubicBezTo>
                  <a:cubicBezTo>
                    <a:pt x="157" y="1671"/>
                    <a:pt x="159" y="1664"/>
                    <a:pt x="160" y="1657"/>
                  </a:cubicBezTo>
                  <a:cubicBezTo>
                    <a:pt x="160" y="1650"/>
                    <a:pt x="160" y="1644"/>
                    <a:pt x="158" y="1637"/>
                  </a:cubicBezTo>
                  <a:cubicBezTo>
                    <a:pt x="156" y="1625"/>
                    <a:pt x="151" y="1614"/>
                    <a:pt x="145" y="1605"/>
                  </a:cubicBezTo>
                  <a:cubicBezTo>
                    <a:pt x="142" y="1599"/>
                    <a:pt x="138" y="1593"/>
                    <a:pt x="135" y="1588"/>
                  </a:cubicBezTo>
                  <a:cubicBezTo>
                    <a:pt x="120" y="1567"/>
                    <a:pt x="103" y="1551"/>
                    <a:pt x="86" y="1535"/>
                  </a:cubicBezTo>
                  <a:cubicBezTo>
                    <a:pt x="70" y="1519"/>
                    <a:pt x="53" y="1503"/>
                    <a:pt x="38" y="1486"/>
                  </a:cubicBezTo>
                  <a:cubicBezTo>
                    <a:pt x="24" y="1469"/>
                    <a:pt x="13" y="1450"/>
                    <a:pt x="12" y="1430"/>
                  </a:cubicBezTo>
                  <a:cubicBezTo>
                    <a:pt x="11" y="1421"/>
                    <a:pt x="13" y="1411"/>
                    <a:pt x="18" y="1402"/>
                  </a:cubicBezTo>
                  <a:cubicBezTo>
                    <a:pt x="22" y="1392"/>
                    <a:pt x="28" y="1383"/>
                    <a:pt x="35" y="1375"/>
                  </a:cubicBezTo>
                  <a:cubicBezTo>
                    <a:pt x="49" y="1357"/>
                    <a:pt x="66" y="1342"/>
                    <a:pt x="83" y="1326"/>
                  </a:cubicBezTo>
                  <a:cubicBezTo>
                    <a:pt x="100" y="1310"/>
                    <a:pt x="117" y="1294"/>
                    <a:pt x="133" y="1276"/>
                  </a:cubicBezTo>
                  <a:cubicBezTo>
                    <a:pt x="137" y="1271"/>
                    <a:pt x="141" y="1266"/>
                    <a:pt x="145" y="1261"/>
                  </a:cubicBezTo>
                  <a:cubicBezTo>
                    <a:pt x="146" y="1261"/>
                    <a:pt x="146" y="1261"/>
                    <a:pt x="146" y="1261"/>
                  </a:cubicBezTo>
                  <a:cubicBezTo>
                    <a:pt x="147" y="1259"/>
                    <a:pt x="147" y="1258"/>
                    <a:pt x="148" y="1256"/>
                  </a:cubicBezTo>
                  <a:cubicBezTo>
                    <a:pt x="150" y="1252"/>
                    <a:pt x="152" y="1249"/>
                    <a:pt x="154" y="1245"/>
                  </a:cubicBezTo>
                  <a:cubicBezTo>
                    <a:pt x="157" y="1239"/>
                    <a:pt x="159" y="1233"/>
                    <a:pt x="160" y="1226"/>
                  </a:cubicBezTo>
                  <a:cubicBezTo>
                    <a:pt x="160" y="1218"/>
                    <a:pt x="160" y="1212"/>
                    <a:pt x="158" y="1206"/>
                  </a:cubicBezTo>
                  <a:cubicBezTo>
                    <a:pt x="156" y="1193"/>
                    <a:pt x="150" y="1181"/>
                    <a:pt x="143" y="1171"/>
                  </a:cubicBezTo>
                  <a:cubicBezTo>
                    <a:pt x="141" y="1168"/>
                    <a:pt x="139" y="1164"/>
                    <a:pt x="136" y="1161"/>
                  </a:cubicBezTo>
                  <a:cubicBezTo>
                    <a:pt x="136" y="1160"/>
                    <a:pt x="135" y="1159"/>
                    <a:pt x="135" y="1158"/>
                  </a:cubicBezTo>
                  <a:cubicBezTo>
                    <a:pt x="120" y="1138"/>
                    <a:pt x="103" y="1122"/>
                    <a:pt x="86" y="1105"/>
                  </a:cubicBezTo>
                  <a:cubicBezTo>
                    <a:pt x="70" y="1089"/>
                    <a:pt x="53" y="1074"/>
                    <a:pt x="38" y="1057"/>
                  </a:cubicBezTo>
                  <a:cubicBezTo>
                    <a:pt x="24" y="1040"/>
                    <a:pt x="13" y="1020"/>
                    <a:pt x="12" y="1000"/>
                  </a:cubicBezTo>
                  <a:cubicBezTo>
                    <a:pt x="11" y="991"/>
                    <a:pt x="13" y="982"/>
                    <a:pt x="18" y="972"/>
                  </a:cubicBezTo>
                  <a:cubicBezTo>
                    <a:pt x="22" y="963"/>
                    <a:pt x="28" y="954"/>
                    <a:pt x="35" y="945"/>
                  </a:cubicBezTo>
                  <a:cubicBezTo>
                    <a:pt x="49" y="928"/>
                    <a:pt x="66" y="912"/>
                    <a:pt x="83" y="896"/>
                  </a:cubicBezTo>
                  <a:cubicBezTo>
                    <a:pt x="100" y="880"/>
                    <a:pt x="117" y="865"/>
                    <a:pt x="133" y="847"/>
                  </a:cubicBezTo>
                  <a:cubicBezTo>
                    <a:pt x="141" y="837"/>
                    <a:pt x="148" y="828"/>
                    <a:pt x="154" y="816"/>
                  </a:cubicBezTo>
                  <a:cubicBezTo>
                    <a:pt x="157" y="810"/>
                    <a:pt x="159" y="803"/>
                    <a:pt x="160" y="796"/>
                  </a:cubicBezTo>
                  <a:cubicBezTo>
                    <a:pt x="160" y="789"/>
                    <a:pt x="160" y="783"/>
                    <a:pt x="158" y="776"/>
                  </a:cubicBezTo>
                  <a:cubicBezTo>
                    <a:pt x="156" y="766"/>
                    <a:pt x="152" y="756"/>
                    <a:pt x="147" y="748"/>
                  </a:cubicBezTo>
                  <a:cubicBezTo>
                    <a:pt x="144" y="740"/>
                    <a:pt x="139" y="732"/>
                    <a:pt x="135" y="726"/>
                  </a:cubicBezTo>
                  <a:cubicBezTo>
                    <a:pt x="120" y="705"/>
                    <a:pt x="103" y="689"/>
                    <a:pt x="86" y="673"/>
                  </a:cubicBezTo>
                  <a:cubicBezTo>
                    <a:pt x="70" y="656"/>
                    <a:pt x="53" y="641"/>
                    <a:pt x="38" y="624"/>
                  </a:cubicBezTo>
                  <a:cubicBezTo>
                    <a:pt x="24" y="607"/>
                    <a:pt x="13" y="588"/>
                    <a:pt x="12" y="568"/>
                  </a:cubicBezTo>
                  <a:cubicBezTo>
                    <a:pt x="11" y="558"/>
                    <a:pt x="13" y="549"/>
                    <a:pt x="18" y="540"/>
                  </a:cubicBezTo>
                  <a:cubicBezTo>
                    <a:pt x="22" y="530"/>
                    <a:pt x="28" y="521"/>
                    <a:pt x="35" y="513"/>
                  </a:cubicBezTo>
                  <a:cubicBezTo>
                    <a:pt x="49" y="495"/>
                    <a:pt x="66" y="480"/>
                    <a:pt x="83" y="464"/>
                  </a:cubicBezTo>
                  <a:cubicBezTo>
                    <a:pt x="100" y="448"/>
                    <a:pt x="117" y="432"/>
                    <a:pt x="133" y="414"/>
                  </a:cubicBezTo>
                  <a:cubicBezTo>
                    <a:pt x="141" y="405"/>
                    <a:pt x="148" y="395"/>
                    <a:pt x="154" y="383"/>
                  </a:cubicBezTo>
                  <a:cubicBezTo>
                    <a:pt x="157" y="377"/>
                    <a:pt x="159" y="371"/>
                    <a:pt x="160" y="364"/>
                  </a:cubicBezTo>
                  <a:cubicBezTo>
                    <a:pt x="160" y="356"/>
                    <a:pt x="160" y="350"/>
                    <a:pt x="158" y="344"/>
                  </a:cubicBezTo>
                  <a:cubicBezTo>
                    <a:pt x="156" y="333"/>
                    <a:pt x="152" y="324"/>
                    <a:pt x="147" y="315"/>
                  </a:cubicBezTo>
                  <a:cubicBezTo>
                    <a:pt x="144" y="307"/>
                    <a:pt x="139" y="300"/>
                    <a:pt x="135" y="293"/>
                  </a:cubicBezTo>
                  <a:cubicBezTo>
                    <a:pt x="120" y="273"/>
                    <a:pt x="103" y="256"/>
                    <a:pt x="86" y="240"/>
                  </a:cubicBezTo>
                  <a:cubicBezTo>
                    <a:pt x="70" y="224"/>
                    <a:pt x="53" y="208"/>
                    <a:pt x="38" y="191"/>
                  </a:cubicBezTo>
                  <a:cubicBezTo>
                    <a:pt x="24" y="174"/>
                    <a:pt x="13" y="155"/>
                    <a:pt x="12" y="135"/>
                  </a:cubicBezTo>
                  <a:cubicBezTo>
                    <a:pt x="11" y="126"/>
                    <a:pt x="13" y="116"/>
                    <a:pt x="18" y="107"/>
                  </a:cubicBezTo>
                  <a:cubicBezTo>
                    <a:pt x="22" y="97"/>
                    <a:pt x="28" y="88"/>
                    <a:pt x="35" y="80"/>
                  </a:cubicBezTo>
                  <a:cubicBezTo>
                    <a:pt x="49" y="63"/>
                    <a:pt x="66" y="47"/>
                    <a:pt x="83" y="31"/>
                  </a:cubicBezTo>
                  <a:cubicBezTo>
                    <a:pt x="94" y="21"/>
                    <a:pt x="105" y="10"/>
                    <a:pt x="115" y="0"/>
                  </a:cubicBezTo>
                  <a:cubicBezTo>
                    <a:pt x="100" y="0"/>
                    <a:pt x="100" y="0"/>
                    <a:pt x="100" y="0"/>
                  </a:cubicBezTo>
                  <a:cubicBezTo>
                    <a:pt x="92" y="7"/>
                    <a:pt x="83" y="15"/>
                    <a:pt x="75" y="23"/>
                  </a:cubicBezTo>
                  <a:cubicBezTo>
                    <a:pt x="58" y="39"/>
                    <a:pt x="41"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hidden">
            <a:xfrm>
              <a:off x="5581650" y="-1587"/>
              <a:ext cx="506413" cy="6862762"/>
            </a:xfrm>
            <a:custGeom>
              <a:avLst/>
              <a:gdLst>
                <a:gd name="T0" fmla="*/ 150 w 159"/>
                <a:gd name="T1" fmla="*/ 131 h 2159"/>
                <a:gd name="T2" fmla="*/ 121 w 159"/>
                <a:gd name="T3" fmla="*/ 196 h 2159"/>
                <a:gd name="T4" fmla="*/ 24 w 159"/>
                <a:gd name="T5" fmla="*/ 298 h 2159"/>
                <a:gd name="T6" fmla="*/ 1 w 159"/>
                <a:gd name="T7" fmla="*/ 345 h 2159"/>
                <a:gd name="T8" fmla="*/ 1 w 159"/>
                <a:gd name="T9" fmla="*/ 367 h 2159"/>
                <a:gd name="T10" fmla="*/ 14 w 159"/>
                <a:gd name="T11" fmla="*/ 396 h 2159"/>
                <a:gd name="T12" fmla="*/ 75 w 159"/>
                <a:gd name="T13" fmla="*/ 457 h 2159"/>
                <a:gd name="T14" fmla="*/ 150 w 159"/>
                <a:gd name="T15" fmla="*/ 564 h 2159"/>
                <a:gd name="T16" fmla="*/ 121 w 159"/>
                <a:gd name="T17" fmla="*/ 629 h 2159"/>
                <a:gd name="T18" fmla="*/ 24 w 159"/>
                <a:gd name="T19" fmla="*/ 730 h 2159"/>
                <a:gd name="T20" fmla="*/ 1 w 159"/>
                <a:gd name="T21" fmla="*/ 778 h 2159"/>
                <a:gd name="T22" fmla="*/ 1 w 159"/>
                <a:gd name="T23" fmla="*/ 800 h 2159"/>
                <a:gd name="T24" fmla="*/ 14 w 159"/>
                <a:gd name="T25" fmla="*/ 828 h 2159"/>
                <a:gd name="T26" fmla="*/ 75 w 159"/>
                <a:gd name="T27" fmla="*/ 890 h 2159"/>
                <a:gd name="T28" fmla="*/ 150 w 159"/>
                <a:gd name="T29" fmla="*/ 993 h 2159"/>
                <a:gd name="T30" fmla="*/ 85 w 159"/>
                <a:gd name="T31" fmla="*/ 1098 h 2159"/>
                <a:gd name="T32" fmla="*/ 1 w 159"/>
                <a:gd name="T33" fmla="*/ 1207 h 2159"/>
                <a:gd name="T34" fmla="*/ 1 w 159"/>
                <a:gd name="T35" fmla="*/ 1230 h 2159"/>
                <a:gd name="T36" fmla="*/ 14 w 159"/>
                <a:gd name="T37" fmla="*/ 1261 h 2159"/>
                <a:gd name="T38" fmla="*/ 75 w 159"/>
                <a:gd name="T39" fmla="*/ 1319 h 2159"/>
                <a:gd name="T40" fmla="*/ 150 w 159"/>
                <a:gd name="T41" fmla="*/ 1425 h 2159"/>
                <a:gd name="T42" fmla="*/ 112 w 159"/>
                <a:gd name="T43" fmla="*/ 1501 h 2159"/>
                <a:gd name="T44" fmla="*/ 14 w 159"/>
                <a:gd name="T45" fmla="*/ 1606 h 2159"/>
                <a:gd name="T46" fmla="*/ 1 w 159"/>
                <a:gd name="T47" fmla="*/ 1657 h 2159"/>
                <a:gd name="T48" fmla="*/ 10 w 159"/>
                <a:gd name="T49" fmla="*/ 1681 h 2159"/>
                <a:gd name="T50" fmla="*/ 25 w 159"/>
                <a:gd name="T51" fmla="*/ 1702 h 2159"/>
                <a:gd name="T52" fmla="*/ 143 w 159"/>
                <a:gd name="T53" fmla="*/ 1829 h 2159"/>
                <a:gd name="T54" fmla="*/ 130 w 159"/>
                <a:gd name="T55" fmla="*/ 1907 h 2159"/>
                <a:gd name="T56" fmla="*/ 38 w 159"/>
                <a:gd name="T57" fmla="*/ 2007 h 2159"/>
                <a:gd name="T58" fmla="*/ 1 w 159"/>
                <a:gd name="T59" fmla="*/ 2069 h 2159"/>
                <a:gd name="T60" fmla="*/ 1 w 159"/>
                <a:gd name="T61" fmla="*/ 2092 h 2159"/>
                <a:gd name="T62" fmla="*/ 14 w 159"/>
                <a:gd name="T63" fmla="*/ 2122 h 2159"/>
                <a:gd name="T64" fmla="*/ 51 w 159"/>
                <a:gd name="T65" fmla="*/ 2159 h 2159"/>
                <a:gd name="T66" fmla="*/ 15 w 159"/>
                <a:gd name="T67" fmla="*/ 2101 h 2159"/>
                <a:gd name="T68" fmla="*/ 79 w 159"/>
                <a:gd name="T69" fmla="*/ 1981 h 2159"/>
                <a:gd name="T70" fmla="*/ 159 w 159"/>
                <a:gd name="T71" fmla="*/ 1879 h 2159"/>
                <a:gd name="T72" fmla="*/ 133 w 159"/>
                <a:gd name="T73" fmla="*/ 1793 h 2159"/>
                <a:gd name="T74" fmla="*/ 16 w 159"/>
                <a:gd name="T75" fmla="*/ 1671 h 2159"/>
                <a:gd name="T76" fmla="*/ 79 w 159"/>
                <a:gd name="T77" fmla="*/ 1549 h 2159"/>
                <a:gd name="T78" fmla="*/ 159 w 159"/>
                <a:gd name="T79" fmla="*/ 1447 h 2159"/>
                <a:gd name="T80" fmla="*/ 133 w 159"/>
                <a:gd name="T81" fmla="*/ 1361 h 2159"/>
                <a:gd name="T82" fmla="*/ 15 w 159"/>
                <a:gd name="T83" fmla="*/ 1238 h 2159"/>
                <a:gd name="T84" fmla="*/ 79 w 159"/>
                <a:gd name="T85" fmla="*/ 1120 h 2159"/>
                <a:gd name="T86" fmla="*/ 159 w 159"/>
                <a:gd name="T87" fmla="*/ 1018 h 2159"/>
                <a:gd name="T88" fmla="*/ 133 w 159"/>
                <a:gd name="T89" fmla="*/ 932 h 2159"/>
                <a:gd name="T90" fmla="*/ 16 w 159"/>
                <a:gd name="T91" fmla="*/ 811 h 2159"/>
                <a:gd name="T92" fmla="*/ 79 w 159"/>
                <a:gd name="T93" fmla="*/ 687 h 2159"/>
                <a:gd name="T94" fmla="*/ 159 w 159"/>
                <a:gd name="T95" fmla="*/ 585 h 2159"/>
                <a:gd name="T96" fmla="*/ 133 w 159"/>
                <a:gd name="T97" fmla="*/ 499 h 2159"/>
                <a:gd name="T98" fmla="*/ 16 w 159"/>
                <a:gd name="T99" fmla="*/ 379 h 2159"/>
                <a:gd name="T100" fmla="*/ 79 w 159"/>
                <a:gd name="T101" fmla="*/ 254 h 2159"/>
                <a:gd name="T102" fmla="*/ 159 w 159"/>
                <a:gd name="T103" fmla="*/ 152 h 2159"/>
                <a:gd name="T104" fmla="*/ 133 w 159"/>
                <a:gd name="T105" fmla="*/ 66 h 2159"/>
                <a:gd name="T106" fmla="*/ 49 w 159"/>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9" h="2159">
                  <a:moveTo>
                    <a:pt x="124" y="74"/>
                  </a:moveTo>
                  <a:cubicBezTo>
                    <a:pt x="131" y="83"/>
                    <a:pt x="138" y="92"/>
                    <a:pt x="143" y="103"/>
                  </a:cubicBezTo>
                  <a:cubicBezTo>
                    <a:pt x="147" y="111"/>
                    <a:pt x="150" y="121"/>
                    <a:pt x="150" y="131"/>
                  </a:cubicBezTo>
                  <a:cubicBezTo>
                    <a:pt x="149" y="131"/>
                    <a:pt x="149" y="131"/>
                    <a:pt x="149" y="131"/>
                  </a:cubicBezTo>
                  <a:cubicBezTo>
                    <a:pt x="147" y="149"/>
                    <a:pt x="140" y="167"/>
                    <a:pt x="130" y="183"/>
                  </a:cubicBezTo>
                  <a:cubicBezTo>
                    <a:pt x="127" y="187"/>
                    <a:pt x="124" y="192"/>
                    <a:pt x="121" y="196"/>
                  </a:cubicBezTo>
                  <a:cubicBezTo>
                    <a:pt x="121" y="196"/>
                    <a:pt x="121" y="197"/>
                    <a:pt x="120" y="197"/>
                  </a:cubicBezTo>
                  <a:cubicBezTo>
                    <a:pt x="105" y="215"/>
                    <a:pt x="88" y="230"/>
                    <a:pt x="71" y="246"/>
                  </a:cubicBezTo>
                  <a:cubicBezTo>
                    <a:pt x="54" y="262"/>
                    <a:pt x="38" y="279"/>
                    <a:pt x="24" y="298"/>
                  </a:cubicBezTo>
                  <a:cubicBezTo>
                    <a:pt x="22" y="300"/>
                    <a:pt x="21" y="302"/>
                    <a:pt x="19" y="305"/>
                  </a:cubicBezTo>
                  <a:cubicBezTo>
                    <a:pt x="18" y="307"/>
                    <a:pt x="16" y="310"/>
                    <a:pt x="14" y="313"/>
                  </a:cubicBezTo>
                  <a:cubicBezTo>
                    <a:pt x="8" y="322"/>
                    <a:pt x="3" y="333"/>
                    <a:pt x="1" y="345"/>
                  </a:cubicBezTo>
                  <a:cubicBezTo>
                    <a:pt x="1" y="345"/>
                    <a:pt x="0" y="346"/>
                    <a:pt x="0" y="347"/>
                  </a:cubicBezTo>
                  <a:cubicBezTo>
                    <a:pt x="1" y="352"/>
                    <a:pt x="2" y="357"/>
                    <a:pt x="1" y="364"/>
                  </a:cubicBezTo>
                  <a:cubicBezTo>
                    <a:pt x="1" y="365"/>
                    <a:pt x="1" y="366"/>
                    <a:pt x="1" y="367"/>
                  </a:cubicBezTo>
                  <a:cubicBezTo>
                    <a:pt x="2" y="372"/>
                    <a:pt x="3" y="376"/>
                    <a:pt x="5" y="379"/>
                  </a:cubicBezTo>
                  <a:cubicBezTo>
                    <a:pt x="7" y="383"/>
                    <a:pt x="9" y="387"/>
                    <a:pt x="11" y="390"/>
                  </a:cubicBezTo>
                  <a:cubicBezTo>
                    <a:pt x="12" y="392"/>
                    <a:pt x="13" y="394"/>
                    <a:pt x="14" y="396"/>
                  </a:cubicBezTo>
                  <a:cubicBezTo>
                    <a:pt x="15" y="396"/>
                    <a:pt x="15" y="396"/>
                    <a:pt x="15" y="396"/>
                  </a:cubicBezTo>
                  <a:cubicBezTo>
                    <a:pt x="18" y="400"/>
                    <a:pt x="22" y="404"/>
                    <a:pt x="25" y="408"/>
                  </a:cubicBezTo>
                  <a:cubicBezTo>
                    <a:pt x="41" y="426"/>
                    <a:pt x="58" y="441"/>
                    <a:pt x="75" y="457"/>
                  </a:cubicBezTo>
                  <a:cubicBezTo>
                    <a:pt x="92" y="473"/>
                    <a:pt x="109" y="489"/>
                    <a:pt x="124" y="507"/>
                  </a:cubicBezTo>
                  <a:cubicBezTo>
                    <a:pt x="131" y="516"/>
                    <a:pt x="138" y="525"/>
                    <a:pt x="143" y="535"/>
                  </a:cubicBezTo>
                  <a:cubicBezTo>
                    <a:pt x="147" y="544"/>
                    <a:pt x="150" y="554"/>
                    <a:pt x="150" y="564"/>
                  </a:cubicBezTo>
                  <a:cubicBezTo>
                    <a:pt x="149" y="564"/>
                    <a:pt x="149" y="564"/>
                    <a:pt x="149" y="564"/>
                  </a:cubicBezTo>
                  <a:cubicBezTo>
                    <a:pt x="147" y="582"/>
                    <a:pt x="140" y="600"/>
                    <a:pt x="130" y="616"/>
                  </a:cubicBezTo>
                  <a:cubicBezTo>
                    <a:pt x="127" y="620"/>
                    <a:pt x="124" y="625"/>
                    <a:pt x="121" y="629"/>
                  </a:cubicBezTo>
                  <a:cubicBezTo>
                    <a:pt x="121" y="629"/>
                    <a:pt x="121" y="629"/>
                    <a:pt x="120" y="630"/>
                  </a:cubicBezTo>
                  <a:cubicBezTo>
                    <a:pt x="105" y="648"/>
                    <a:pt x="88" y="663"/>
                    <a:pt x="71" y="679"/>
                  </a:cubicBezTo>
                  <a:cubicBezTo>
                    <a:pt x="54" y="695"/>
                    <a:pt x="38" y="711"/>
                    <a:pt x="24" y="730"/>
                  </a:cubicBezTo>
                  <a:cubicBezTo>
                    <a:pt x="22" y="733"/>
                    <a:pt x="21" y="735"/>
                    <a:pt x="19" y="737"/>
                  </a:cubicBezTo>
                  <a:cubicBezTo>
                    <a:pt x="18" y="740"/>
                    <a:pt x="16" y="743"/>
                    <a:pt x="14" y="745"/>
                  </a:cubicBezTo>
                  <a:cubicBezTo>
                    <a:pt x="8" y="755"/>
                    <a:pt x="3" y="766"/>
                    <a:pt x="1" y="778"/>
                  </a:cubicBezTo>
                  <a:cubicBezTo>
                    <a:pt x="1" y="778"/>
                    <a:pt x="0" y="779"/>
                    <a:pt x="0" y="779"/>
                  </a:cubicBezTo>
                  <a:cubicBezTo>
                    <a:pt x="1" y="785"/>
                    <a:pt x="2" y="790"/>
                    <a:pt x="1" y="796"/>
                  </a:cubicBezTo>
                  <a:cubicBezTo>
                    <a:pt x="1" y="798"/>
                    <a:pt x="1" y="799"/>
                    <a:pt x="1" y="800"/>
                  </a:cubicBezTo>
                  <a:cubicBezTo>
                    <a:pt x="2" y="804"/>
                    <a:pt x="3" y="808"/>
                    <a:pt x="5" y="812"/>
                  </a:cubicBezTo>
                  <a:cubicBezTo>
                    <a:pt x="7" y="816"/>
                    <a:pt x="9" y="819"/>
                    <a:pt x="11" y="823"/>
                  </a:cubicBezTo>
                  <a:cubicBezTo>
                    <a:pt x="12" y="825"/>
                    <a:pt x="13" y="827"/>
                    <a:pt x="14" y="828"/>
                  </a:cubicBezTo>
                  <a:cubicBezTo>
                    <a:pt x="15" y="828"/>
                    <a:pt x="15" y="828"/>
                    <a:pt x="15" y="828"/>
                  </a:cubicBezTo>
                  <a:cubicBezTo>
                    <a:pt x="18" y="833"/>
                    <a:pt x="22" y="837"/>
                    <a:pt x="25" y="841"/>
                  </a:cubicBezTo>
                  <a:cubicBezTo>
                    <a:pt x="41" y="858"/>
                    <a:pt x="58" y="874"/>
                    <a:pt x="75" y="890"/>
                  </a:cubicBezTo>
                  <a:cubicBezTo>
                    <a:pt x="92" y="906"/>
                    <a:pt x="109" y="922"/>
                    <a:pt x="124" y="939"/>
                  </a:cubicBezTo>
                  <a:cubicBezTo>
                    <a:pt x="131" y="948"/>
                    <a:pt x="138" y="958"/>
                    <a:pt x="143" y="968"/>
                  </a:cubicBezTo>
                  <a:cubicBezTo>
                    <a:pt x="146" y="976"/>
                    <a:pt x="149" y="984"/>
                    <a:pt x="150" y="993"/>
                  </a:cubicBezTo>
                  <a:cubicBezTo>
                    <a:pt x="149" y="993"/>
                    <a:pt x="149" y="993"/>
                    <a:pt x="149" y="993"/>
                  </a:cubicBezTo>
                  <a:cubicBezTo>
                    <a:pt x="147" y="1012"/>
                    <a:pt x="140" y="1029"/>
                    <a:pt x="130" y="1045"/>
                  </a:cubicBezTo>
                  <a:cubicBezTo>
                    <a:pt x="118" y="1065"/>
                    <a:pt x="102" y="1082"/>
                    <a:pt x="85" y="1098"/>
                  </a:cubicBezTo>
                  <a:cubicBezTo>
                    <a:pt x="69" y="1114"/>
                    <a:pt x="51" y="1130"/>
                    <a:pt x="36" y="1147"/>
                  </a:cubicBezTo>
                  <a:cubicBezTo>
                    <a:pt x="28" y="1156"/>
                    <a:pt x="20" y="1165"/>
                    <a:pt x="14" y="1175"/>
                  </a:cubicBezTo>
                  <a:cubicBezTo>
                    <a:pt x="8" y="1185"/>
                    <a:pt x="3" y="1195"/>
                    <a:pt x="1" y="1207"/>
                  </a:cubicBezTo>
                  <a:cubicBezTo>
                    <a:pt x="1" y="1208"/>
                    <a:pt x="0" y="1208"/>
                    <a:pt x="0" y="1209"/>
                  </a:cubicBezTo>
                  <a:cubicBezTo>
                    <a:pt x="1" y="1214"/>
                    <a:pt x="2" y="1220"/>
                    <a:pt x="1" y="1226"/>
                  </a:cubicBezTo>
                  <a:cubicBezTo>
                    <a:pt x="1" y="1227"/>
                    <a:pt x="1" y="1228"/>
                    <a:pt x="1" y="1230"/>
                  </a:cubicBezTo>
                  <a:cubicBezTo>
                    <a:pt x="2" y="1234"/>
                    <a:pt x="3" y="1238"/>
                    <a:pt x="5" y="1242"/>
                  </a:cubicBezTo>
                  <a:cubicBezTo>
                    <a:pt x="6" y="1243"/>
                    <a:pt x="6" y="1244"/>
                    <a:pt x="7" y="1245"/>
                  </a:cubicBezTo>
                  <a:cubicBezTo>
                    <a:pt x="9" y="1251"/>
                    <a:pt x="11" y="1256"/>
                    <a:pt x="14" y="1261"/>
                  </a:cubicBezTo>
                  <a:cubicBezTo>
                    <a:pt x="18" y="1261"/>
                    <a:pt x="18" y="1261"/>
                    <a:pt x="18" y="1261"/>
                  </a:cubicBezTo>
                  <a:cubicBezTo>
                    <a:pt x="20" y="1264"/>
                    <a:pt x="22" y="1267"/>
                    <a:pt x="25" y="1270"/>
                  </a:cubicBezTo>
                  <a:cubicBezTo>
                    <a:pt x="41" y="1288"/>
                    <a:pt x="58" y="1303"/>
                    <a:pt x="75" y="1319"/>
                  </a:cubicBezTo>
                  <a:cubicBezTo>
                    <a:pt x="92" y="1335"/>
                    <a:pt x="109" y="1351"/>
                    <a:pt x="124" y="1369"/>
                  </a:cubicBezTo>
                  <a:cubicBezTo>
                    <a:pt x="131" y="1378"/>
                    <a:pt x="138" y="1387"/>
                    <a:pt x="143" y="1398"/>
                  </a:cubicBezTo>
                  <a:cubicBezTo>
                    <a:pt x="147" y="1406"/>
                    <a:pt x="149" y="1415"/>
                    <a:pt x="150" y="1425"/>
                  </a:cubicBezTo>
                  <a:cubicBezTo>
                    <a:pt x="149" y="1425"/>
                    <a:pt x="149" y="1425"/>
                    <a:pt x="149" y="1425"/>
                  </a:cubicBezTo>
                  <a:cubicBezTo>
                    <a:pt x="147" y="1443"/>
                    <a:pt x="140" y="1461"/>
                    <a:pt x="130" y="1477"/>
                  </a:cubicBezTo>
                  <a:cubicBezTo>
                    <a:pt x="125" y="1485"/>
                    <a:pt x="119" y="1493"/>
                    <a:pt x="112" y="1501"/>
                  </a:cubicBezTo>
                  <a:cubicBezTo>
                    <a:pt x="99" y="1515"/>
                    <a:pt x="85" y="1528"/>
                    <a:pt x="71" y="1541"/>
                  </a:cubicBezTo>
                  <a:cubicBezTo>
                    <a:pt x="55" y="1556"/>
                    <a:pt x="39" y="1572"/>
                    <a:pt x="26" y="1590"/>
                  </a:cubicBezTo>
                  <a:cubicBezTo>
                    <a:pt x="22" y="1595"/>
                    <a:pt x="18" y="1600"/>
                    <a:pt x="14" y="1606"/>
                  </a:cubicBezTo>
                  <a:cubicBezTo>
                    <a:pt x="8" y="1616"/>
                    <a:pt x="3" y="1627"/>
                    <a:pt x="1" y="1639"/>
                  </a:cubicBezTo>
                  <a:cubicBezTo>
                    <a:pt x="1" y="1639"/>
                    <a:pt x="0" y="1640"/>
                    <a:pt x="0" y="1640"/>
                  </a:cubicBezTo>
                  <a:cubicBezTo>
                    <a:pt x="1" y="1646"/>
                    <a:pt x="2" y="1651"/>
                    <a:pt x="1" y="1657"/>
                  </a:cubicBezTo>
                  <a:cubicBezTo>
                    <a:pt x="1" y="1659"/>
                    <a:pt x="1" y="1660"/>
                    <a:pt x="1" y="1661"/>
                  </a:cubicBezTo>
                  <a:cubicBezTo>
                    <a:pt x="2" y="1665"/>
                    <a:pt x="3" y="1669"/>
                    <a:pt x="5" y="1673"/>
                  </a:cubicBezTo>
                  <a:cubicBezTo>
                    <a:pt x="6" y="1676"/>
                    <a:pt x="8" y="1679"/>
                    <a:pt x="10" y="1681"/>
                  </a:cubicBezTo>
                  <a:cubicBezTo>
                    <a:pt x="11" y="1685"/>
                    <a:pt x="12" y="1688"/>
                    <a:pt x="14" y="1691"/>
                  </a:cubicBezTo>
                  <a:cubicBezTo>
                    <a:pt x="16" y="1691"/>
                    <a:pt x="16" y="1691"/>
                    <a:pt x="16" y="1691"/>
                  </a:cubicBezTo>
                  <a:cubicBezTo>
                    <a:pt x="19" y="1694"/>
                    <a:pt x="22" y="1698"/>
                    <a:pt x="25" y="1702"/>
                  </a:cubicBezTo>
                  <a:cubicBezTo>
                    <a:pt x="41" y="1719"/>
                    <a:pt x="58" y="1735"/>
                    <a:pt x="75" y="1751"/>
                  </a:cubicBezTo>
                  <a:cubicBezTo>
                    <a:pt x="92" y="1767"/>
                    <a:pt x="109" y="1783"/>
                    <a:pt x="124" y="1800"/>
                  </a:cubicBezTo>
                  <a:cubicBezTo>
                    <a:pt x="131" y="1809"/>
                    <a:pt x="138" y="1819"/>
                    <a:pt x="143" y="1829"/>
                  </a:cubicBezTo>
                  <a:cubicBezTo>
                    <a:pt x="147" y="1837"/>
                    <a:pt x="149" y="1846"/>
                    <a:pt x="150" y="1855"/>
                  </a:cubicBezTo>
                  <a:cubicBezTo>
                    <a:pt x="149" y="1855"/>
                    <a:pt x="149" y="1855"/>
                    <a:pt x="149" y="1855"/>
                  </a:cubicBezTo>
                  <a:cubicBezTo>
                    <a:pt x="147" y="1874"/>
                    <a:pt x="140" y="1891"/>
                    <a:pt x="130" y="1907"/>
                  </a:cubicBezTo>
                  <a:cubicBezTo>
                    <a:pt x="120" y="1923"/>
                    <a:pt x="107" y="1938"/>
                    <a:pt x="94" y="1951"/>
                  </a:cubicBezTo>
                  <a:cubicBezTo>
                    <a:pt x="87" y="1959"/>
                    <a:pt x="79" y="1966"/>
                    <a:pt x="71" y="1973"/>
                  </a:cubicBezTo>
                  <a:cubicBezTo>
                    <a:pt x="60" y="1984"/>
                    <a:pt x="48" y="1995"/>
                    <a:pt x="38" y="2007"/>
                  </a:cubicBezTo>
                  <a:cubicBezTo>
                    <a:pt x="37" y="2008"/>
                    <a:pt x="36" y="2008"/>
                    <a:pt x="36" y="2009"/>
                  </a:cubicBezTo>
                  <a:cubicBezTo>
                    <a:pt x="28" y="2018"/>
                    <a:pt x="20" y="2027"/>
                    <a:pt x="14" y="2037"/>
                  </a:cubicBezTo>
                  <a:cubicBezTo>
                    <a:pt x="8" y="2047"/>
                    <a:pt x="3" y="2057"/>
                    <a:pt x="1" y="2069"/>
                  </a:cubicBezTo>
                  <a:cubicBezTo>
                    <a:pt x="1" y="2070"/>
                    <a:pt x="0" y="2070"/>
                    <a:pt x="0" y="2071"/>
                  </a:cubicBezTo>
                  <a:cubicBezTo>
                    <a:pt x="1" y="2076"/>
                    <a:pt x="2" y="2082"/>
                    <a:pt x="1" y="2088"/>
                  </a:cubicBezTo>
                  <a:cubicBezTo>
                    <a:pt x="1" y="2089"/>
                    <a:pt x="1" y="2090"/>
                    <a:pt x="1" y="2092"/>
                  </a:cubicBezTo>
                  <a:cubicBezTo>
                    <a:pt x="2" y="2096"/>
                    <a:pt x="3" y="2100"/>
                    <a:pt x="5" y="2104"/>
                  </a:cubicBezTo>
                  <a:cubicBezTo>
                    <a:pt x="6" y="2106"/>
                    <a:pt x="7" y="2107"/>
                    <a:pt x="8" y="2109"/>
                  </a:cubicBezTo>
                  <a:cubicBezTo>
                    <a:pt x="10" y="2114"/>
                    <a:pt x="12" y="2118"/>
                    <a:pt x="14" y="2122"/>
                  </a:cubicBezTo>
                  <a:cubicBezTo>
                    <a:pt x="17" y="2122"/>
                    <a:pt x="17" y="2122"/>
                    <a:pt x="17" y="2122"/>
                  </a:cubicBezTo>
                  <a:cubicBezTo>
                    <a:pt x="19" y="2126"/>
                    <a:pt x="22" y="2129"/>
                    <a:pt x="25" y="2132"/>
                  </a:cubicBezTo>
                  <a:cubicBezTo>
                    <a:pt x="33" y="2142"/>
                    <a:pt x="42" y="2150"/>
                    <a:pt x="51" y="2159"/>
                  </a:cubicBezTo>
                  <a:cubicBezTo>
                    <a:pt x="67" y="2159"/>
                    <a:pt x="67" y="2159"/>
                    <a:pt x="67" y="2159"/>
                  </a:cubicBezTo>
                  <a:cubicBezTo>
                    <a:pt x="55" y="2148"/>
                    <a:pt x="43" y="2137"/>
                    <a:pt x="33" y="2125"/>
                  </a:cubicBezTo>
                  <a:cubicBezTo>
                    <a:pt x="26" y="2117"/>
                    <a:pt x="20" y="2109"/>
                    <a:pt x="15" y="2101"/>
                  </a:cubicBezTo>
                  <a:cubicBezTo>
                    <a:pt x="14" y="2097"/>
                    <a:pt x="13" y="2093"/>
                    <a:pt x="13" y="2089"/>
                  </a:cubicBezTo>
                  <a:cubicBezTo>
                    <a:pt x="12" y="2068"/>
                    <a:pt x="20" y="2048"/>
                    <a:pt x="33" y="2030"/>
                  </a:cubicBezTo>
                  <a:cubicBezTo>
                    <a:pt x="45" y="2012"/>
                    <a:pt x="62" y="1997"/>
                    <a:pt x="79" y="1981"/>
                  </a:cubicBezTo>
                  <a:cubicBezTo>
                    <a:pt x="96" y="1965"/>
                    <a:pt x="113" y="1949"/>
                    <a:pt x="129" y="1931"/>
                  </a:cubicBezTo>
                  <a:cubicBezTo>
                    <a:pt x="137" y="1922"/>
                    <a:pt x="144" y="1912"/>
                    <a:pt x="150" y="1900"/>
                  </a:cubicBezTo>
                  <a:cubicBezTo>
                    <a:pt x="154" y="1894"/>
                    <a:pt x="157" y="1886"/>
                    <a:pt x="159" y="1879"/>
                  </a:cubicBezTo>
                  <a:cubicBezTo>
                    <a:pt x="159" y="1838"/>
                    <a:pt x="159" y="1838"/>
                    <a:pt x="159" y="1838"/>
                  </a:cubicBezTo>
                  <a:cubicBezTo>
                    <a:pt x="157" y="1833"/>
                    <a:pt x="156" y="1828"/>
                    <a:pt x="153" y="1824"/>
                  </a:cubicBezTo>
                  <a:cubicBezTo>
                    <a:pt x="148" y="1812"/>
                    <a:pt x="140" y="1802"/>
                    <a:pt x="133" y="1793"/>
                  </a:cubicBezTo>
                  <a:cubicBezTo>
                    <a:pt x="117" y="1774"/>
                    <a:pt x="100" y="1758"/>
                    <a:pt x="82" y="1743"/>
                  </a:cubicBezTo>
                  <a:cubicBezTo>
                    <a:pt x="65" y="1727"/>
                    <a:pt x="48" y="1712"/>
                    <a:pt x="33" y="1695"/>
                  </a:cubicBezTo>
                  <a:cubicBezTo>
                    <a:pt x="26" y="1687"/>
                    <a:pt x="20" y="1679"/>
                    <a:pt x="16" y="1671"/>
                  </a:cubicBezTo>
                  <a:cubicBezTo>
                    <a:pt x="14" y="1667"/>
                    <a:pt x="14" y="1662"/>
                    <a:pt x="13" y="1658"/>
                  </a:cubicBezTo>
                  <a:cubicBezTo>
                    <a:pt x="12" y="1637"/>
                    <a:pt x="20" y="1616"/>
                    <a:pt x="33" y="1599"/>
                  </a:cubicBezTo>
                  <a:cubicBezTo>
                    <a:pt x="45" y="1581"/>
                    <a:pt x="62" y="1565"/>
                    <a:pt x="79" y="1549"/>
                  </a:cubicBezTo>
                  <a:cubicBezTo>
                    <a:pt x="96" y="1534"/>
                    <a:pt x="113" y="1518"/>
                    <a:pt x="129" y="1499"/>
                  </a:cubicBezTo>
                  <a:cubicBezTo>
                    <a:pt x="137" y="1490"/>
                    <a:pt x="144" y="1480"/>
                    <a:pt x="150" y="1469"/>
                  </a:cubicBezTo>
                  <a:cubicBezTo>
                    <a:pt x="154" y="1462"/>
                    <a:pt x="157" y="1455"/>
                    <a:pt x="159" y="1447"/>
                  </a:cubicBezTo>
                  <a:cubicBezTo>
                    <a:pt x="159" y="1406"/>
                    <a:pt x="159" y="1406"/>
                    <a:pt x="159" y="1406"/>
                  </a:cubicBezTo>
                  <a:cubicBezTo>
                    <a:pt x="157" y="1401"/>
                    <a:pt x="156" y="1397"/>
                    <a:pt x="153" y="1392"/>
                  </a:cubicBezTo>
                  <a:cubicBezTo>
                    <a:pt x="148" y="1381"/>
                    <a:pt x="140" y="1371"/>
                    <a:pt x="133" y="1361"/>
                  </a:cubicBezTo>
                  <a:cubicBezTo>
                    <a:pt x="117" y="1343"/>
                    <a:pt x="100" y="1327"/>
                    <a:pt x="82" y="1311"/>
                  </a:cubicBezTo>
                  <a:cubicBezTo>
                    <a:pt x="65" y="1295"/>
                    <a:pt x="48" y="1280"/>
                    <a:pt x="33" y="1263"/>
                  </a:cubicBezTo>
                  <a:cubicBezTo>
                    <a:pt x="26" y="1255"/>
                    <a:pt x="19" y="1247"/>
                    <a:pt x="15" y="1238"/>
                  </a:cubicBezTo>
                  <a:cubicBezTo>
                    <a:pt x="14" y="1235"/>
                    <a:pt x="13" y="1232"/>
                    <a:pt x="13" y="1228"/>
                  </a:cubicBezTo>
                  <a:cubicBezTo>
                    <a:pt x="12" y="1207"/>
                    <a:pt x="20" y="1187"/>
                    <a:pt x="33" y="1169"/>
                  </a:cubicBezTo>
                  <a:cubicBezTo>
                    <a:pt x="45" y="1152"/>
                    <a:pt x="62" y="1136"/>
                    <a:pt x="79" y="1120"/>
                  </a:cubicBezTo>
                  <a:cubicBezTo>
                    <a:pt x="96" y="1104"/>
                    <a:pt x="113" y="1089"/>
                    <a:pt x="129" y="1070"/>
                  </a:cubicBezTo>
                  <a:cubicBezTo>
                    <a:pt x="137" y="1061"/>
                    <a:pt x="144" y="1051"/>
                    <a:pt x="150" y="1039"/>
                  </a:cubicBezTo>
                  <a:cubicBezTo>
                    <a:pt x="154" y="1033"/>
                    <a:pt x="157" y="1025"/>
                    <a:pt x="159" y="1018"/>
                  </a:cubicBezTo>
                  <a:cubicBezTo>
                    <a:pt x="159" y="977"/>
                    <a:pt x="159" y="977"/>
                    <a:pt x="159" y="977"/>
                  </a:cubicBezTo>
                  <a:cubicBezTo>
                    <a:pt x="157" y="972"/>
                    <a:pt x="156" y="967"/>
                    <a:pt x="153" y="963"/>
                  </a:cubicBezTo>
                  <a:cubicBezTo>
                    <a:pt x="148" y="951"/>
                    <a:pt x="140" y="941"/>
                    <a:pt x="133" y="932"/>
                  </a:cubicBezTo>
                  <a:cubicBezTo>
                    <a:pt x="117" y="913"/>
                    <a:pt x="100" y="897"/>
                    <a:pt x="82" y="882"/>
                  </a:cubicBezTo>
                  <a:cubicBezTo>
                    <a:pt x="65" y="866"/>
                    <a:pt x="48" y="851"/>
                    <a:pt x="33" y="834"/>
                  </a:cubicBezTo>
                  <a:cubicBezTo>
                    <a:pt x="27" y="827"/>
                    <a:pt x="21" y="819"/>
                    <a:pt x="16" y="811"/>
                  </a:cubicBezTo>
                  <a:cubicBezTo>
                    <a:pt x="15" y="806"/>
                    <a:pt x="14" y="801"/>
                    <a:pt x="13" y="795"/>
                  </a:cubicBezTo>
                  <a:cubicBezTo>
                    <a:pt x="12" y="774"/>
                    <a:pt x="20" y="754"/>
                    <a:pt x="33" y="737"/>
                  </a:cubicBezTo>
                  <a:cubicBezTo>
                    <a:pt x="45" y="719"/>
                    <a:pt x="62" y="703"/>
                    <a:pt x="79" y="687"/>
                  </a:cubicBezTo>
                  <a:cubicBezTo>
                    <a:pt x="96" y="671"/>
                    <a:pt x="113" y="656"/>
                    <a:pt x="129" y="637"/>
                  </a:cubicBezTo>
                  <a:cubicBezTo>
                    <a:pt x="137" y="628"/>
                    <a:pt x="144" y="618"/>
                    <a:pt x="150" y="607"/>
                  </a:cubicBezTo>
                  <a:cubicBezTo>
                    <a:pt x="154" y="600"/>
                    <a:pt x="157" y="593"/>
                    <a:pt x="159" y="585"/>
                  </a:cubicBezTo>
                  <a:cubicBezTo>
                    <a:pt x="159" y="544"/>
                    <a:pt x="159" y="544"/>
                    <a:pt x="159" y="544"/>
                  </a:cubicBezTo>
                  <a:cubicBezTo>
                    <a:pt x="157" y="539"/>
                    <a:pt x="156" y="535"/>
                    <a:pt x="153" y="530"/>
                  </a:cubicBezTo>
                  <a:cubicBezTo>
                    <a:pt x="148" y="519"/>
                    <a:pt x="140" y="509"/>
                    <a:pt x="133" y="499"/>
                  </a:cubicBezTo>
                  <a:cubicBezTo>
                    <a:pt x="117" y="481"/>
                    <a:pt x="100" y="465"/>
                    <a:pt x="82" y="449"/>
                  </a:cubicBezTo>
                  <a:cubicBezTo>
                    <a:pt x="65" y="433"/>
                    <a:pt x="48" y="418"/>
                    <a:pt x="33" y="401"/>
                  </a:cubicBezTo>
                  <a:cubicBezTo>
                    <a:pt x="27" y="394"/>
                    <a:pt x="21" y="386"/>
                    <a:pt x="16" y="379"/>
                  </a:cubicBezTo>
                  <a:cubicBezTo>
                    <a:pt x="15" y="373"/>
                    <a:pt x="14" y="368"/>
                    <a:pt x="13" y="363"/>
                  </a:cubicBezTo>
                  <a:cubicBezTo>
                    <a:pt x="12" y="342"/>
                    <a:pt x="20" y="322"/>
                    <a:pt x="33" y="304"/>
                  </a:cubicBezTo>
                  <a:cubicBezTo>
                    <a:pt x="45" y="286"/>
                    <a:pt x="62" y="270"/>
                    <a:pt x="79" y="254"/>
                  </a:cubicBezTo>
                  <a:cubicBezTo>
                    <a:pt x="96" y="239"/>
                    <a:pt x="113" y="223"/>
                    <a:pt x="129" y="204"/>
                  </a:cubicBezTo>
                  <a:cubicBezTo>
                    <a:pt x="137" y="195"/>
                    <a:pt x="144" y="185"/>
                    <a:pt x="150" y="174"/>
                  </a:cubicBezTo>
                  <a:cubicBezTo>
                    <a:pt x="154" y="167"/>
                    <a:pt x="157" y="160"/>
                    <a:pt x="159" y="152"/>
                  </a:cubicBezTo>
                  <a:cubicBezTo>
                    <a:pt x="159" y="111"/>
                    <a:pt x="159" y="111"/>
                    <a:pt x="159" y="111"/>
                  </a:cubicBezTo>
                  <a:cubicBezTo>
                    <a:pt x="157" y="107"/>
                    <a:pt x="156" y="102"/>
                    <a:pt x="153" y="97"/>
                  </a:cubicBezTo>
                  <a:cubicBezTo>
                    <a:pt x="148" y="86"/>
                    <a:pt x="140" y="76"/>
                    <a:pt x="133" y="66"/>
                  </a:cubicBezTo>
                  <a:cubicBezTo>
                    <a:pt x="117" y="48"/>
                    <a:pt x="100" y="32"/>
                    <a:pt x="82" y="16"/>
                  </a:cubicBezTo>
                  <a:cubicBezTo>
                    <a:pt x="76" y="11"/>
                    <a:pt x="71" y="5"/>
                    <a:pt x="65" y="0"/>
                  </a:cubicBezTo>
                  <a:cubicBezTo>
                    <a:pt x="49" y="0"/>
                    <a:pt x="49" y="0"/>
                    <a:pt x="49" y="0"/>
                  </a:cubicBezTo>
                  <a:cubicBezTo>
                    <a:pt x="57" y="8"/>
                    <a:pt x="66" y="16"/>
                    <a:pt x="75" y="24"/>
                  </a:cubicBezTo>
                  <a:cubicBezTo>
                    <a:pt x="92" y="40"/>
                    <a:pt x="109"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hidden">
            <a:xfrm>
              <a:off x="6088063" y="-1587"/>
              <a:ext cx="501650" cy="6862762"/>
            </a:xfrm>
            <a:custGeom>
              <a:avLst/>
              <a:gdLst>
                <a:gd name="T0" fmla="*/ 0 w 158"/>
                <a:gd name="T1" fmla="*/ 110 h 2159"/>
                <a:gd name="T2" fmla="*/ 0 w 158"/>
                <a:gd name="T3" fmla="*/ 154 h 2159"/>
                <a:gd name="T4" fmla="*/ 36 w 158"/>
                <a:gd name="T5" fmla="*/ 209 h 2159"/>
                <a:gd name="T6" fmla="*/ 125 w 158"/>
                <a:gd name="T7" fmla="*/ 302 h 2159"/>
                <a:gd name="T8" fmla="*/ 137 w 158"/>
                <a:gd name="T9" fmla="*/ 388 h 2159"/>
                <a:gd name="T10" fmla="*/ 23 w 158"/>
                <a:gd name="T11" fmla="*/ 505 h 2159"/>
                <a:gd name="T12" fmla="*/ 0 w 158"/>
                <a:gd name="T13" fmla="*/ 566 h 2159"/>
                <a:gd name="T14" fmla="*/ 7 w 158"/>
                <a:gd name="T15" fmla="*/ 602 h 2159"/>
                <a:gd name="T16" fmla="*/ 62 w 158"/>
                <a:gd name="T17" fmla="*/ 670 h 2159"/>
                <a:gd name="T18" fmla="*/ 139 w 158"/>
                <a:gd name="T19" fmla="*/ 762 h 2159"/>
                <a:gd name="T20" fmla="*/ 122 w 158"/>
                <a:gd name="T21" fmla="*/ 840 h 2159"/>
                <a:gd name="T22" fmla="*/ 4 w 158"/>
                <a:gd name="T23" fmla="*/ 967 h 2159"/>
                <a:gd name="T24" fmla="*/ 0 w 158"/>
                <a:gd name="T25" fmla="*/ 1006 h 2159"/>
                <a:gd name="T26" fmla="*/ 27 w 158"/>
                <a:gd name="T27" fmla="*/ 1064 h 2159"/>
                <a:gd name="T28" fmla="*/ 139 w 158"/>
                <a:gd name="T29" fmla="*/ 1195 h 2159"/>
                <a:gd name="T30" fmla="*/ 122 w 158"/>
                <a:gd name="T31" fmla="*/ 1269 h 2159"/>
                <a:gd name="T32" fmla="*/ 4 w 158"/>
                <a:gd name="T33" fmla="*/ 1396 h 2159"/>
                <a:gd name="T34" fmla="*/ 0 w 158"/>
                <a:gd name="T35" fmla="*/ 1438 h 2159"/>
                <a:gd name="T36" fmla="*/ 27 w 158"/>
                <a:gd name="T37" fmla="*/ 1493 h 2159"/>
                <a:gd name="T38" fmla="*/ 112 w 158"/>
                <a:gd name="T39" fmla="*/ 1580 h 2159"/>
                <a:gd name="T40" fmla="*/ 139 w 158"/>
                <a:gd name="T41" fmla="*/ 1624 h 2159"/>
                <a:gd name="T42" fmla="*/ 122 w 158"/>
                <a:gd name="T43" fmla="*/ 1701 h 2159"/>
                <a:gd name="T44" fmla="*/ 4 w 158"/>
                <a:gd name="T45" fmla="*/ 1828 h 2159"/>
                <a:gd name="T46" fmla="*/ 0 w 158"/>
                <a:gd name="T47" fmla="*/ 1868 h 2159"/>
                <a:gd name="T48" fmla="*/ 27 w 158"/>
                <a:gd name="T49" fmla="*/ 1925 h 2159"/>
                <a:gd name="T50" fmla="*/ 97 w 158"/>
                <a:gd name="T51" fmla="*/ 1995 h 2159"/>
                <a:gd name="T52" fmla="*/ 143 w 158"/>
                <a:gd name="T53" fmla="*/ 2090 h 2159"/>
                <a:gd name="T54" fmla="*/ 95 w 158"/>
                <a:gd name="T55" fmla="*/ 2159 h 2159"/>
                <a:gd name="T56" fmla="*/ 142 w 158"/>
                <a:gd name="T57" fmla="*/ 2122 h 2159"/>
                <a:gd name="T58" fmla="*/ 151 w 158"/>
                <a:gd name="T59" fmla="*/ 2107 h 2159"/>
                <a:gd name="T60" fmla="*/ 141 w 158"/>
                <a:gd name="T61" fmla="*/ 2033 h 2159"/>
                <a:gd name="T62" fmla="*/ 83 w 158"/>
                <a:gd name="T63" fmla="*/ 1966 h 2159"/>
                <a:gd name="T64" fmla="*/ 15 w 158"/>
                <a:gd name="T65" fmla="*/ 1833 h 2159"/>
                <a:gd name="T66" fmla="*/ 130 w 158"/>
                <a:gd name="T67" fmla="*/ 1708 h 2159"/>
                <a:gd name="T68" fmla="*/ 156 w 158"/>
                <a:gd name="T69" fmla="*/ 1637 h 2159"/>
                <a:gd name="T70" fmla="*/ 83 w 158"/>
                <a:gd name="T71" fmla="*/ 1535 h 2159"/>
                <a:gd name="T72" fmla="*/ 15 w 158"/>
                <a:gd name="T73" fmla="*/ 1402 h 2159"/>
                <a:gd name="T74" fmla="*/ 130 w 158"/>
                <a:gd name="T75" fmla="*/ 1276 h 2159"/>
                <a:gd name="T76" fmla="*/ 145 w 158"/>
                <a:gd name="T77" fmla="*/ 1256 h 2159"/>
                <a:gd name="T78" fmla="*/ 156 w 158"/>
                <a:gd name="T79" fmla="*/ 1206 h 2159"/>
                <a:gd name="T80" fmla="*/ 132 w 158"/>
                <a:gd name="T81" fmla="*/ 1158 h 2159"/>
                <a:gd name="T82" fmla="*/ 9 w 158"/>
                <a:gd name="T83" fmla="*/ 1000 h 2159"/>
                <a:gd name="T84" fmla="*/ 80 w 158"/>
                <a:gd name="T85" fmla="*/ 896 h 2159"/>
                <a:gd name="T86" fmla="*/ 157 w 158"/>
                <a:gd name="T87" fmla="*/ 796 h 2159"/>
                <a:gd name="T88" fmla="*/ 132 w 158"/>
                <a:gd name="T89" fmla="*/ 726 h 2159"/>
                <a:gd name="T90" fmla="*/ 9 w 158"/>
                <a:gd name="T91" fmla="*/ 568 h 2159"/>
                <a:gd name="T92" fmla="*/ 80 w 158"/>
                <a:gd name="T93" fmla="*/ 464 h 2159"/>
                <a:gd name="T94" fmla="*/ 157 w 158"/>
                <a:gd name="T95" fmla="*/ 364 h 2159"/>
                <a:gd name="T96" fmla="*/ 132 w 158"/>
                <a:gd name="T97" fmla="*/ 293 h 2159"/>
                <a:gd name="T98" fmla="*/ 9 w 158"/>
                <a:gd name="T99" fmla="*/ 135 h 2159"/>
                <a:gd name="T100" fmla="*/ 80 w 158"/>
                <a:gd name="T101" fmla="*/ 31 h 2159"/>
                <a:gd name="T102" fmla="*/ 72 w 158"/>
                <a:gd name="T103" fmla="*/ 23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2159">
                  <a:moveTo>
                    <a:pt x="23" y="72"/>
                  </a:moveTo>
                  <a:cubicBezTo>
                    <a:pt x="16" y="81"/>
                    <a:pt x="9" y="91"/>
                    <a:pt x="4" y="102"/>
                  </a:cubicBezTo>
                  <a:cubicBezTo>
                    <a:pt x="3" y="104"/>
                    <a:pt x="1" y="107"/>
                    <a:pt x="0" y="110"/>
                  </a:cubicBezTo>
                  <a:cubicBezTo>
                    <a:pt x="0" y="133"/>
                    <a:pt x="0" y="133"/>
                    <a:pt x="0" y="133"/>
                  </a:cubicBezTo>
                  <a:cubicBezTo>
                    <a:pt x="0" y="144"/>
                    <a:pt x="0" y="144"/>
                    <a:pt x="0" y="144"/>
                  </a:cubicBezTo>
                  <a:cubicBezTo>
                    <a:pt x="0" y="154"/>
                    <a:pt x="0" y="154"/>
                    <a:pt x="0" y="154"/>
                  </a:cubicBezTo>
                  <a:cubicBezTo>
                    <a:pt x="2" y="159"/>
                    <a:pt x="4" y="164"/>
                    <a:pt x="7" y="170"/>
                  </a:cubicBezTo>
                  <a:cubicBezTo>
                    <a:pt x="12" y="180"/>
                    <a:pt x="19" y="190"/>
                    <a:pt x="27" y="198"/>
                  </a:cubicBezTo>
                  <a:cubicBezTo>
                    <a:pt x="30" y="202"/>
                    <a:pt x="33" y="206"/>
                    <a:pt x="36" y="209"/>
                  </a:cubicBezTo>
                  <a:cubicBezTo>
                    <a:pt x="44" y="219"/>
                    <a:pt x="53" y="228"/>
                    <a:pt x="62" y="237"/>
                  </a:cubicBezTo>
                  <a:cubicBezTo>
                    <a:pt x="79" y="254"/>
                    <a:pt x="96" y="269"/>
                    <a:pt x="112" y="286"/>
                  </a:cubicBezTo>
                  <a:cubicBezTo>
                    <a:pt x="117" y="291"/>
                    <a:pt x="121" y="297"/>
                    <a:pt x="125" y="302"/>
                  </a:cubicBezTo>
                  <a:cubicBezTo>
                    <a:pt x="131" y="311"/>
                    <a:pt x="136" y="320"/>
                    <a:pt x="139" y="329"/>
                  </a:cubicBezTo>
                  <a:cubicBezTo>
                    <a:pt x="143" y="340"/>
                    <a:pt x="144" y="352"/>
                    <a:pt x="143" y="363"/>
                  </a:cubicBezTo>
                  <a:cubicBezTo>
                    <a:pt x="142" y="372"/>
                    <a:pt x="140" y="380"/>
                    <a:pt x="137" y="388"/>
                  </a:cubicBezTo>
                  <a:cubicBezTo>
                    <a:pt x="132" y="395"/>
                    <a:pt x="127" y="401"/>
                    <a:pt x="122" y="407"/>
                  </a:cubicBezTo>
                  <a:cubicBezTo>
                    <a:pt x="107" y="424"/>
                    <a:pt x="89" y="440"/>
                    <a:pt x="72" y="455"/>
                  </a:cubicBezTo>
                  <a:cubicBezTo>
                    <a:pt x="55" y="471"/>
                    <a:pt x="38" y="487"/>
                    <a:pt x="23" y="505"/>
                  </a:cubicBezTo>
                  <a:cubicBezTo>
                    <a:pt x="16" y="514"/>
                    <a:pt x="9" y="524"/>
                    <a:pt x="4" y="534"/>
                  </a:cubicBezTo>
                  <a:cubicBezTo>
                    <a:pt x="3" y="537"/>
                    <a:pt x="1" y="540"/>
                    <a:pt x="0" y="543"/>
                  </a:cubicBezTo>
                  <a:cubicBezTo>
                    <a:pt x="0" y="566"/>
                    <a:pt x="0" y="566"/>
                    <a:pt x="0" y="566"/>
                  </a:cubicBezTo>
                  <a:cubicBezTo>
                    <a:pt x="0" y="577"/>
                    <a:pt x="0" y="577"/>
                    <a:pt x="0" y="577"/>
                  </a:cubicBezTo>
                  <a:cubicBezTo>
                    <a:pt x="0" y="587"/>
                    <a:pt x="0" y="587"/>
                    <a:pt x="0" y="587"/>
                  </a:cubicBezTo>
                  <a:cubicBezTo>
                    <a:pt x="2" y="592"/>
                    <a:pt x="4" y="597"/>
                    <a:pt x="7" y="602"/>
                  </a:cubicBezTo>
                  <a:cubicBezTo>
                    <a:pt x="12" y="613"/>
                    <a:pt x="19" y="622"/>
                    <a:pt x="27" y="631"/>
                  </a:cubicBezTo>
                  <a:cubicBezTo>
                    <a:pt x="30" y="635"/>
                    <a:pt x="33" y="638"/>
                    <a:pt x="36" y="642"/>
                  </a:cubicBezTo>
                  <a:cubicBezTo>
                    <a:pt x="44" y="652"/>
                    <a:pt x="53" y="661"/>
                    <a:pt x="62" y="670"/>
                  </a:cubicBezTo>
                  <a:cubicBezTo>
                    <a:pt x="79" y="686"/>
                    <a:pt x="96" y="702"/>
                    <a:pt x="112" y="719"/>
                  </a:cubicBezTo>
                  <a:cubicBezTo>
                    <a:pt x="117" y="724"/>
                    <a:pt x="121" y="730"/>
                    <a:pt x="125" y="735"/>
                  </a:cubicBezTo>
                  <a:cubicBezTo>
                    <a:pt x="131" y="744"/>
                    <a:pt x="136" y="753"/>
                    <a:pt x="139" y="762"/>
                  </a:cubicBezTo>
                  <a:cubicBezTo>
                    <a:pt x="143" y="773"/>
                    <a:pt x="144" y="785"/>
                    <a:pt x="143" y="796"/>
                  </a:cubicBezTo>
                  <a:cubicBezTo>
                    <a:pt x="142" y="805"/>
                    <a:pt x="140" y="813"/>
                    <a:pt x="137" y="821"/>
                  </a:cubicBezTo>
                  <a:cubicBezTo>
                    <a:pt x="132" y="827"/>
                    <a:pt x="127" y="834"/>
                    <a:pt x="122" y="840"/>
                  </a:cubicBezTo>
                  <a:cubicBezTo>
                    <a:pt x="107" y="857"/>
                    <a:pt x="89" y="872"/>
                    <a:pt x="72" y="888"/>
                  </a:cubicBezTo>
                  <a:cubicBezTo>
                    <a:pt x="55" y="904"/>
                    <a:pt x="38" y="920"/>
                    <a:pt x="23" y="938"/>
                  </a:cubicBezTo>
                  <a:cubicBezTo>
                    <a:pt x="16" y="947"/>
                    <a:pt x="9" y="957"/>
                    <a:pt x="4" y="967"/>
                  </a:cubicBezTo>
                  <a:cubicBezTo>
                    <a:pt x="3" y="970"/>
                    <a:pt x="1" y="973"/>
                    <a:pt x="0" y="976"/>
                  </a:cubicBezTo>
                  <a:cubicBezTo>
                    <a:pt x="0" y="995"/>
                    <a:pt x="0" y="995"/>
                    <a:pt x="0" y="995"/>
                  </a:cubicBezTo>
                  <a:cubicBezTo>
                    <a:pt x="0" y="1006"/>
                    <a:pt x="0" y="1006"/>
                    <a:pt x="0" y="1006"/>
                  </a:cubicBezTo>
                  <a:cubicBezTo>
                    <a:pt x="0" y="1019"/>
                    <a:pt x="0" y="1019"/>
                    <a:pt x="0" y="1019"/>
                  </a:cubicBezTo>
                  <a:cubicBezTo>
                    <a:pt x="2" y="1025"/>
                    <a:pt x="4" y="1030"/>
                    <a:pt x="7" y="1035"/>
                  </a:cubicBezTo>
                  <a:cubicBezTo>
                    <a:pt x="12" y="1046"/>
                    <a:pt x="19" y="1055"/>
                    <a:pt x="27" y="1064"/>
                  </a:cubicBezTo>
                  <a:cubicBezTo>
                    <a:pt x="42" y="1082"/>
                    <a:pt x="59" y="1098"/>
                    <a:pt x="76" y="1113"/>
                  </a:cubicBezTo>
                  <a:cubicBezTo>
                    <a:pt x="93" y="1129"/>
                    <a:pt x="110" y="1146"/>
                    <a:pt x="123" y="1164"/>
                  </a:cubicBezTo>
                  <a:cubicBezTo>
                    <a:pt x="130" y="1174"/>
                    <a:pt x="135" y="1184"/>
                    <a:pt x="139" y="1195"/>
                  </a:cubicBezTo>
                  <a:cubicBezTo>
                    <a:pt x="143" y="1206"/>
                    <a:pt x="144" y="1218"/>
                    <a:pt x="143" y="1229"/>
                  </a:cubicBezTo>
                  <a:cubicBezTo>
                    <a:pt x="143" y="1234"/>
                    <a:pt x="142" y="1239"/>
                    <a:pt x="140" y="1244"/>
                  </a:cubicBezTo>
                  <a:cubicBezTo>
                    <a:pt x="135" y="1253"/>
                    <a:pt x="129" y="1261"/>
                    <a:pt x="122" y="1269"/>
                  </a:cubicBezTo>
                  <a:cubicBezTo>
                    <a:pt x="107" y="1286"/>
                    <a:pt x="89" y="1302"/>
                    <a:pt x="72" y="1318"/>
                  </a:cubicBezTo>
                  <a:cubicBezTo>
                    <a:pt x="55" y="1333"/>
                    <a:pt x="38" y="1349"/>
                    <a:pt x="23" y="1367"/>
                  </a:cubicBezTo>
                  <a:cubicBezTo>
                    <a:pt x="16" y="1376"/>
                    <a:pt x="9" y="1386"/>
                    <a:pt x="4" y="1396"/>
                  </a:cubicBezTo>
                  <a:cubicBezTo>
                    <a:pt x="3" y="1399"/>
                    <a:pt x="1" y="1402"/>
                    <a:pt x="0" y="1405"/>
                  </a:cubicBezTo>
                  <a:cubicBezTo>
                    <a:pt x="0" y="1427"/>
                    <a:pt x="0" y="1427"/>
                    <a:pt x="0" y="1427"/>
                  </a:cubicBezTo>
                  <a:cubicBezTo>
                    <a:pt x="0" y="1438"/>
                    <a:pt x="0" y="1438"/>
                    <a:pt x="0" y="1438"/>
                  </a:cubicBezTo>
                  <a:cubicBezTo>
                    <a:pt x="0" y="1449"/>
                    <a:pt x="0" y="1449"/>
                    <a:pt x="0" y="1449"/>
                  </a:cubicBezTo>
                  <a:cubicBezTo>
                    <a:pt x="2" y="1454"/>
                    <a:pt x="4" y="1459"/>
                    <a:pt x="7" y="1464"/>
                  </a:cubicBezTo>
                  <a:cubicBezTo>
                    <a:pt x="12" y="1475"/>
                    <a:pt x="19" y="1484"/>
                    <a:pt x="27" y="1493"/>
                  </a:cubicBezTo>
                  <a:cubicBezTo>
                    <a:pt x="34" y="1502"/>
                    <a:pt x="41" y="1510"/>
                    <a:pt x="49" y="1517"/>
                  </a:cubicBezTo>
                  <a:cubicBezTo>
                    <a:pt x="54" y="1522"/>
                    <a:pt x="58" y="1526"/>
                    <a:pt x="62" y="1531"/>
                  </a:cubicBezTo>
                  <a:cubicBezTo>
                    <a:pt x="79" y="1547"/>
                    <a:pt x="96" y="1563"/>
                    <a:pt x="112" y="1580"/>
                  </a:cubicBezTo>
                  <a:cubicBezTo>
                    <a:pt x="114" y="1582"/>
                    <a:pt x="115" y="1584"/>
                    <a:pt x="117" y="1586"/>
                  </a:cubicBezTo>
                  <a:cubicBezTo>
                    <a:pt x="119" y="1589"/>
                    <a:pt x="121" y="1591"/>
                    <a:pt x="123" y="1594"/>
                  </a:cubicBezTo>
                  <a:cubicBezTo>
                    <a:pt x="130" y="1603"/>
                    <a:pt x="135" y="1613"/>
                    <a:pt x="139" y="1624"/>
                  </a:cubicBezTo>
                  <a:cubicBezTo>
                    <a:pt x="143" y="1635"/>
                    <a:pt x="144" y="1647"/>
                    <a:pt x="143" y="1658"/>
                  </a:cubicBezTo>
                  <a:cubicBezTo>
                    <a:pt x="142" y="1666"/>
                    <a:pt x="141" y="1673"/>
                    <a:pt x="138" y="1680"/>
                  </a:cubicBezTo>
                  <a:cubicBezTo>
                    <a:pt x="133" y="1687"/>
                    <a:pt x="128" y="1694"/>
                    <a:pt x="122" y="1701"/>
                  </a:cubicBezTo>
                  <a:cubicBezTo>
                    <a:pt x="107" y="1718"/>
                    <a:pt x="89" y="1733"/>
                    <a:pt x="72" y="1749"/>
                  </a:cubicBezTo>
                  <a:cubicBezTo>
                    <a:pt x="55" y="1765"/>
                    <a:pt x="38" y="1781"/>
                    <a:pt x="23" y="1799"/>
                  </a:cubicBezTo>
                  <a:cubicBezTo>
                    <a:pt x="16" y="1808"/>
                    <a:pt x="9" y="1818"/>
                    <a:pt x="4" y="1828"/>
                  </a:cubicBezTo>
                  <a:cubicBezTo>
                    <a:pt x="3" y="1831"/>
                    <a:pt x="1" y="1834"/>
                    <a:pt x="0" y="1837"/>
                  </a:cubicBezTo>
                  <a:cubicBezTo>
                    <a:pt x="0" y="1857"/>
                    <a:pt x="0" y="1857"/>
                    <a:pt x="0" y="1857"/>
                  </a:cubicBezTo>
                  <a:cubicBezTo>
                    <a:pt x="0" y="1868"/>
                    <a:pt x="0" y="1868"/>
                    <a:pt x="0" y="1868"/>
                  </a:cubicBezTo>
                  <a:cubicBezTo>
                    <a:pt x="0" y="1880"/>
                    <a:pt x="0" y="1880"/>
                    <a:pt x="0" y="1880"/>
                  </a:cubicBezTo>
                  <a:cubicBezTo>
                    <a:pt x="2" y="1886"/>
                    <a:pt x="4" y="1891"/>
                    <a:pt x="7" y="1896"/>
                  </a:cubicBezTo>
                  <a:cubicBezTo>
                    <a:pt x="12" y="1907"/>
                    <a:pt x="19" y="1916"/>
                    <a:pt x="27" y="1925"/>
                  </a:cubicBezTo>
                  <a:cubicBezTo>
                    <a:pt x="42" y="1943"/>
                    <a:pt x="59" y="1958"/>
                    <a:pt x="76" y="1974"/>
                  </a:cubicBezTo>
                  <a:cubicBezTo>
                    <a:pt x="76" y="1975"/>
                    <a:pt x="76" y="1975"/>
                    <a:pt x="77" y="1975"/>
                  </a:cubicBezTo>
                  <a:cubicBezTo>
                    <a:pt x="84" y="1982"/>
                    <a:pt x="90" y="1988"/>
                    <a:pt x="97" y="1995"/>
                  </a:cubicBezTo>
                  <a:cubicBezTo>
                    <a:pt x="106" y="2004"/>
                    <a:pt x="115" y="2014"/>
                    <a:pt x="123" y="2025"/>
                  </a:cubicBezTo>
                  <a:cubicBezTo>
                    <a:pt x="130" y="2035"/>
                    <a:pt x="135" y="2045"/>
                    <a:pt x="139" y="2056"/>
                  </a:cubicBezTo>
                  <a:cubicBezTo>
                    <a:pt x="143" y="2067"/>
                    <a:pt x="144" y="2078"/>
                    <a:pt x="143" y="2090"/>
                  </a:cubicBezTo>
                  <a:cubicBezTo>
                    <a:pt x="142" y="2096"/>
                    <a:pt x="141" y="2102"/>
                    <a:pt x="139" y="2108"/>
                  </a:cubicBezTo>
                  <a:cubicBezTo>
                    <a:pt x="134" y="2116"/>
                    <a:pt x="128" y="2124"/>
                    <a:pt x="122" y="2131"/>
                  </a:cubicBezTo>
                  <a:cubicBezTo>
                    <a:pt x="113" y="2141"/>
                    <a:pt x="104" y="2150"/>
                    <a:pt x="95" y="2159"/>
                  </a:cubicBezTo>
                  <a:cubicBezTo>
                    <a:pt x="110" y="2159"/>
                    <a:pt x="110" y="2159"/>
                    <a:pt x="110" y="2159"/>
                  </a:cubicBezTo>
                  <a:cubicBezTo>
                    <a:pt x="117" y="2152"/>
                    <a:pt x="124" y="2145"/>
                    <a:pt x="130" y="2138"/>
                  </a:cubicBezTo>
                  <a:cubicBezTo>
                    <a:pt x="134" y="2133"/>
                    <a:pt x="138" y="2128"/>
                    <a:pt x="142" y="2122"/>
                  </a:cubicBezTo>
                  <a:cubicBezTo>
                    <a:pt x="143" y="2122"/>
                    <a:pt x="143" y="2122"/>
                    <a:pt x="143" y="2122"/>
                  </a:cubicBezTo>
                  <a:cubicBezTo>
                    <a:pt x="143" y="2122"/>
                    <a:pt x="143" y="2121"/>
                    <a:pt x="143" y="2120"/>
                  </a:cubicBezTo>
                  <a:cubicBezTo>
                    <a:pt x="146" y="2116"/>
                    <a:pt x="149" y="2112"/>
                    <a:pt x="151" y="2107"/>
                  </a:cubicBezTo>
                  <a:cubicBezTo>
                    <a:pt x="154" y="2101"/>
                    <a:pt x="156" y="2095"/>
                    <a:pt x="157" y="2088"/>
                  </a:cubicBezTo>
                  <a:cubicBezTo>
                    <a:pt x="158" y="2080"/>
                    <a:pt x="157" y="2074"/>
                    <a:pt x="156" y="2068"/>
                  </a:cubicBezTo>
                  <a:cubicBezTo>
                    <a:pt x="153" y="2055"/>
                    <a:pt x="147" y="2043"/>
                    <a:pt x="141" y="2033"/>
                  </a:cubicBezTo>
                  <a:cubicBezTo>
                    <a:pt x="140" y="2032"/>
                    <a:pt x="139" y="2030"/>
                    <a:pt x="138" y="2029"/>
                  </a:cubicBezTo>
                  <a:cubicBezTo>
                    <a:pt x="136" y="2026"/>
                    <a:pt x="134" y="2022"/>
                    <a:pt x="132" y="2019"/>
                  </a:cubicBezTo>
                  <a:cubicBezTo>
                    <a:pt x="117" y="1999"/>
                    <a:pt x="100" y="1982"/>
                    <a:pt x="83" y="1966"/>
                  </a:cubicBezTo>
                  <a:cubicBezTo>
                    <a:pt x="67" y="1950"/>
                    <a:pt x="50" y="1935"/>
                    <a:pt x="35" y="1917"/>
                  </a:cubicBezTo>
                  <a:cubicBezTo>
                    <a:pt x="21" y="1901"/>
                    <a:pt x="10" y="1881"/>
                    <a:pt x="9" y="1861"/>
                  </a:cubicBezTo>
                  <a:cubicBezTo>
                    <a:pt x="8" y="1852"/>
                    <a:pt x="10" y="1843"/>
                    <a:pt x="15" y="1833"/>
                  </a:cubicBezTo>
                  <a:cubicBezTo>
                    <a:pt x="19" y="1824"/>
                    <a:pt x="25" y="1815"/>
                    <a:pt x="32" y="1806"/>
                  </a:cubicBezTo>
                  <a:cubicBezTo>
                    <a:pt x="46" y="1789"/>
                    <a:pt x="63" y="1773"/>
                    <a:pt x="80" y="1757"/>
                  </a:cubicBezTo>
                  <a:cubicBezTo>
                    <a:pt x="97" y="1741"/>
                    <a:pt x="114" y="1726"/>
                    <a:pt x="130" y="1708"/>
                  </a:cubicBezTo>
                  <a:cubicBezTo>
                    <a:pt x="138" y="1698"/>
                    <a:pt x="146" y="1689"/>
                    <a:pt x="151" y="1677"/>
                  </a:cubicBezTo>
                  <a:cubicBezTo>
                    <a:pt x="154" y="1671"/>
                    <a:pt x="156" y="1664"/>
                    <a:pt x="157" y="1657"/>
                  </a:cubicBezTo>
                  <a:cubicBezTo>
                    <a:pt x="158" y="1650"/>
                    <a:pt x="157" y="1644"/>
                    <a:pt x="156" y="1637"/>
                  </a:cubicBezTo>
                  <a:cubicBezTo>
                    <a:pt x="153" y="1625"/>
                    <a:pt x="148" y="1614"/>
                    <a:pt x="142" y="1605"/>
                  </a:cubicBezTo>
                  <a:cubicBezTo>
                    <a:pt x="139" y="1599"/>
                    <a:pt x="135" y="1593"/>
                    <a:pt x="132" y="1588"/>
                  </a:cubicBezTo>
                  <a:cubicBezTo>
                    <a:pt x="117" y="1567"/>
                    <a:pt x="100" y="1551"/>
                    <a:pt x="83" y="1535"/>
                  </a:cubicBezTo>
                  <a:cubicBezTo>
                    <a:pt x="67" y="1519"/>
                    <a:pt x="50" y="1503"/>
                    <a:pt x="35" y="1486"/>
                  </a:cubicBezTo>
                  <a:cubicBezTo>
                    <a:pt x="21" y="1469"/>
                    <a:pt x="10" y="1450"/>
                    <a:pt x="9" y="1430"/>
                  </a:cubicBezTo>
                  <a:cubicBezTo>
                    <a:pt x="8" y="1421"/>
                    <a:pt x="10" y="1411"/>
                    <a:pt x="15" y="1402"/>
                  </a:cubicBezTo>
                  <a:cubicBezTo>
                    <a:pt x="19" y="1392"/>
                    <a:pt x="25" y="1383"/>
                    <a:pt x="32" y="1375"/>
                  </a:cubicBezTo>
                  <a:cubicBezTo>
                    <a:pt x="46" y="1357"/>
                    <a:pt x="63" y="1342"/>
                    <a:pt x="80" y="1326"/>
                  </a:cubicBezTo>
                  <a:cubicBezTo>
                    <a:pt x="97" y="1310"/>
                    <a:pt x="114" y="1294"/>
                    <a:pt x="130" y="1276"/>
                  </a:cubicBezTo>
                  <a:cubicBezTo>
                    <a:pt x="134" y="1271"/>
                    <a:pt x="138" y="1266"/>
                    <a:pt x="142" y="1261"/>
                  </a:cubicBezTo>
                  <a:cubicBezTo>
                    <a:pt x="143" y="1261"/>
                    <a:pt x="143" y="1261"/>
                    <a:pt x="143" y="1261"/>
                  </a:cubicBezTo>
                  <a:cubicBezTo>
                    <a:pt x="144" y="1259"/>
                    <a:pt x="144" y="1258"/>
                    <a:pt x="145" y="1256"/>
                  </a:cubicBezTo>
                  <a:cubicBezTo>
                    <a:pt x="147" y="1252"/>
                    <a:pt x="149" y="1249"/>
                    <a:pt x="151" y="1245"/>
                  </a:cubicBezTo>
                  <a:cubicBezTo>
                    <a:pt x="154" y="1239"/>
                    <a:pt x="156" y="1233"/>
                    <a:pt x="157" y="1226"/>
                  </a:cubicBezTo>
                  <a:cubicBezTo>
                    <a:pt x="158" y="1218"/>
                    <a:pt x="157" y="1212"/>
                    <a:pt x="156" y="1206"/>
                  </a:cubicBezTo>
                  <a:cubicBezTo>
                    <a:pt x="153" y="1193"/>
                    <a:pt x="147" y="1181"/>
                    <a:pt x="141" y="1171"/>
                  </a:cubicBezTo>
                  <a:cubicBezTo>
                    <a:pt x="138" y="1168"/>
                    <a:pt x="136" y="1164"/>
                    <a:pt x="133" y="1161"/>
                  </a:cubicBezTo>
                  <a:cubicBezTo>
                    <a:pt x="133" y="1160"/>
                    <a:pt x="132" y="1159"/>
                    <a:pt x="132" y="1158"/>
                  </a:cubicBezTo>
                  <a:cubicBezTo>
                    <a:pt x="117" y="1138"/>
                    <a:pt x="100" y="1122"/>
                    <a:pt x="83" y="1105"/>
                  </a:cubicBezTo>
                  <a:cubicBezTo>
                    <a:pt x="67" y="1089"/>
                    <a:pt x="50" y="1074"/>
                    <a:pt x="35" y="1057"/>
                  </a:cubicBezTo>
                  <a:cubicBezTo>
                    <a:pt x="21" y="1040"/>
                    <a:pt x="10" y="1020"/>
                    <a:pt x="9" y="1000"/>
                  </a:cubicBezTo>
                  <a:cubicBezTo>
                    <a:pt x="8" y="991"/>
                    <a:pt x="10" y="982"/>
                    <a:pt x="15" y="972"/>
                  </a:cubicBezTo>
                  <a:cubicBezTo>
                    <a:pt x="19" y="963"/>
                    <a:pt x="25" y="954"/>
                    <a:pt x="32" y="945"/>
                  </a:cubicBezTo>
                  <a:cubicBezTo>
                    <a:pt x="46" y="928"/>
                    <a:pt x="63" y="912"/>
                    <a:pt x="80" y="896"/>
                  </a:cubicBezTo>
                  <a:cubicBezTo>
                    <a:pt x="97" y="880"/>
                    <a:pt x="114" y="865"/>
                    <a:pt x="130" y="847"/>
                  </a:cubicBezTo>
                  <a:cubicBezTo>
                    <a:pt x="138" y="837"/>
                    <a:pt x="146" y="828"/>
                    <a:pt x="151" y="816"/>
                  </a:cubicBezTo>
                  <a:cubicBezTo>
                    <a:pt x="154" y="810"/>
                    <a:pt x="156" y="803"/>
                    <a:pt x="157" y="796"/>
                  </a:cubicBezTo>
                  <a:cubicBezTo>
                    <a:pt x="158" y="789"/>
                    <a:pt x="157" y="783"/>
                    <a:pt x="156" y="776"/>
                  </a:cubicBezTo>
                  <a:cubicBezTo>
                    <a:pt x="153" y="766"/>
                    <a:pt x="149" y="756"/>
                    <a:pt x="144" y="748"/>
                  </a:cubicBezTo>
                  <a:cubicBezTo>
                    <a:pt x="141" y="740"/>
                    <a:pt x="136" y="732"/>
                    <a:pt x="132" y="726"/>
                  </a:cubicBezTo>
                  <a:cubicBezTo>
                    <a:pt x="117" y="705"/>
                    <a:pt x="100" y="689"/>
                    <a:pt x="83" y="673"/>
                  </a:cubicBezTo>
                  <a:cubicBezTo>
                    <a:pt x="67" y="656"/>
                    <a:pt x="50" y="641"/>
                    <a:pt x="35" y="624"/>
                  </a:cubicBezTo>
                  <a:cubicBezTo>
                    <a:pt x="21" y="607"/>
                    <a:pt x="10" y="588"/>
                    <a:pt x="9" y="568"/>
                  </a:cubicBezTo>
                  <a:cubicBezTo>
                    <a:pt x="8" y="558"/>
                    <a:pt x="10" y="549"/>
                    <a:pt x="15" y="540"/>
                  </a:cubicBezTo>
                  <a:cubicBezTo>
                    <a:pt x="19" y="530"/>
                    <a:pt x="25" y="521"/>
                    <a:pt x="32" y="513"/>
                  </a:cubicBezTo>
                  <a:cubicBezTo>
                    <a:pt x="46" y="495"/>
                    <a:pt x="63" y="480"/>
                    <a:pt x="80" y="464"/>
                  </a:cubicBezTo>
                  <a:cubicBezTo>
                    <a:pt x="97" y="448"/>
                    <a:pt x="114" y="432"/>
                    <a:pt x="130" y="414"/>
                  </a:cubicBezTo>
                  <a:cubicBezTo>
                    <a:pt x="138" y="405"/>
                    <a:pt x="146" y="395"/>
                    <a:pt x="151" y="383"/>
                  </a:cubicBezTo>
                  <a:cubicBezTo>
                    <a:pt x="154" y="377"/>
                    <a:pt x="156" y="371"/>
                    <a:pt x="157" y="364"/>
                  </a:cubicBezTo>
                  <a:cubicBezTo>
                    <a:pt x="158" y="356"/>
                    <a:pt x="157" y="350"/>
                    <a:pt x="156" y="344"/>
                  </a:cubicBezTo>
                  <a:cubicBezTo>
                    <a:pt x="153" y="333"/>
                    <a:pt x="149" y="324"/>
                    <a:pt x="144" y="315"/>
                  </a:cubicBezTo>
                  <a:cubicBezTo>
                    <a:pt x="141" y="307"/>
                    <a:pt x="136" y="300"/>
                    <a:pt x="132" y="293"/>
                  </a:cubicBezTo>
                  <a:cubicBezTo>
                    <a:pt x="117" y="273"/>
                    <a:pt x="100" y="256"/>
                    <a:pt x="83" y="240"/>
                  </a:cubicBezTo>
                  <a:cubicBezTo>
                    <a:pt x="67" y="224"/>
                    <a:pt x="50" y="208"/>
                    <a:pt x="35" y="191"/>
                  </a:cubicBezTo>
                  <a:cubicBezTo>
                    <a:pt x="21" y="174"/>
                    <a:pt x="10" y="155"/>
                    <a:pt x="9" y="135"/>
                  </a:cubicBezTo>
                  <a:cubicBezTo>
                    <a:pt x="8" y="126"/>
                    <a:pt x="10" y="116"/>
                    <a:pt x="15" y="107"/>
                  </a:cubicBezTo>
                  <a:cubicBezTo>
                    <a:pt x="19" y="97"/>
                    <a:pt x="25" y="88"/>
                    <a:pt x="32" y="80"/>
                  </a:cubicBezTo>
                  <a:cubicBezTo>
                    <a:pt x="46" y="63"/>
                    <a:pt x="63" y="47"/>
                    <a:pt x="80" y="31"/>
                  </a:cubicBezTo>
                  <a:cubicBezTo>
                    <a:pt x="91" y="21"/>
                    <a:pt x="102" y="10"/>
                    <a:pt x="112" y="0"/>
                  </a:cubicBezTo>
                  <a:cubicBezTo>
                    <a:pt x="97" y="0"/>
                    <a:pt x="97" y="0"/>
                    <a:pt x="97" y="0"/>
                  </a:cubicBezTo>
                  <a:cubicBezTo>
                    <a:pt x="89" y="7"/>
                    <a:pt x="81" y="15"/>
                    <a:pt x="72" y="23"/>
                  </a:cubicBezTo>
                  <a:cubicBezTo>
                    <a:pt x="55" y="39"/>
                    <a:pt x="38" y="54"/>
                    <a:pt x="23"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hidden">
            <a:xfrm>
              <a:off x="7107238"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8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6"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30"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6"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30"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8"/>
                  </a:cubicBezTo>
                  <a:cubicBezTo>
                    <a:pt x="56" y="1522"/>
                    <a:pt x="60" y="1527"/>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6"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8"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7"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3"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3"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3"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3"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3"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hidden">
            <a:xfrm>
              <a:off x="10664825" y="-1587"/>
              <a:ext cx="1027113" cy="6862762"/>
            </a:xfrm>
            <a:custGeom>
              <a:avLst/>
              <a:gdLst>
                <a:gd name="T0" fmla="*/ 131 w 323"/>
                <a:gd name="T1" fmla="*/ 183 h 2159"/>
                <a:gd name="T2" fmla="*/ 21 w 323"/>
                <a:gd name="T3" fmla="*/ 305 h 2159"/>
                <a:gd name="T4" fmla="*/ 12 w 323"/>
                <a:gd name="T5" fmla="*/ 390 h 2159"/>
                <a:gd name="T6" fmla="*/ 125 w 323"/>
                <a:gd name="T7" fmla="*/ 507 h 2159"/>
                <a:gd name="T8" fmla="*/ 122 w 323"/>
                <a:gd name="T9" fmla="*/ 629 h 2159"/>
                <a:gd name="T10" fmla="*/ 15 w 323"/>
                <a:gd name="T11" fmla="*/ 745 h 2159"/>
                <a:gd name="T12" fmla="*/ 15 w 323"/>
                <a:gd name="T13" fmla="*/ 828 h 2159"/>
                <a:gd name="T14" fmla="*/ 144 w 323"/>
                <a:gd name="T15" fmla="*/ 968 h 2159"/>
                <a:gd name="T16" fmla="*/ 37 w 323"/>
                <a:gd name="T17" fmla="*/ 1147 h 2159"/>
                <a:gd name="T18" fmla="*/ 8 w 323"/>
                <a:gd name="T19" fmla="*/ 1245 h 2159"/>
                <a:gd name="T20" fmla="*/ 125 w 323"/>
                <a:gd name="T21" fmla="*/ 1369 h 2159"/>
                <a:gd name="T22" fmla="*/ 113 w 323"/>
                <a:gd name="T23" fmla="*/ 1501 h 2159"/>
                <a:gd name="T24" fmla="*/ 1 w 323"/>
                <a:gd name="T25" fmla="*/ 1656 h 2159"/>
                <a:gd name="T26" fmla="*/ 26 w 323"/>
                <a:gd name="T27" fmla="*/ 1702 h 2159"/>
                <a:gd name="T28" fmla="*/ 151 w 323"/>
                <a:gd name="T29" fmla="*/ 1855 h 2159"/>
                <a:gd name="T30" fmla="*/ 37 w 323"/>
                <a:gd name="T31" fmla="*/ 2009 h 2159"/>
                <a:gd name="T32" fmla="*/ 9 w 323"/>
                <a:gd name="T33" fmla="*/ 2109 h 2159"/>
                <a:gd name="T34" fmla="*/ 68 w 323"/>
                <a:gd name="T35" fmla="*/ 2159 h 2159"/>
                <a:gd name="T36" fmla="*/ 80 w 323"/>
                <a:gd name="T37" fmla="*/ 1981 h 2159"/>
                <a:gd name="T38" fmla="*/ 163 w 323"/>
                <a:gd name="T39" fmla="*/ 1862 h 2159"/>
                <a:gd name="T40" fmla="*/ 264 w 323"/>
                <a:gd name="T41" fmla="*/ 1995 h 2159"/>
                <a:gd name="T42" fmla="*/ 289 w 323"/>
                <a:gd name="T43" fmla="*/ 2131 h 2159"/>
                <a:gd name="T44" fmla="*/ 309 w 323"/>
                <a:gd name="T45" fmla="*/ 2122 h 2159"/>
                <a:gd name="T46" fmla="*/ 323 w 323"/>
                <a:gd name="T47" fmla="*/ 2071 h 2159"/>
                <a:gd name="T48" fmla="*/ 250 w 323"/>
                <a:gd name="T49" fmla="*/ 1966 h 2159"/>
                <a:gd name="T50" fmla="*/ 246 w 323"/>
                <a:gd name="T51" fmla="*/ 1757 h 2159"/>
                <a:gd name="T52" fmla="*/ 323 w 323"/>
                <a:gd name="T53" fmla="*/ 1640 h 2159"/>
                <a:gd name="T54" fmla="*/ 202 w 323"/>
                <a:gd name="T55" fmla="*/ 1486 h 2159"/>
                <a:gd name="T56" fmla="*/ 297 w 323"/>
                <a:gd name="T57" fmla="*/ 1276 h 2159"/>
                <a:gd name="T58" fmla="*/ 323 w 323"/>
                <a:gd name="T59" fmla="*/ 1230 h 2159"/>
                <a:gd name="T60" fmla="*/ 300 w 323"/>
                <a:gd name="T61" fmla="*/ 1161 h 2159"/>
                <a:gd name="T62" fmla="*/ 181 w 323"/>
                <a:gd name="T63" fmla="*/ 972 h 2159"/>
                <a:gd name="T64" fmla="*/ 323 w 323"/>
                <a:gd name="T65" fmla="*/ 800 h 2159"/>
                <a:gd name="T66" fmla="*/ 298 w 323"/>
                <a:gd name="T67" fmla="*/ 726 h 2159"/>
                <a:gd name="T68" fmla="*/ 199 w 323"/>
                <a:gd name="T69" fmla="*/ 513 h 2159"/>
                <a:gd name="T70" fmla="*/ 322 w 323"/>
                <a:gd name="T71" fmla="*/ 363 h 2159"/>
                <a:gd name="T72" fmla="*/ 250 w 323"/>
                <a:gd name="T73" fmla="*/ 240 h 2159"/>
                <a:gd name="T74" fmla="*/ 246 w 323"/>
                <a:gd name="T75" fmla="*/ 31 h 2159"/>
                <a:gd name="T76" fmla="*/ 170 w 323"/>
                <a:gd name="T77" fmla="*/ 102 h 2159"/>
                <a:gd name="T78" fmla="*/ 84 w 323"/>
                <a:gd name="T79" fmla="*/ 16 h 2159"/>
                <a:gd name="T80" fmla="*/ 193 w 323"/>
                <a:gd name="T81" fmla="*/ 1493 h 2159"/>
                <a:gd name="T82" fmla="*/ 290 w 323"/>
                <a:gd name="T83" fmla="*/ 1594 h 2159"/>
                <a:gd name="T84" fmla="*/ 239 w 323"/>
                <a:gd name="T85" fmla="*/ 1749 h 2159"/>
                <a:gd name="T86" fmla="*/ 154 w 323"/>
                <a:gd name="T87" fmla="*/ 1824 h 2159"/>
                <a:gd name="T88" fmla="*/ 14 w 323"/>
                <a:gd name="T89" fmla="*/ 1658 h 2159"/>
                <a:gd name="T90" fmla="*/ 163 w 323"/>
                <a:gd name="T91" fmla="*/ 1432 h 2159"/>
                <a:gd name="T92" fmla="*/ 193 w 323"/>
                <a:gd name="T93" fmla="*/ 1064 h 2159"/>
                <a:gd name="T94" fmla="*/ 307 w 323"/>
                <a:gd name="T95" fmla="*/ 1244 h 2159"/>
                <a:gd name="T96" fmla="*/ 163 w 323"/>
                <a:gd name="T97" fmla="*/ 1425 h 2159"/>
                <a:gd name="T98" fmla="*/ 34 w 323"/>
                <a:gd name="T99" fmla="*/ 1263 h 2159"/>
                <a:gd name="T100" fmla="*/ 130 w 323"/>
                <a:gd name="T101" fmla="*/ 1070 h 2159"/>
                <a:gd name="T102" fmla="*/ 173 w 323"/>
                <a:gd name="T103" fmla="*/ 1035 h 2159"/>
                <a:gd name="T104" fmla="*/ 278 w 323"/>
                <a:gd name="T105" fmla="*/ 719 h 2159"/>
                <a:gd name="T106" fmla="*/ 289 w 323"/>
                <a:gd name="T107" fmla="*/ 840 h 2159"/>
                <a:gd name="T108" fmla="*/ 161 w 323"/>
                <a:gd name="T109" fmla="*/ 982 h 2159"/>
                <a:gd name="T110" fmla="*/ 17 w 323"/>
                <a:gd name="T111" fmla="*/ 811 h 2159"/>
                <a:gd name="T112" fmla="*/ 151 w 323"/>
                <a:gd name="T113" fmla="*/ 607 h 2159"/>
                <a:gd name="T114" fmla="*/ 193 w 323"/>
                <a:gd name="T115" fmla="*/ 631 h 2159"/>
                <a:gd name="T116" fmla="*/ 193 w 323"/>
                <a:gd name="T117" fmla="*/ 198 h 2159"/>
                <a:gd name="T118" fmla="*/ 306 w 323"/>
                <a:gd name="T119" fmla="*/ 329 h 2159"/>
                <a:gd name="T120" fmla="*/ 190 w 323"/>
                <a:gd name="T121" fmla="*/ 505 h 2159"/>
                <a:gd name="T122" fmla="*/ 134 w 323"/>
                <a:gd name="T123" fmla="*/ 499 h 2159"/>
                <a:gd name="T124" fmla="*/ 34 w 323"/>
                <a:gd name="T125"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3" h="2159">
                  <a:moveTo>
                    <a:pt x="125" y="74"/>
                  </a:moveTo>
                  <a:cubicBezTo>
                    <a:pt x="132" y="83"/>
                    <a:pt x="139" y="92"/>
                    <a:pt x="144" y="103"/>
                  </a:cubicBezTo>
                  <a:cubicBezTo>
                    <a:pt x="148" y="111"/>
                    <a:pt x="151" y="121"/>
                    <a:pt x="151" y="131"/>
                  </a:cubicBezTo>
                  <a:cubicBezTo>
                    <a:pt x="151" y="131"/>
                    <a:pt x="151" y="131"/>
                    <a:pt x="151" y="131"/>
                  </a:cubicBezTo>
                  <a:cubicBezTo>
                    <a:pt x="148" y="149"/>
                    <a:pt x="141" y="167"/>
                    <a:pt x="131" y="183"/>
                  </a:cubicBezTo>
                  <a:cubicBezTo>
                    <a:pt x="128" y="187"/>
                    <a:pt x="125" y="192"/>
                    <a:pt x="122" y="196"/>
                  </a:cubicBezTo>
                  <a:cubicBezTo>
                    <a:pt x="122" y="196"/>
                    <a:pt x="122" y="197"/>
                    <a:pt x="121" y="197"/>
                  </a:cubicBezTo>
                  <a:cubicBezTo>
                    <a:pt x="107" y="215"/>
                    <a:pt x="89" y="230"/>
                    <a:pt x="72" y="246"/>
                  </a:cubicBezTo>
                  <a:cubicBezTo>
                    <a:pt x="56" y="262"/>
                    <a:pt x="39" y="279"/>
                    <a:pt x="25" y="298"/>
                  </a:cubicBezTo>
                  <a:cubicBezTo>
                    <a:pt x="24" y="300"/>
                    <a:pt x="22" y="302"/>
                    <a:pt x="21" y="305"/>
                  </a:cubicBezTo>
                  <a:cubicBezTo>
                    <a:pt x="19" y="307"/>
                    <a:pt x="17" y="310"/>
                    <a:pt x="15" y="313"/>
                  </a:cubicBezTo>
                  <a:cubicBezTo>
                    <a:pt x="9" y="322"/>
                    <a:pt x="4" y="333"/>
                    <a:pt x="2" y="345"/>
                  </a:cubicBezTo>
                  <a:cubicBezTo>
                    <a:pt x="1" y="351"/>
                    <a:pt x="0" y="357"/>
                    <a:pt x="1" y="363"/>
                  </a:cubicBezTo>
                  <a:cubicBezTo>
                    <a:pt x="2" y="369"/>
                    <a:pt x="3" y="374"/>
                    <a:pt x="6" y="379"/>
                  </a:cubicBezTo>
                  <a:cubicBezTo>
                    <a:pt x="8" y="383"/>
                    <a:pt x="10" y="387"/>
                    <a:pt x="12" y="390"/>
                  </a:cubicBezTo>
                  <a:cubicBezTo>
                    <a:pt x="13" y="392"/>
                    <a:pt x="14" y="394"/>
                    <a:pt x="15" y="396"/>
                  </a:cubicBezTo>
                  <a:cubicBezTo>
                    <a:pt x="16" y="396"/>
                    <a:pt x="16" y="396"/>
                    <a:pt x="16" y="396"/>
                  </a:cubicBezTo>
                  <a:cubicBezTo>
                    <a:pt x="19" y="400"/>
                    <a:pt x="23" y="404"/>
                    <a:pt x="26" y="408"/>
                  </a:cubicBezTo>
                  <a:cubicBezTo>
                    <a:pt x="42" y="426"/>
                    <a:pt x="59" y="441"/>
                    <a:pt x="76" y="457"/>
                  </a:cubicBezTo>
                  <a:cubicBezTo>
                    <a:pt x="93" y="473"/>
                    <a:pt x="110" y="489"/>
                    <a:pt x="125" y="507"/>
                  </a:cubicBezTo>
                  <a:cubicBezTo>
                    <a:pt x="132" y="516"/>
                    <a:pt x="139" y="525"/>
                    <a:pt x="144" y="535"/>
                  </a:cubicBezTo>
                  <a:cubicBezTo>
                    <a:pt x="148" y="544"/>
                    <a:pt x="151" y="554"/>
                    <a:pt x="151" y="564"/>
                  </a:cubicBezTo>
                  <a:cubicBezTo>
                    <a:pt x="151" y="564"/>
                    <a:pt x="151" y="564"/>
                    <a:pt x="151" y="564"/>
                  </a:cubicBezTo>
                  <a:cubicBezTo>
                    <a:pt x="148" y="582"/>
                    <a:pt x="141" y="600"/>
                    <a:pt x="131" y="616"/>
                  </a:cubicBezTo>
                  <a:cubicBezTo>
                    <a:pt x="128" y="620"/>
                    <a:pt x="125" y="625"/>
                    <a:pt x="122" y="629"/>
                  </a:cubicBezTo>
                  <a:cubicBezTo>
                    <a:pt x="122" y="629"/>
                    <a:pt x="122" y="629"/>
                    <a:pt x="121" y="630"/>
                  </a:cubicBezTo>
                  <a:cubicBezTo>
                    <a:pt x="107" y="648"/>
                    <a:pt x="89" y="663"/>
                    <a:pt x="72" y="679"/>
                  </a:cubicBezTo>
                  <a:cubicBezTo>
                    <a:pt x="56" y="695"/>
                    <a:pt x="39" y="711"/>
                    <a:pt x="25" y="730"/>
                  </a:cubicBezTo>
                  <a:cubicBezTo>
                    <a:pt x="24" y="733"/>
                    <a:pt x="22" y="735"/>
                    <a:pt x="21" y="737"/>
                  </a:cubicBezTo>
                  <a:cubicBezTo>
                    <a:pt x="19" y="740"/>
                    <a:pt x="17" y="743"/>
                    <a:pt x="15" y="745"/>
                  </a:cubicBezTo>
                  <a:cubicBezTo>
                    <a:pt x="9" y="755"/>
                    <a:pt x="4" y="766"/>
                    <a:pt x="2" y="778"/>
                  </a:cubicBezTo>
                  <a:cubicBezTo>
                    <a:pt x="1" y="784"/>
                    <a:pt x="0" y="789"/>
                    <a:pt x="1" y="795"/>
                  </a:cubicBezTo>
                  <a:cubicBezTo>
                    <a:pt x="2" y="801"/>
                    <a:pt x="3" y="807"/>
                    <a:pt x="6" y="812"/>
                  </a:cubicBezTo>
                  <a:cubicBezTo>
                    <a:pt x="8" y="816"/>
                    <a:pt x="10" y="819"/>
                    <a:pt x="12" y="823"/>
                  </a:cubicBezTo>
                  <a:cubicBezTo>
                    <a:pt x="13" y="825"/>
                    <a:pt x="14" y="827"/>
                    <a:pt x="15" y="828"/>
                  </a:cubicBezTo>
                  <a:cubicBezTo>
                    <a:pt x="16" y="828"/>
                    <a:pt x="16" y="828"/>
                    <a:pt x="16" y="828"/>
                  </a:cubicBezTo>
                  <a:cubicBezTo>
                    <a:pt x="19" y="833"/>
                    <a:pt x="23" y="837"/>
                    <a:pt x="26" y="841"/>
                  </a:cubicBezTo>
                  <a:cubicBezTo>
                    <a:pt x="42" y="858"/>
                    <a:pt x="59" y="874"/>
                    <a:pt x="76" y="890"/>
                  </a:cubicBezTo>
                  <a:cubicBezTo>
                    <a:pt x="93" y="906"/>
                    <a:pt x="110" y="922"/>
                    <a:pt x="125" y="939"/>
                  </a:cubicBezTo>
                  <a:cubicBezTo>
                    <a:pt x="132" y="948"/>
                    <a:pt x="139" y="958"/>
                    <a:pt x="144" y="968"/>
                  </a:cubicBezTo>
                  <a:cubicBezTo>
                    <a:pt x="147" y="976"/>
                    <a:pt x="150" y="984"/>
                    <a:pt x="151" y="993"/>
                  </a:cubicBezTo>
                  <a:cubicBezTo>
                    <a:pt x="151" y="993"/>
                    <a:pt x="151" y="993"/>
                    <a:pt x="151" y="993"/>
                  </a:cubicBezTo>
                  <a:cubicBezTo>
                    <a:pt x="148" y="1012"/>
                    <a:pt x="141" y="1029"/>
                    <a:pt x="131" y="1045"/>
                  </a:cubicBezTo>
                  <a:cubicBezTo>
                    <a:pt x="119" y="1065"/>
                    <a:pt x="103" y="1082"/>
                    <a:pt x="86" y="1098"/>
                  </a:cubicBezTo>
                  <a:cubicBezTo>
                    <a:pt x="70" y="1114"/>
                    <a:pt x="52" y="1130"/>
                    <a:pt x="37" y="1147"/>
                  </a:cubicBezTo>
                  <a:cubicBezTo>
                    <a:pt x="29" y="1156"/>
                    <a:pt x="21" y="1165"/>
                    <a:pt x="15" y="1175"/>
                  </a:cubicBezTo>
                  <a:cubicBezTo>
                    <a:pt x="9" y="1185"/>
                    <a:pt x="4" y="1195"/>
                    <a:pt x="2" y="1207"/>
                  </a:cubicBezTo>
                  <a:cubicBezTo>
                    <a:pt x="1" y="1213"/>
                    <a:pt x="0" y="1219"/>
                    <a:pt x="1" y="1225"/>
                  </a:cubicBezTo>
                  <a:cubicBezTo>
                    <a:pt x="2" y="1231"/>
                    <a:pt x="3" y="1236"/>
                    <a:pt x="6" y="1242"/>
                  </a:cubicBezTo>
                  <a:cubicBezTo>
                    <a:pt x="7" y="1243"/>
                    <a:pt x="7" y="1244"/>
                    <a:pt x="8" y="1245"/>
                  </a:cubicBezTo>
                  <a:cubicBezTo>
                    <a:pt x="10" y="1251"/>
                    <a:pt x="12" y="1256"/>
                    <a:pt x="15" y="1261"/>
                  </a:cubicBezTo>
                  <a:cubicBezTo>
                    <a:pt x="19" y="1261"/>
                    <a:pt x="19" y="1261"/>
                    <a:pt x="19" y="1261"/>
                  </a:cubicBezTo>
                  <a:cubicBezTo>
                    <a:pt x="21" y="1264"/>
                    <a:pt x="24" y="1267"/>
                    <a:pt x="26" y="1270"/>
                  </a:cubicBezTo>
                  <a:cubicBezTo>
                    <a:pt x="42" y="1288"/>
                    <a:pt x="59" y="1303"/>
                    <a:pt x="76" y="1319"/>
                  </a:cubicBezTo>
                  <a:cubicBezTo>
                    <a:pt x="93" y="1335"/>
                    <a:pt x="110" y="1351"/>
                    <a:pt x="125" y="1369"/>
                  </a:cubicBezTo>
                  <a:cubicBezTo>
                    <a:pt x="132" y="1378"/>
                    <a:pt x="139" y="1387"/>
                    <a:pt x="144" y="1398"/>
                  </a:cubicBezTo>
                  <a:cubicBezTo>
                    <a:pt x="148" y="1406"/>
                    <a:pt x="151" y="1415"/>
                    <a:pt x="151" y="1425"/>
                  </a:cubicBezTo>
                  <a:cubicBezTo>
                    <a:pt x="151" y="1425"/>
                    <a:pt x="151" y="1425"/>
                    <a:pt x="151"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1" y="1644"/>
                    <a:pt x="0" y="1650"/>
                    <a:pt x="1" y="1656"/>
                  </a:cubicBezTo>
                  <a:cubicBezTo>
                    <a:pt x="2" y="1662"/>
                    <a:pt x="3" y="1668"/>
                    <a:pt x="6" y="1673"/>
                  </a:cubicBezTo>
                  <a:cubicBezTo>
                    <a:pt x="7" y="1676"/>
                    <a:pt x="9" y="1679"/>
                    <a:pt x="11" y="1681"/>
                  </a:cubicBezTo>
                  <a:cubicBezTo>
                    <a:pt x="12" y="1685"/>
                    <a:pt x="13" y="1688"/>
                    <a:pt x="15" y="1691"/>
                  </a:cubicBezTo>
                  <a:cubicBezTo>
                    <a:pt x="17" y="1691"/>
                    <a:pt x="17" y="1691"/>
                    <a:pt x="17" y="1691"/>
                  </a:cubicBezTo>
                  <a:cubicBezTo>
                    <a:pt x="20" y="1694"/>
                    <a:pt x="23" y="1698"/>
                    <a:pt x="26" y="1702"/>
                  </a:cubicBezTo>
                  <a:cubicBezTo>
                    <a:pt x="42" y="1719"/>
                    <a:pt x="59" y="1735"/>
                    <a:pt x="76" y="1751"/>
                  </a:cubicBezTo>
                  <a:cubicBezTo>
                    <a:pt x="93" y="1767"/>
                    <a:pt x="110" y="1783"/>
                    <a:pt x="125" y="1800"/>
                  </a:cubicBezTo>
                  <a:cubicBezTo>
                    <a:pt x="132" y="1809"/>
                    <a:pt x="139" y="1819"/>
                    <a:pt x="144" y="1829"/>
                  </a:cubicBezTo>
                  <a:cubicBezTo>
                    <a:pt x="148" y="1837"/>
                    <a:pt x="150" y="1846"/>
                    <a:pt x="151" y="1855"/>
                  </a:cubicBezTo>
                  <a:cubicBezTo>
                    <a:pt x="151" y="1855"/>
                    <a:pt x="151" y="1855"/>
                    <a:pt x="151" y="1855"/>
                  </a:cubicBezTo>
                  <a:cubicBezTo>
                    <a:pt x="148" y="1874"/>
                    <a:pt x="141" y="1891"/>
                    <a:pt x="131" y="1907"/>
                  </a:cubicBezTo>
                  <a:cubicBezTo>
                    <a:pt x="121" y="1923"/>
                    <a:pt x="108" y="1938"/>
                    <a:pt x="95" y="1951"/>
                  </a:cubicBezTo>
                  <a:cubicBezTo>
                    <a:pt x="88" y="1959"/>
                    <a:pt x="80" y="1966"/>
                    <a:pt x="72" y="1973"/>
                  </a:cubicBezTo>
                  <a:cubicBezTo>
                    <a:pt x="61" y="1984"/>
                    <a:pt x="49" y="1995"/>
                    <a:pt x="39" y="2007"/>
                  </a:cubicBezTo>
                  <a:cubicBezTo>
                    <a:pt x="38" y="2008"/>
                    <a:pt x="37" y="2008"/>
                    <a:pt x="37" y="2009"/>
                  </a:cubicBezTo>
                  <a:cubicBezTo>
                    <a:pt x="29" y="2018"/>
                    <a:pt x="21" y="2027"/>
                    <a:pt x="15" y="2037"/>
                  </a:cubicBezTo>
                  <a:cubicBezTo>
                    <a:pt x="9" y="2047"/>
                    <a:pt x="4" y="2057"/>
                    <a:pt x="2" y="2069"/>
                  </a:cubicBezTo>
                  <a:cubicBezTo>
                    <a:pt x="1" y="2075"/>
                    <a:pt x="0" y="2081"/>
                    <a:pt x="1" y="2087"/>
                  </a:cubicBezTo>
                  <a:cubicBezTo>
                    <a:pt x="2" y="2093"/>
                    <a:pt x="3" y="2098"/>
                    <a:pt x="6" y="2104"/>
                  </a:cubicBezTo>
                  <a:cubicBezTo>
                    <a:pt x="7" y="2106"/>
                    <a:pt x="8" y="2107"/>
                    <a:pt x="9" y="2109"/>
                  </a:cubicBezTo>
                  <a:cubicBezTo>
                    <a:pt x="11" y="2114"/>
                    <a:pt x="13" y="2118"/>
                    <a:pt x="15" y="2122"/>
                  </a:cubicBezTo>
                  <a:cubicBezTo>
                    <a:pt x="18" y="2122"/>
                    <a:pt x="18" y="2122"/>
                    <a:pt x="18" y="2122"/>
                  </a:cubicBezTo>
                  <a:cubicBezTo>
                    <a:pt x="21" y="2126"/>
                    <a:pt x="23" y="2129"/>
                    <a:pt x="26" y="2132"/>
                  </a:cubicBezTo>
                  <a:cubicBezTo>
                    <a:pt x="34" y="2142"/>
                    <a:pt x="43" y="2150"/>
                    <a:pt x="52" y="2159"/>
                  </a:cubicBezTo>
                  <a:cubicBezTo>
                    <a:pt x="68" y="2159"/>
                    <a:pt x="68" y="2159"/>
                    <a:pt x="68" y="2159"/>
                  </a:cubicBezTo>
                  <a:cubicBezTo>
                    <a:pt x="56" y="2148"/>
                    <a:pt x="45" y="2137"/>
                    <a:pt x="34" y="2125"/>
                  </a:cubicBezTo>
                  <a:cubicBezTo>
                    <a:pt x="27" y="2117"/>
                    <a:pt x="21" y="2109"/>
                    <a:pt x="16" y="2101"/>
                  </a:cubicBezTo>
                  <a:cubicBezTo>
                    <a:pt x="15" y="2097"/>
                    <a:pt x="15" y="2093"/>
                    <a:pt x="14" y="2089"/>
                  </a:cubicBezTo>
                  <a:cubicBezTo>
                    <a:pt x="13" y="2068"/>
                    <a:pt x="21" y="2048"/>
                    <a:pt x="34" y="2030"/>
                  </a:cubicBezTo>
                  <a:cubicBezTo>
                    <a:pt x="47" y="2012"/>
                    <a:pt x="63" y="1997"/>
                    <a:pt x="80" y="1981"/>
                  </a:cubicBezTo>
                  <a:cubicBezTo>
                    <a:pt x="97" y="1965"/>
                    <a:pt x="115" y="1949"/>
                    <a:pt x="130" y="1931"/>
                  </a:cubicBezTo>
                  <a:cubicBezTo>
                    <a:pt x="138" y="1922"/>
                    <a:pt x="146" y="1912"/>
                    <a:pt x="151" y="1900"/>
                  </a:cubicBezTo>
                  <a:cubicBezTo>
                    <a:pt x="157" y="1889"/>
                    <a:pt x="162" y="1877"/>
                    <a:pt x="163" y="1863"/>
                  </a:cubicBezTo>
                  <a:cubicBezTo>
                    <a:pt x="163" y="1862"/>
                    <a:pt x="163" y="1860"/>
                    <a:pt x="163" y="1859"/>
                  </a:cubicBezTo>
                  <a:cubicBezTo>
                    <a:pt x="163" y="1860"/>
                    <a:pt x="163" y="1861"/>
                    <a:pt x="163" y="1862"/>
                  </a:cubicBezTo>
                  <a:cubicBezTo>
                    <a:pt x="164" y="1874"/>
                    <a:pt x="168" y="1886"/>
                    <a:pt x="173" y="1896"/>
                  </a:cubicBezTo>
                  <a:cubicBezTo>
                    <a:pt x="179" y="1907"/>
                    <a:pt x="186" y="1916"/>
                    <a:pt x="193" y="1925"/>
                  </a:cubicBezTo>
                  <a:cubicBezTo>
                    <a:pt x="208" y="1943"/>
                    <a:pt x="226" y="1958"/>
                    <a:pt x="242" y="1974"/>
                  </a:cubicBezTo>
                  <a:cubicBezTo>
                    <a:pt x="243" y="1975"/>
                    <a:pt x="243" y="1975"/>
                    <a:pt x="243" y="1975"/>
                  </a:cubicBezTo>
                  <a:cubicBezTo>
                    <a:pt x="250" y="1982"/>
                    <a:pt x="257" y="1988"/>
                    <a:pt x="264" y="1995"/>
                  </a:cubicBezTo>
                  <a:cubicBezTo>
                    <a:pt x="273" y="2004"/>
                    <a:pt x="282" y="2014"/>
                    <a:pt x="290" y="2025"/>
                  </a:cubicBezTo>
                  <a:cubicBezTo>
                    <a:pt x="296" y="2035"/>
                    <a:pt x="302" y="2045"/>
                    <a:pt x="306" y="2056"/>
                  </a:cubicBezTo>
                  <a:cubicBezTo>
                    <a:pt x="309" y="2067"/>
                    <a:pt x="311" y="2078"/>
                    <a:pt x="310" y="2090"/>
                  </a:cubicBezTo>
                  <a:cubicBezTo>
                    <a:pt x="309" y="2096"/>
                    <a:pt x="308" y="2102"/>
                    <a:pt x="306" y="2108"/>
                  </a:cubicBezTo>
                  <a:cubicBezTo>
                    <a:pt x="301" y="2116"/>
                    <a:pt x="295" y="2124"/>
                    <a:pt x="289" y="2131"/>
                  </a:cubicBezTo>
                  <a:cubicBezTo>
                    <a:pt x="280" y="2141"/>
                    <a:pt x="271" y="2150"/>
                    <a:pt x="261" y="2159"/>
                  </a:cubicBezTo>
                  <a:cubicBezTo>
                    <a:pt x="277" y="2159"/>
                    <a:pt x="277" y="2159"/>
                    <a:pt x="277" y="2159"/>
                  </a:cubicBezTo>
                  <a:cubicBezTo>
                    <a:pt x="284" y="2152"/>
                    <a:pt x="290" y="2145"/>
                    <a:pt x="297" y="2138"/>
                  </a:cubicBezTo>
                  <a:cubicBezTo>
                    <a:pt x="301" y="2133"/>
                    <a:pt x="305" y="2128"/>
                    <a:pt x="309" y="2122"/>
                  </a:cubicBezTo>
                  <a:cubicBezTo>
                    <a:pt x="309" y="2122"/>
                    <a:pt x="309" y="2122"/>
                    <a:pt x="309" y="2122"/>
                  </a:cubicBezTo>
                  <a:cubicBezTo>
                    <a:pt x="310" y="2122"/>
                    <a:pt x="310" y="2121"/>
                    <a:pt x="310" y="2120"/>
                  </a:cubicBezTo>
                  <a:cubicBezTo>
                    <a:pt x="313" y="2116"/>
                    <a:pt x="316" y="2112"/>
                    <a:pt x="318" y="2107"/>
                  </a:cubicBezTo>
                  <a:cubicBezTo>
                    <a:pt x="320" y="2102"/>
                    <a:pt x="322" y="2097"/>
                    <a:pt x="323" y="2092"/>
                  </a:cubicBezTo>
                  <a:cubicBezTo>
                    <a:pt x="322" y="2090"/>
                    <a:pt x="322" y="2088"/>
                    <a:pt x="322" y="2087"/>
                  </a:cubicBezTo>
                  <a:cubicBezTo>
                    <a:pt x="321" y="2081"/>
                    <a:pt x="322" y="2076"/>
                    <a:pt x="323" y="2071"/>
                  </a:cubicBezTo>
                  <a:cubicBezTo>
                    <a:pt x="322" y="2070"/>
                    <a:pt x="322" y="2069"/>
                    <a:pt x="322" y="2068"/>
                  </a:cubicBezTo>
                  <a:cubicBezTo>
                    <a:pt x="320" y="2055"/>
                    <a:pt x="314" y="2043"/>
                    <a:pt x="307" y="2033"/>
                  </a:cubicBezTo>
                  <a:cubicBezTo>
                    <a:pt x="306" y="2032"/>
                    <a:pt x="305" y="2030"/>
                    <a:pt x="304" y="2029"/>
                  </a:cubicBezTo>
                  <a:cubicBezTo>
                    <a:pt x="302" y="2026"/>
                    <a:pt x="300" y="2022"/>
                    <a:pt x="298" y="2019"/>
                  </a:cubicBezTo>
                  <a:cubicBezTo>
                    <a:pt x="284" y="1999"/>
                    <a:pt x="267" y="1982"/>
                    <a:pt x="250" y="1966"/>
                  </a:cubicBezTo>
                  <a:cubicBezTo>
                    <a:pt x="233" y="1950"/>
                    <a:pt x="216" y="1935"/>
                    <a:pt x="202" y="1917"/>
                  </a:cubicBezTo>
                  <a:cubicBezTo>
                    <a:pt x="188" y="1901"/>
                    <a:pt x="177" y="1881"/>
                    <a:pt x="175" y="1861"/>
                  </a:cubicBezTo>
                  <a:cubicBezTo>
                    <a:pt x="174" y="1852"/>
                    <a:pt x="177" y="1843"/>
                    <a:pt x="181" y="1833"/>
                  </a:cubicBezTo>
                  <a:cubicBezTo>
                    <a:pt x="186" y="1824"/>
                    <a:pt x="192" y="1815"/>
                    <a:pt x="199" y="1806"/>
                  </a:cubicBezTo>
                  <a:cubicBezTo>
                    <a:pt x="213" y="1789"/>
                    <a:pt x="230" y="1773"/>
                    <a:pt x="246" y="1757"/>
                  </a:cubicBezTo>
                  <a:cubicBezTo>
                    <a:pt x="263" y="1741"/>
                    <a:pt x="281" y="1726"/>
                    <a:pt x="297" y="1708"/>
                  </a:cubicBezTo>
                  <a:cubicBezTo>
                    <a:pt x="304" y="1698"/>
                    <a:pt x="312" y="1689"/>
                    <a:pt x="318" y="1677"/>
                  </a:cubicBezTo>
                  <a:cubicBezTo>
                    <a:pt x="320" y="1672"/>
                    <a:pt x="322" y="1667"/>
                    <a:pt x="323" y="1661"/>
                  </a:cubicBezTo>
                  <a:cubicBezTo>
                    <a:pt x="322" y="1660"/>
                    <a:pt x="322" y="1658"/>
                    <a:pt x="322" y="1656"/>
                  </a:cubicBezTo>
                  <a:cubicBezTo>
                    <a:pt x="321" y="1651"/>
                    <a:pt x="322" y="1646"/>
                    <a:pt x="323" y="1640"/>
                  </a:cubicBezTo>
                  <a:cubicBezTo>
                    <a:pt x="322" y="1639"/>
                    <a:pt x="322" y="1638"/>
                    <a:pt x="322" y="1637"/>
                  </a:cubicBezTo>
                  <a:cubicBezTo>
                    <a:pt x="320" y="1625"/>
                    <a:pt x="315" y="1614"/>
                    <a:pt x="308" y="1605"/>
                  </a:cubicBezTo>
                  <a:cubicBezTo>
                    <a:pt x="305" y="1599"/>
                    <a:pt x="302" y="1593"/>
                    <a:pt x="298" y="1588"/>
                  </a:cubicBezTo>
                  <a:cubicBezTo>
                    <a:pt x="284" y="1567"/>
                    <a:pt x="267" y="1551"/>
                    <a:pt x="250" y="1535"/>
                  </a:cubicBezTo>
                  <a:cubicBezTo>
                    <a:pt x="233" y="1519"/>
                    <a:pt x="216" y="1503"/>
                    <a:pt x="202" y="1486"/>
                  </a:cubicBezTo>
                  <a:cubicBezTo>
                    <a:pt x="188" y="1469"/>
                    <a:pt x="177" y="1450"/>
                    <a:pt x="175" y="1430"/>
                  </a:cubicBezTo>
                  <a:cubicBezTo>
                    <a:pt x="174" y="1421"/>
                    <a:pt x="177" y="1411"/>
                    <a:pt x="181" y="1402"/>
                  </a:cubicBezTo>
                  <a:cubicBezTo>
                    <a:pt x="186" y="1392"/>
                    <a:pt x="192" y="1383"/>
                    <a:pt x="199" y="1375"/>
                  </a:cubicBezTo>
                  <a:cubicBezTo>
                    <a:pt x="213" y="1357"/>
                    <a:pt x="230" y="1342"/>
                    <a:pt x="246" y="1326"/>
                  </a:cubicBezTo>
                  <a:cubicBezTo>
                    <a:pt x="263" y="1310"/>
                    <a:pt x="281" y="1294"/>
                    <a:pt x="297" y="1276"/>
                  </a:cubicBezTo>
                  <a:cubicBezTo>
                    <a:pt x="301" y="1271"/>
                    <a:pt x="305" y="1266"/>
                    <a:pt x="308" y="1261"/>
                  </a:cubicBezTo>
                  <a:cubicBezTo>
                    <a:pt x="309" y="1261"/>
                    <a:pt x="309" y="1261"/>
                    <a:pt x="309" y="1261"/>
                  </a:cubicBezTo>
                  <a:cubicBezTo>
                    <a:pt x="310" y="1259"/>
                    <a:pt x="311" y="1258"/>
                    <a:pt x="312" y="1256"/>
                  </a:cubicBezTo>
                  <a:cubicBezTo>
                    <a:pt x="314" y="1252"/>
                    <a:pt x="316" y="1249"/>
                    <a:pt x="318" y="1245"/>
                  </a:cubicBezTo>
                  <a:cubicBezTo>
                    <a:pt x="320" y="1240"/>
                    <a:pt x="322" y="1235"/>
                    <a:pt x="323" y="1230"/>
                  </a:cubicBezTo>
                  <a:cubicBezTo>
                    <a:pt x="322" y="1228"/>
                    <a:pt x="322" y="1226"/>
                    <a:pt x="322" y="1225"/>
                  </a:cubicBezTo>
                  <a:cubicBezTo>
                    <a:pt x="321" y="1219"/>
                    <a:pt x="322" y="1214"/>
                    <a:pt x="323" y="1209"/>
                  </a:cubicBezTo>
                  <a:cubicBezTo>
                    <a:pt x="322" y="1208"/>
                    <a:pt x="322" y="1207"/>
                    <a:pt x="322" y="1206"/>
                  </a:cubicBezTo>
                  <a:cubicBezTo>
                    <a:pt x="320" y="1193"/>
                    <a:pt x="314" y="1181"/>
                    <a:pt x="307" y="1171"/>
                  </a:cubicBezTo>
                  <a:cubicBezTo>
                    <a:pt x="305" y="1168"/>
                    <a:pt x="302" y="1164"/>
                    <a:pt x="300" y="1161"/>
                  </a:cubicBezTo>
                  <a:cubicBezTo>
                    <a:pt x="299" y="1160"/>
                    <a:pt x="299" y="1159"/>
                    <a:pt x="298" y="1158"/>
                  </a:cubicBezTo>
                  <a:cubicBezTo>
                    <a:pt x="284" y="1138"/>
                    <a:pt x="267" y="1122"/>
                    <a:pt x="250" y="1105"/>
                  </a:cubicBezTo>
                  <a:cubicBezTo>
                    <a:pt x="233" y="1089"/>
                    <a:pt x="216" y="1074"/>
                    <a:pt x="202" y="1057"/>
                  </a:cubicBezTo>
                  <a:cubicBezTo>
                    <a:pt x="188" y="1040"/>
                    <a:pt x="177" y="1020"/>
                    <a:pt x="175" y="1000"/>
                  </a:cubicBezTo>
                  <a:cubicBezTo>
                    <a:pt x="174" y="991"/>
                    <a:pt x="177" y="982"/>
                    <a:pt x="181" y="972"/>
                  </a:cubicBezTo>
                  <a:cubicBezTo>
                    <a:pt x="186" y="963"/>
                    <a:pt x="192" y="954"/>
                    <a:pt x="199" y="945"/>
                  </a:cubicBezTo>
                  <a:cubicBezTo>
                    <a:pt x="213" y="928"/>
                    <a:pt x="230" y="912"/>
                    <a:pt x="246" y="896"/>
                  </a:cubicBezTo>
                  <a:cubicBezTo>
                    <a:pt x="263" y="880"/>
                    <a:pt x="281" y="865"/>
                    <a:pt x="297" y="847"/>
                  </a:cubicBezTo>
                  <a:cubicBezTo>
                    <a:pt x="304" y="837"/>
                    <a:pt x="312" y="828"/>
                    <a:pt x="318" y="816"/>
                  </a:cubicBezTo>
                  <a:cubicBezTo>
                    <a:pt x="320" y="811"/>
                    <a:pt x="322" y="806"/>
                    <a:pt x="323" y="800"/>
                  </a:cubicBezTo>
                  <a:cubicBezTo>
                    <a:pt x="322" y="799"/>
                    <a:pt x="322" y="797"/>
                    <a:pt x="322" y="795"/>
                  </a:cubicBezTo>
                  <a:cubicBezTo>
                    <a:pt x="321" y="790"/>
                    <a:pt x="322" y="785"/>
                    <a:pt x="323" y="779"/>
                  </a:cubicBezTo>
                  <a:cubicBezTo>
                    <a:pt x="322" y="778"/>
                    <a:pt x="322" y="777"/>
                    <a:pt x="322" y="776"/>
                  </a:cubicBezTo>
                  <a:cubicBezTo>
                    <a:pt x="320" y="766"/>
                    <a:pt x="316" y="756"/>
                    <a:pt x="311" y="748"/>
                  </a:cubicBezTo>
                  <a:cubicBezTo>
                    <a:pt x="307" y="740"/>
                    <a:pt x="303" y="732"/>
                    <a:pt x="298" y="726"/>
                  </a:cubicBezTo>
                  <a:cubicBezTo>
                    <a:pt x="284" y="705"/>
                    <a:pt x="267" y="689"/>
                    <a:pt x="250" y="673"/>
                  </a:cubicBezTo>
                  <a:cubicBezTo>
                    <a:pt x="233" y="656"/>
                    <a:pt x="216" y="641"/>
                    <a:pt x="202" y="624"/>
                  </a:cubicBezTo>
                  <a:cubicBezTo>
                    <a:pt x="188" y="607"/>
                    <a:pt x="177" y="588"/>
                    <a:pt x="175" y="568"/>
                  </a:cubicBezTo>
                  <a:cubicBezTo>
                    <a:pt x="174" y="558"/>
                    <a:pt x="177" y="549"/>
                    <a:pt x="181" y="540"/>
                  </a:cubicBezTo>
                  <a:cubicBezTo>
                    <a:pt x="186" y="530"/>
                    <a:pt x="192" y="521"/>
                    <a:pt x="199" y="513"/>
                  </a:cubicBezTo>
                  <a:cubicBezTo>
                    <a:pt x="213" y="495"/>
                    <a:pt x="230" y="480"/>
                    <a:pt x="246" y="464"/>
                  </a:cubicBezTo>
                  <a:cubicBezTo>
                    <a:pt x="263" y="448"/>
                    <a:pt x="281" y="432"/>
                    <a:pt x="297" y="414"/>
                  </a:cubicBezTo>
                  <a:cubicBezTo>
                    <a:pt x="304" y="405"/>
                    <a:pt x="312" y="395"/>
                    <a:pt x="318" y="383"/>
                  </a:cubicBezTo>
                  <a:cubicBezTo>
                    <a:pt x="320" y="378"/>
                    <a:pt x="322" y="373"/>
                    <a:pt x="323" y="367"/>
                  </a:cubicBezTo>
                  <a:cubicBezTo>
                    <a:pt x="322" y="366"/>
                    <a:pt x="322" y="364"/>
                    <a:pt x="322" y="363"/>
                  </a:cubicBezTo>
                  <a:cubicBezTo>
                    <a:pt x="321" y="357"/>
                    <a:pt x="322" y="352"/>
                    <a:pt x="323" y="347"/>
                  </a:cubicBezTo>
                  <a:cubicBezTo>
                    <a:pt x="322" y="346"/>
                    <a:pt x="322" y="345"/>
                    <a:pt x="322" y="344"/>
                  </a:cubicBezTo>
                  <a:cubicBezTo>
                    <a:pt x="320" y="333"/>
                    <a:pt x="316" y="324"/>
                    <a:pt x="311" y="315"/>
                  </a:cubicBezTo>
                  <a:cubicBezTo>
                    <a:pt x="307" y="307"/>
                    <a:pt x="303" y="300"/>
                    <a:pt x="298" y="293"/>
                  </a:cubicBezTo>
                  <a:cubicBezTo>
                    <a:pt x="284" y="273"/>
                    <a:pt x="267" y="256"/>
                    <a:pt x="250" y="240"/>
                  </a:cubicBezTo>
                  <a:cubicBezTo>
                    <a:pt x="233" y="224"/>
                    <a:pt x="216" y="208"/>
                    <a:pt x="202" y="191"/>
                  </a:cubicBezTo>
                  <a:cubicBezTo>
                    <a:pt x="188" y="174"/>
                    <a:pt x="177" y="155"/>
                    <a:pt x="175" y="135"/>
                  </a:cubicBezTo>
                  <a:cubicBezTo>
                    <a:pt x="174" y="126"/>
                    <a:pt x="177" y="116"/>
                    <a:pt x="181" y="107"/>
                  </a:cubicBezTo>
                  <a:cubicBezTo>
                    <a:pt x="186" y="97"/>
                    <a:pt x="192" y="88"/>
                    <a:pt x="199" y="80"/>
                  </a:cubicBezTo>
                  <a:cubicBezTo>
                    <a:pt x="213" y="63"/>
                    <a:pt x="230" y="47"/>
                    <a:pt x="246" y="31"/>
                  </a:cubicBezTo>
                  <a:cubicBezTo>
                    <a:pt x="257" y="21"/>
                    <a:pt x="268" y="10"/>
                    <a:pt x="279" y="0"/>
                  </a:cubicBezTo>
                  <a:cubicBezTo>
                    <a:pt x="263" y="0"/>
                    <a:pt x="263" y="0"/>
                    <a:pt x="263" y="0"/>
                  </a:cubicBezTo>
                  <a:cubicBezTo>
                    <a:pt x="255" y="7"/>
                    <a:pt x="247" y="15"/>
                    <a:pt x="239" y="23"/>
                  </a:cubicBezTo>
                  <a:cubicBezTo>
                    <a:pt x="222" y="39"/>
                    <a:pt x="205" y="54"/>
                    <a:pt x="190" y="72"/>
                  </a:cubicBezTo>
                  <a:cubicBezTo>
                    <a:pt x="182" y="81"/>
                    <a:pt x="176" y="91"/>
                    <a:pt x="170" y="102"/>
                  </a:cubicBezTo>
                  <a:cubicBezTo>
                    <a:pt x="166" y="110"/>
                    <a:pt x="163" y="120"/>
                    <a:pt x="163" y="130"/>
                  </a:cubicBezTo>
                  <a:cubicBezTo>
                    <a:pt x="163" y="125"/>
                    <a:pt x="162" y="121"/>
                    <a:pt x="161" y="116"/>
                  </a:cubicBezTo>
                  <a:cubicBezTo>
                    <a:pt x="160" y="109"/>
                    <a:pt x="157" y="103"/>
                    <a:pt x="154" y="97"/>
                  </a:cubicBezTo>
                  <a:cubicBezTo>
                    <a:pt x="149" y="86"/>
                    <a:pt x="141" y="76"/>
                    <a:pt x="134" y="66"/>
                  </a:cubicBezTo>
                  <a:cubicBezTo>
                    <a:pt x="118" y="48"/>
                    <a:pt x="101" y="32"/>
                    <a:pt x="84" y="16"/>
                  </a:cubicBezTo>
                  <a:cubicBezTo>
                    <a:pt x="78" y="11"/>
                    <a:pt x="72" y="5"/>
                    <a:pt x="66" y="0"/>
                  </a:cubicBezTo>
                  <a:cubicBezTo>
                    <a:pt x="50" y="0"/>
                    <a:pt x="50" y="0"/>
                    <a:pt x="50" y="0"/>
                  </a:cubicBezTo>
                  <a:cubicBezTo>
                    <a:pt x="58" y="8"/>
                    <a:pt x="67" y="16"/>
                    <a:pt x="76" y="24"/>
                  </a:cubicBezTo>
                  <a:cubicBezTo>
                    <a:pt x="93" y="40"/>
                    <a:pt x="110" y="56"/>
                    <a:pt x="125" y="74"/>
                  </a:cubicBezTo>
                  <a:close/>
                  <a:moveTo>
                    <a:pt x="193" y="1493"/>
                  </a:moveTo>
                  <a:cubicBezTo>
                    <a:pt x="200" y="1502"/>
                    <a:pt x="208" y="1510"/>
                    <a:pt x="216" y="1517"/>
                  </a:cubicBezTo>
                  <a:cubicBezTo>
                    <a:pt x="220" y="1522"/>
                    <a:pt x="225" y="1526"/>
                    <a:pt x="229" y="1531"/>
                  </a:cubicBezTo>
                  <a:cubicBezTo>
                    <a:pt x="245" y="1547"/>
                    <a:pt x="263" y="1563"/>
                    <a:pt x="278" y="1580"/>
                  </a:cubicBezTo>
                  <a:cubicBezTo>
                    <a:pt x="280" y="1582"/>
                    <a:pt x="282" y="1584"/>
                    <a:pt x="284" y="1586"/>
                  </a:cubicBezTo>
                  <a:cubicBezTo>
                    <a:pt x="286" y="1589"/>
                    <a:pt x="288" y="1591"/>
                    <a:pt x="290" y="1594"/>
                  </a:cubicBezTo>
                  <a:cubicBezTo>
                    <a:pt x="296" y="1603"/>
                    <a:pt x="302" y="1613"/>
                    <a:pt x="306" y="1624"/>
                  </a:cubicBezTo>
                  <a:cubicBezTo>
                    <a:pt x="309" y="1635"/>
                    <a:pt x="311" y="1647"/>
                    <a:pt x="310" y="1658"/>
                  </a:cubicBezTo>
                  <a:cubicBezTo>
                    <a:pt x="309" y="1666"/>
                    <a:pt x="307" y="1673"/>
                    <a:pt x="304" y="1680"/>
                  </a:cubicBezTo>
                  <a:cubicBezTo>
                    <a:pt x="300" y="1687"/>
                    <a:pt x="294" y="1694"/>
                    <a:pt x="289" y="1701"/>
                  </a:cubicBezTo>
                  <a:cubicBezTo>
                    <a:pt x="273" y="1718"/>
                    <a:pt x="256" y="1733"/>
                    <a:pt x="239" y="1749"/>
                  </a:cubicBezTo>
                  <a:cubicBezTo>
                    <a:pt x="222" y="1765"/>
                    <a:pt x="205" y="1781"/>
                    <a:pt x="190" y="1799"/>
                  </a:cubicBezTo>
                  <a:cubicBezTo>
                    <a:pt x="182" y="1808"/>
                    <a:pt x="176" y="1818"/>
                    <a:pt x="170" y="1828"/>
                  </a:cubicBezTo>
                  <a:cubicBezTo>
                    <a:pt x="166" y="1837"/>
                    <a:pt x="163" y="1847"/>
                    <a:pt x="163" y="1857"/>
                  </a:cubicBezTo>
                  <a:cubicBezTo>
                    <a:pt x="163" y="1852"/>
                    <a:pt x="162" y="1847"/>
                    <a:pt x="161" y="1843"/>
                  </a:cubicBezTo>
                  <a:cubicBezTo>
                    <a:pt x="160" y="1836"/>
                    <a:pt x="157" y="1830"/>
                    <a:pt x="154" y="1824"/>
                  </a:cubicBezTo>
                  <a:cubicBezTo>
                    <a:pt x="149" y="1812"/>
                    <a:pt x="141" y="1802"/>
                    <a:pt x="134" y="1793"/>
                  </a:cubicBezTo>
                  <a:cubicBezTo>
                    <a:pt x="118" y="1774"/>
                    <a:pt x="101" y="1758"/>
                    <a:pt x="84" y="1743"/>
                  </a:cubicBezTo>
                  <a:cubicBezTo>
                    <a:pt x="66" y="1727"/>
                    <a:pt x="49" y="1712"/>
                    <a:pt x="34" y="1695"/>
                  </a:cubicBezTo>
                  <a:cubicBezTo>
                    <a:pt x="27" y="1687"/>
                    <a:pt x="21" y="1679"/>
                    <a:pt x="17" y="1671"/>
                  </a:cubicBezTo>
                  <a:cubicBezTo>
                    <a:pt x="15" y="1667"/>
                    <a:pt x="15" y="1662"/>
                    <a:pt x="14" y="1658"/>
                  </a:cubicBezTo>
                  <a:cubicBezTo>
                    <a:pt x="13" y="1637"/>
                    <a:pt x="21" y="1616"/>
                    <a:pt x="34" y="1599"/>
                  </a:cubicBezTo>
                  <a:cubicBezTo>
                    <a:pt x="47" y="1581"/>
                    <a:pt x="63" y="1565"/>
                    <a:pt x="80" y="1549"/>
                  </a:cubicBezTo>
                  <a:cubicBezTo>
                    <a:pt x="97" y="1534"/>
                    <a:pt x="115" y="1518"/>
                    <a:pt x="130" y="1499"/>
                  </a:cubicBezTo>
                  <a:cubicBezTo>
                    <a:pt x="138" y="1490"/>
                    <a:pt x="146" y="1480"/>
                    <a:pt x="151" y="1469"/>
                  </a:cubicBezTo>
                  <a:cubicBezTo>
                    <a:pt x="157" y="1458"/>
                    <a:pt x="162" y="1445"/>
                    <a:pt x="163" y="1432"/>
                  </a:cubicBezTo>
                  <a:cubicBezTo>
                    <a:pt x="163" y="1430"/>
                    <a:pt x="163" y="1429"/>
                    <a:pt x="163" y="1427"/>
                  </a:cubicBezTo>
                  <a:cubicBezTo>
                    <a:pt x="163" y="1428"/>
                    <a:pt x="163" y="1430"/>
                    <a:pt x="163" y="1431"/>
                  </a:cubicBezTo>
                  <a:cubicBezTo>
                    <a:pt x="164" y="1443"/>
                    <a:pt x="168" y="1454"/>
                    <a:pt x="173" y="1464"/>
                  </a:cubicBezTo>
                  <a:cubicBezTo>
                    <a:pt x="179" y="1475"/>
                    <a:pt x="186" y="1484"/>
                    <a:pt x="193" y="1493"/>
                  </a:cubicBezTo>
                  <a:close/>
                  <a:moveTo>
                    <a:pt x="193" y="1064"/>
                  </a:moveTo>
                  <a:cubicBezTo>
                    <a:pt x="208" y="1082"/>
                    <a:pt x="226" y="1098"/>
                    <a:pt x="242" y="1113"/>
                  </a:cubicBezTo>
                  <a:cubicBezTo>
                    <a:pt x="259" y="1129"/>
                    <a:pt x="276" y="1146"/>
                    <a:pt x="290" y="1164"/>
                  </a:cubicBezTo>
                  <a:cubicBezTo>
                    <a:pt x="296" y="1174"/>
                    <a:pt x="302" y="1184"/>
                    <a:pt x="306" y="1195"/>
                  </a:cubicBezTo>
                  <a:cubicBezTo>
                    <a:pt x="309" y="1206"/>
                    <a:pt x="311" y="1218"/>
                    <a:pt x="310" y="1229"/>
                  </a:cubicBezTo>
                  <a:cubicBezTo>
                    <a:pt x="309" y="1234"/>
                    <a:pt x="308" y="1239"/>
                    <a:pt x="307" y="1244"/>
                  </a:cubicBezTo>
                  <a:cubicBezTo>
                    <a:pt x="302" y="1253"/>
                    <a:pt x="295" y="1261"/>
                    <a:pt x="289" y="1269"/>
                  </a:cubicBezTo>
                  <a:cubicBezTo>
                    <a:pt x="273" y="1286"/>
                    <a:pt x="256" y="1302"/>
                    <a:pt x="239" y="1318"/>
                  </a:cubicBezTo>
                  <a:cubicBezTo>
                    <a:pt x="222" y="1333"/>
                    <a:pt x="205" y="1349"/>
                    <a:pt x="190" y="1367"/>
                  </a:cubicBezTo>
                  <a:cubicBezTo>
                    <a:pt x="182" y="1376"/>
                    <a:pt x="176" y="1386"/>
                    <a:pt x="170" y="1396"/>
                  </a:cubicBezTo>
                  <a:cubicBezTo>
                    <a:pt x="166" y="1405"/>
                    <a:pt x="163" y="1415"/>
                    <a:pt x="163" y="1425"/>
                  </a:cubicBezTo>
                  <a:cubicBezTo>
                    <a:pt x="163" y="1420"/>
                    <a:pt x="162" y="1415"/>
                    <a:pt x="161" y="1411"/>
                  </a:cubicBezTo>
                  <a:cubicBezTo>
                    <a:pt x="160" y="1404"/>
                    <a:pt x="157" y="1398"/>
                    <a:pt x="154" y="1392"/>
                  </a:cubicBezTo>
                  <a:cubicBezTo>
                    <a:pt x="149" y="1381"/>
                    <a:pt x="141" y="1371"/>
                    <a:pt x="134" y="1361"/>
                  </a:cubicBezTo>
                  <a:cubicBezTo>
                    <a:pt x="118" y="1343"/>
                    <a:pt x="101" y="1327"/>
                    <a:pt x="84" y="1311"/>
                  </a:cubicBezTo>
                  <a:cubicBezTo>
                    <a:pt x="66" y="1295"/>
                    <a:pt x="49" y="1280"/>
                    <a:pt x="34" y="1263"/>
                  </a:cubicBezTo>
                  <a:cubicBezTo>
                    <a:pt x="27" y="1255"/>
                    <a:pt x="20" y="1247"/>
                    <a:pt x="16" y="1238"/>
                  </a:cubicBezTo>
                  <a:cubicBezTo>
                    <a:pt x="15" y="1235"/>
                    <a:pt x="15" y="1232"/>
                    <a:pt x="14" y="1228"/>
                  </a:cubicBezTo>
                  <a:cubicBezTo>
                    <a:pt x="13" y="1207"/>
                    <a:pt x="21" y="1187"/>
                    <a:pt x="34" y="1169"/>
                  </a:cubicBezTo>
                  <a:cubicBezTo>
                    <a:pt x="47" y="1152"/>
                    <a:pt x="63" y="1136"/>
                    <a:pt x="80" y="1120"/>
                  </a:cubicBezTo>
                  <a:cubicBezTo>
                    <a:pt x="97" y="1104"/>
                    <a:pt x="115" y="1089"/>
                    <a:pt x="130" y="1070"/>
                  </a:cubicBezTo>
                  <a:cubicBezTo>
                    <a:pt x="138" y="1061"/>
                    <a:pt x="146" y="1051"/>
                    <a:pt x="151" y="1039"/>
                  </a:cubicBezTo>
                  <a:cubicBezTo>
                    <a:pt x="157" y="1028"/>
                    <a:pt x="162" y="1016"/>
                    <a:pt x="163" y="1002"/>
                  </a:cubicBezTo>
                  <a:cubicBezTo>
                    <a:pt x="163" y="1001"/>
                    <a:pt x="163" y="999"/>
                    <a:pt x="163" y="998"/>
                  </a:cubicBezTo>
                  <a:cubicBezTo>
                    <a:pt x="163" y="999"/>
                    <a:pt x="163" y="1000"/>
                    <a:pt x="163" y="1001"/>
                  </a:cubicBezTo>
                  <a:cubicBezTo>
                    <a:pt x="164" y="1013"/>
                    <a:pt x="168" y="1025"/>
                    <a:pt x="173" y="1035"/>
                  </a:cubicBezTo>
                  <a:cubicBezTo>
                    <a:pt x="179" y="1046"/>
                    <a:pt x="186" y="1055"/>
                    <a:pt x="193" y="1064"/>
                  </a:cubicBezTo>
                  <a:close/>
                  <a:moveTo>
                    <a:pt x="193" y="631"/>
                  </a:moveTo>
                  <a:cubicBezTo>
                    <a:pt x="196" y="635"/>
                    <a:pt x="199" y="638"/>
                    <a:pt x="203" y="642"/>
                  </a:cubicBezTo>
                  <a:cubicBezTo>
                    <a:pt x="211" y="652"/>
                    <a:pt x="220" y="661"/>
                    <a:pt x="229" y="670"/>
                  </a:cubicBezTo>
                  <a:cubicBezTo>
                    <a:pt x="245" y="686"/>
                    <a:pt x="263" y="702"/>
                    <a:pt x="278" y="719"/>
                  </a:cubicBezTo>
                  <a:cubicBezTo>
                    <a:pt x="283" y="724"/>
                    <a:pt x="288" y="730"/>
                    <a:pt x="292" y="735"/>
                  </a:cubicBezTo>
                  <a:cubicBezTo>
                    <a:pt x="298" y="744"/>
                    <a:pt x="302" y="753"/>
                    <a:pt x="306" y="762"/>
                  </a:cubicBezTo>
                  <a:cubicBezTo>
                    <a:pt x="309" y="773"/>
                    <a:pt x="311" y="785"/>
                    <a:pt x="310" y="796"/>
                  </a:cubicBezTo>
                  <a:cubicBezTo>
                    <a:pt x="309" y="805"/>
                    <a:pt x="307" y="813"/>
                    <a:pt x="303" y="821"/>
                  </a:cubicBezTo>
                  <a:cubicBezTo>
                    <a:pt x="299" y="827"/>
                    <a:pt x="294" y="834"/>
                    <a:pt x="289" y="840"/>
                  </a:cubicBezTo>
                  <a:cubicBezTo>
                    <a:pt x="273" y="857"/>
                    <a:pt x="256" y="872"/>
                    <a:pt x="239" y="888"/>
                  </a:cubicBezTo>
                  <a:cubicBezTo>
                    <a:pt x="222" y="904"/>
                    <a:pt x="205" y="920"/>
                    <a:pt x="190" y="938"/>
                  </a:cubicBezTo>
                  <a:cubicBezTo>
                    <a:pt x="182" y="947"/>
                    <a:pt x="176" y="957"/>
                    <a:pt x="170" y="967"/>
                  </a:cubicBezTo>
                  <a:cubicBezTo>
                    <a:pt x="166" y="976"/>
                    <a:pt x="163" y="986"/>
                    <a:pt x="163" y="996"/>
                  </a:cubicBezTo>
                  <a:cubicBezTo>
                    <a:pt x="163" y="991"/>
                    <a:pt x="162" y="986"/>
                    <a:pt x="161" y="982"/>
                  </a:cubicBezTo>
                  <a:cubicBezTo>
                    <a:pt x="160" y="975"/>
                    <a:pt x="157" y="969"/>
                    <a:pt x="154" y="963"/>
                  </a:cubicBezTo>
                  <a:cubicBezTo>
                    <a:pt x="149" y="951"/>
                    <a:pt x="141" y="941"/>
                    <a:pt x="134" y="932"/>
                  </a:cubicBezTo>
                  <a:cubicBezTo>
                    <a:pt x="118" y="913"/>
                    <a:pt x="101" y="897"/>
                    <a:pt x="84" y="882"/>
                  </a:cubicBezTo>
                  <a:cubicBezTo>
                    <a:pt x="66" y="866"/>
                    <a:pt x="49" y="851"/>
                    <a:pt x="34" y="834"/>
                  </a:cubicBezTo>
                  <a:cubicBezTo>
                    <a:pt x="28" y="827"/>
                    <a:pt x="22" y="819"/>
                    <a:pt x="17" y="811"/>
                  </a:cubicBezTo>
                  <a:cubicBezTo>
                    <a:pt x="16" y="806"/>
                    <a:pt x="15" y="801"/>
                    <a:pt x="14" y="795"/>
                  </a:cubicBezTo>
                  <a:cubicBezTo>
                    <a:pt x="13" y="774"/>
                    <a:pt x="21" y="754"/>
                    <a:pt x="34" y="737"/>
                  </a:cubicBezTo>
                  <a:cubicBezTo>
                    <a:pt x="47" y="719"/>
                    <a:pt x="63" y="703"/>
                    <a:pt x="80" y="687"/>
                  </a:cubicBezTo>
                  <a:cubicBezTo>
                    <a:pt x="97" y="671"/>
                    <a:pt x="115" y="656"/>
                    <a:pt x="130" y="637"/>
                  </a:cubicBezTo>
                  <a:cubicBezTo>
                    <a:pt x="138" y="628"/>
                    <a:pt x="146" y="618"/>
                    <a:pt x="151" y="607"/>
                  </a:cubicBezTo>
                  <a:cubicBezTo>
                    <a:pt x="157" y="595"/>
                    <a:pt x="162" y="583"/>
                    <a:pt x="163" y="570"/>
                  </a:cubicBezTo>
                  <a:cubicBezTo>
                    <a:pt x="163" y="568"/>
                    <a:pt x="163" y="567"/>
                    <a:pt x="163" y="565"/>
                  </a:cubicBezTo>
                  <a:cubicBezTo>
                    <a:pt x="163" y="566"/>
                    <a:pt x="163" y="568"/>
                    <a:pt x="163" y="569"/>
                  </a:cubicBezTo>
                  <a:cubicBezTo>
                    <a:pt x="164" y="580"/>
                    <a:pt x="168" y="592"/>
                    <a:pt x="173" y="602"/>
                  </a:cubicBezTo>
                  <a:cubicBezTo>
                    <a:pt x="179" y="613"/>
                    <a:pt x="186" y="622"/>
                    <a:pt x="193" y="631"/>
                  </a:cubicBezTo>
                  <a:close/>
                  <a:moveTo>
                    <a:pt x="163" y="137"/>
                  </a:moveTo>
                  <a:cubicBezTo>
                    <a:pt x="163" y="135"/>
                    <a:pt x="163" y="134"/>
                    <a:pt x="163" y="132"/>
                  </a:cubicBezTo>
                  <a:cubicBezTo>
                    <a:pt x="163" y="134"/>
                    <a:pt x="163" y="135"/>
                    <a:pt x="163" y="136"/>
                  </a:cubicBezTo>
                  <a:cubicBezTo>
                    <a:pt x="164" y="148"/>
                    <a:pt x="168" y="159"/>
                    <a:pt x="173" y="170"/>
                  </a:cubicBezTo>
                  <a:cubicBezTo>
                    <a:pt x="179" y="180"/>
                    <a:pt x="186" y="190"/>
                    <a:pt x="193" y="198"/>
                  </a:cubicBezTo>
                  <a:cubicBezTo>
                    <a:pt x="196" y="202"/>
                    <a:pt x="199" y="206"/>
                    <a:pt x="203" y="209"/>
                  </a:cubicBezTo>
                  <a:cubicBezTo>
                    <a:pt x="211" y="219"/>
                    <a:pt x="220" y="228"/>
                    <a:pt x="229" y="237"/>
                  </a:cubicBezTo>
                  <a:cubicBezTo>
                    <a:pt x="245" y="254"/>
                    <a:pt x="263" y="269"/>
                    <a:pt x="278" y="286"/>
                  </a:cubicBezTo>
                  <a:cubicBezTo>
                    <a:pt x="283" y="291"/>
                    <a:pt x="288" y="297"/>
                    <a:pt x="292" y="302"/>
                  </a:cubicBezTo>
                  <a:cubicBezTo>
                    <a:pt x="298" y="311"/>
                    <a:pt x="302" y="320"/>
                    <a:pt x="306" y="329"/>
                  </a:cubicBezTo>
                  <a:cubicBezTo>
                    <a:pt x="309" y="340"/>
                    <a:pt x="311" y="352"/>
                    <a:pt x="310" y="363"/>
                  </a:cubicBezTo>
                  <a:cubicBezTo>
                    <a:pt x="309" y="372"/>
                    <a:pt x="307" y="380"/>
                    <a:pt x="303" y="388"/>
                  </a:cubicBezTo>
                  <a:cubicBezTo>
                    <a:pt x="299" y="395"/>
                    <a:pt x="294" y="401"/>
                    <a:pt x="289" y="407"/>
                  </a:cubicBezTo>
                  <a:cubicBezTo>
                    <a:pt x="273" y="424"/>
                    <a:pt x="256" y="440"/>
                    <a:pt x="239" y="455"/>
                  </a:cubicBezTo>
                  <a:cubicBezTo>
                    <a:pt x="222" y="471"/>
                    <a:pt x="205" y="487"/>
                    <a:pt x="190" y="505"/>
                  </a:cubicBezTo>
                  <a:cubicBezTo>
                    <a:pt x="182" y="514"/>
                    <a:pt x="176" y="524"/>
                    <a:pt x="170" y="534"/>
                  </a:cubicBezTo>
                  <a:cubicBezTo>
                    <a:pt x="166" y="543"/>
                    <a:pt x="163" y="553"/>
                    <a:pt x="163" y="563"/>
                  </a:cubicBezTo>
                  <a:cubicBezTo>
                    <a:pt x="163" y="558"/>
                    <a:pt x="162" y="553"/>
                    <a:pt x="161" y="549"/>
                  </a:cubicBezTo>
                  <a:cubicBezTo>
                    <a:pt x="160" y="542"/>
                    <a:pt x="157" y="536"/>
                    <a:pt x="154" y="530"/>
                  </a:cubicBezTo>
                  <a:cubicBezTo>
                    <a:pt x="149" y="519"/>
                    <a:pt x="141" y="509"/>
                    <a:pt x="134" y="499"/>
                  </a:cubicBezTo>
                  <a:cubicBezTo>
                    <a:pt x="118" y="481"/>
                    <a:pt x="101" y="465"/>
                    <a:pt x="84" y="449"/>
                  </a:cubicBezTo>
                  <a:cubicBezTo>
                    <a:pt x="66" y="433"/>
                    <a:pt x="49" y="418"/>
                    <a:pt x="34" y="401"/>
                  </a:cubicBezTo>
                  <a:cubicBezTo>
                    <a:pt x="28" y="394"/>
                    <a:pt x="22" y="386"/>
                    <a:pt x="17" y="379"/>
                  </a:cubicBezTo>
                  <a:cubicBezTo>
                    <a:pt x="16" y="373"/>
                    <a:pt x="15" y="368"/>
                    <a:pt x="14" y="363"/>
                  </a:cubicBezTo>
                  <a:cubicBezTo>
                    <a:pt x="13" y="342"/>
                    <a:pt x="21" y="322"/>
                    <a:pt x="34" y="304"/>
                  </a:cubicBezTo>
                  <a:cubicBezTo>
                    <a:pt x="47" y="286"/>
                    <a:pt x="63" y="270"/>
                    <a:pt x="80" y="254"/>
                  </a:cubicBezTo>
                  <a:cubicBezTo>
                    <a:pt x="97" y="239"/>
                    <a:pt x="115" y="223"/>
                    <a:pt x="130" y="204"/>
                  </a:cubicBezTo>
                  <a:cubicBezTo>
                    <a:pt x="138" y="195"/>
                    <a:pt x="146" y="185"/>
                    <a:pt x="151" y="174"/>
                  </a:cubicBezTo>
                  <a:cubicBezTo>
                    <a:pt x="157" y="163"/>
                    <a:pt x="162" y="150"/>
                    <a:pt x="163" y="137"/>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hidden">
            <a:xfrm>
              <a:off x="9645650" y="-1587"/>
              <a:ext cx="514350" cy="6862762"/>
            </a:xfrm>
            <a:custGeom>
              <a:avLst/>
              <a:gdLst>
                <a:gd name="T0" fmla="*/ 151 w 162"/>
                <a:gd name="T1" fmla="*/ 131 h 2159"/>
                <a:gd name="T2" fmla="*/ 122 w 162"/>
                <a:gd name="T3" fmla="*/ 196 h 2159"/>
                <a:gd name="T4" fmla="*/ 25 w 162"/>
                <a:gd name="T5" fmla="*/ 298 h 2159"/>
                <a:gd name="T6" fmla="*/ 2 w 162"/>
                <a:gd name="T7" fmla="*/ 345 h 2159"/>
                <a:gd name="T8" fmla="*/ 12 w 162"/>
                <a:gd name="T9" fmla="*/ 390 h 2159"/>
                <a:gd name="T10" fmla="*/ 26 w 162"/>
                <a:gd name="T11" fmla="*/ 408 h 2159"/>
                <a:gd name="T12" fmla="*/ 144 w 162"/>
                <a:gd name="T13" fmla="*/ 535 h 2159"/>
                <a:gd name="T14" fmla="*/ 131 w 162"/>
                <a:gd name="T15" fmla="*/ 616 h 2159"/>
                <a:gd name="T16" fmla="*/ 72 w 162"/>
                <a:gd name="T17" fmla="*/ 679 h 2159"/>
                <a:gd name="T18" fmla="*/ 15 w 162"/>
                <a:gd name="T19" fmla="*/ 745 h 2159"/>
                <a:gd name="T20" fmla="*/ 6 w 162"/>
                <a:gd name="T21" fmla="*/ 812 h 2159"/>
                <a:gd name="T22" fmla="*/ 16 w 162"/>
                <a:gd name="T23" fmla="*/ 828 h 2159"/>
                <a:gd name="T24" fmla="*/ 124 w 162"/>
                <a:gd name="T25" fmla="*/ 939 h 2159"/>
                <a:gd name="T26" fmla="*/ 150 w 162"/>
                <a:gd name="T27" fmla="*/ 993 h 2159"/>
                <a:gd name="T28" fmla="*/ 36 w 162"/>
                <a:gd name="T29" fmla="*/ 1147 h 2159"/>
                <a:gd name="T30" fmla="*/ 1 w 162"/>
                <a:gd name="T31" fmla="*/ 1225 h 2159"/>
                <a:gd name="T32" fmla="*/ 15 w 162"/>
                <a:gd name="T33" fmla="*/ 1261 h 2159"/>
                <a:gd name="T34" fmla="*/ 76 w 162"/>
                <a:gd name="T35" fmla="*/ 1319 h 2159"/>
                <a:gd name="T36" fmla="*/ 151 w 162"/>
                <a:gd name="T37" fmla="*/ 1425 h 2159"/>
                <a:gd name="T38" fmla="*/ 113 w 162"/>
                <a:gd name="T39" fmla="*/ 1501 h 2159"/>
                <a:gd name="T40" fmla="*/ 15 w 162"/>
                <a:gd name="T41" fmla="*/ 1606 h 2159"/>
                <a:gd name="T42" fmla="*/ 6 w 162"/>
                <a:gd name="T43" fmla="*/ 1673 h 2159"/>
                <a:gd name="T44" fmla="*/ 17 w 162"/>
                <a:gd name="T45" fmla="*/ 1691 h 2159"/>
                <a:gd name="T46" fmla="*/ 124 w 162"/>
                <a:gd name="T47" fmla="*/ 1800 h 2159"/>
                <a:gd name="T48" fmla="*/ 150 w 162"/>
                <a:gd name="T49" fmla="*/ 1855 h 2159"/>
                <a:gd name="T50" fmla="*/ 72 w 162"/>
                <a:gd name="T51" fmla="*/ 1973 h 2159"/>
                <a:gd name="T52" fmla="*/ 15 w 162"/>
                <a:gd name="T53" fmla="*/ 2037 h 2159"/>
                <a:gd name="T54" fmla="*/ 6 w 162"/>
                <a:gd name="T55" fmla="*/ 2104 h 2159"/>
                <a:gd name="T56" fmla="*/ 18 w 162"/>
                <a:gd name="T57" fmla="*/ 2122 h 2159"/>
                <a:gd name="T58" fmla="*/ 68 w 162"/>
                <a:gd name="T59" fmla="*/ 2159 h 2159"/>
                <a:gd name="T60" fmla="*/ 14 w 162"/>
                <a:gd name="T61" fmla="*/ 2089 h 2159"/>
                <a:gd name="T62" fmla="*/ 130 w 162"/>
                <a:gd name="T63" fmla="*/ 1931 h 2159"/>
                <a:gd name="T64" fmla="*/ 161 w 162"/>
                <a:gd name="T65" fmla="*/ 1862 h 2159"/>
                <a:gd name="T66" fmla="*/ 154 w 162"/>
                <a:gd name="T67" fmla="*/ 1824 h 2159"/>
                <a:gd name="T68" fmla="*/ 34 w 162"/>
                <a:gd name="T69" fmla="*/ 1695 h 2159"/>
                <a:gd name="T70" fmla="*/ 34 w 162"/>
                <a:gd name="T71" fmla="*/ 1599 h 2159"/>
                <a:gd name="T72" fmla="*/ 151 w 162"/>
                <a:gd name="T73" fmla="*/ 1469 h 2159"/>
                <a:gd name="T74" fmla="*/ 162 w 162"/>
                <a:gd name="T75" fmla="*/ 1415 h 2159"/>
                <a:gd name="T76" fmla="*/ 133 w 162"/>
                <a:gd name="T77" fmla="*/ 1361 h 2159"/>
                <a:gd name="T78" fmla="*/ 16 w 162"/>
                <a:gd name="T79" fmla="*/ 1238 h 2159"/>
                <a:gd name="T80" fmla="*/ 80 w 162"/>
                <a:gd name="T81" fmla="*/ 1120 h 2159"/>
                <a:gd name="T82" fmla="*/ 162 w 162"/>
                <a:gd name="T83" fmla="*/ 1009 h 2159"/>
                <a:gd name="T84" fmla="*/ 161 w 162"/>
                <a:gd name="T85" fmla="*/ 982 h 2159"/>
                <a:gd name="T86" fmla="*/ 83 w 162"/>
                <a:gd name="T87" fmla="*/ 882 h 2159"/>
                <a:gd name="T88" fmla="*/ 14 w 162"/>
                <a:gd name="T89" fmla="*/ 795 h 2159"/>
                <a:gd name="T90" fmla="*/ 130 w 162"/>
                <a:gd name="T91" fmla="*/ 637 h 2159"/>
                <a:gd name="T92" fmla="*/ 161 w 162"/>
                <a:gd name="T93" fmla="*/ 569 h 2159"/>
                <a:gd name="T94" fmla="*/ 154 w 162"/>
                <a:gd name="T95" fmla="*/ 530 h 2159"/>
                <a:gd name="T96" fmla="*/ 34 w 162"/>
                <a:gd name="T97" fmla="*/ 401 h 2159"/>
                <a:gd name="T98" fmla="*/ 34 w 162"/>
                <a:gd name="T99" fmla="*/ 304 h 2159"/>
                <a:gd name="T100" fmla="*/ 151 w 162"/>
                <a:gd name="T101" fmla="*/ 174 h 2159"/>
                <a:gd name="T102" fmla="*/ 162 w 162"/>
                <a:gd name="T103" fmla="*/ 120 h 2159"/>
                <a:gd name="T104" fmla="*/ 133 w 162"/>
                <a:gd name="T105" fmla="*/ 66 h 2159"/>
                <a:gd name="T106" fmla="*/ 50 w 162"/>
                <a:gd name="T107"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2" h="2159">
                  <a:moveTo>
                    <a:pt x="124" y="74"/>
                  </a:moveTo>
                  <a:cubicBezTo>
                    <a:pt x="132" y="83"/>
                    <a:pt x="139" y="92"/>
                    <a:pt x="144" y="103"/>
                  </a:cubicBezTo>
                  <a:cubicBezTo>
                    <a:pt x="148" y="111"/>
                    <a:pt x="151" y="121"/>
                    <a:pt x="151" y="131"/>
                  </a:cubicBezTo>
                  <a:cubicBezTo>
                    <a:pt x="150" y="131"/>
                    <a:pt x="150" y="131"/>
                    <a:pt x="150" y="131"/>
                  </a:cubicBezTo>
                  <a:cubicBezTo>
                    <a:pt x="148" y="149"/>
                    <a:pt x="141" y="167"/>
                    <a:pt x="131" y="183"/>
                  </a:cubicBezTo>
                  <a:cubicBezTo>
                    <a:pt x="128" y="187"/>
                    <a:pt x="125" y="192"/>
                    <a:pt x="122" y="196"/>
                  </a:cubicBezTo>
                  <a:cubicBezTo>
                    <a:pt x="122" y="196"/>
                    <a:pt x="122" y="197"/>
                    <a:pt x="121" y="197"/>
                  </a:cubicBezTo>
                  <a:cubicBezTo>
                    <a:pt x="106" y="215"/>
                    <a:pt x="89" y="230"/>
                    <a:pt x="72" y="246"/>
                  </a:cubicBezTo>
                  <a:cubicBezTo>
                    <a:pt x="55" y="262"/>
                    <a:pt x="38" y="279"/>
                    <a:pt x="25" y="298"/>
                  </a:cubicBezTo>
                  <a:cubicBezTo>
                    <a:pt x="23" y="300"/>
                    <a:pt x="22" y="302"/>
                    <a:pt x="20" y="305"/>
                  </a:cubicBezTo>
                  <a:cubicBezTo>
                    <a:pt x="18" y="307"/>
                    <a:pt x="17" y="310"/>
                    <a:pt x="15" y="313"/>
                  </a:cubicBezTo>
                  <a:cubicBezTo>
                    <a:pt x="9" y="322"/>
                    <a:pt x="4" y="333"/>
                    <a:pt x="2" y="345"/>
                  </a:cubicBezTo>
                  <a:cubicBezTo>
                    <a:pt x="0" y="351"/>
                    <a:pt x="0" y="357"/>
                    <a:pt x="1" y="363"/>
                  </a:cubicBezTo>
                  <a:cubicBezTo>
                    <a:pt x="1" y="369"/>
                    <a:pt x="3" y="374"/>
                    <a:pt x="6" y="379"/>
                  </a:cubicBezTo>
                  <a:cubicBezTo>
                    <a:pt x="8" y="383"/>
                    <a:pt x="10" y="387"/>
                    <a:pt x="12" y="390"/>
                  </a:cubicBezTo>
                  <a:cubicBezTo>
                    <a:pt x="13" y="392"/>
                    <a:pt x="14" y="394"/>
                    <a:pt x="15" y="396"/>
                  </a:cubicBezTo>
                  <a:cubicBezTo>
                    <a:pt x="16" y="396"/>
                    <a:pt x="16" y="396"/>
                    <a:pt x="16" y="396"/>
                  </a:cubicBezTo>
                  <a:cubicBezTo>
                    <a:pt x="19" y="400"/>
                    <a:pt x="22" y="404"/>
                    <a:pt x="26" y="408"/>
                  </a:cubicBezTo>
                  <a:cubicBezTo>
                    <a:pt x="41" y="426"/>
                    <a:pt x="59" y="441"/>
                    <a:pt x="76" y="457"/>
                  </a:cubicBezTo>
                  <a:cubicBezTo>
                    <a:pt x="93" y="473"/>
                    <a:pt x="110" y="489"/>
                    <a:pt x="124" y="507"/>
                  </a:cubicBezTo>
                  <a:cubicBezTo>
                    <a:pt x="132" y="516"/>
                    <a:pt x="139" y="525"/>
                    <a:pt x="144" y="535"/>
                  </a:cubicBezTo>
                  <a:cubicBezTo>
                    <a:pt x="148" y="544"/>
                    <a:pt x="151" y="554"/>
                    <a:pt x="151" y="564"/>
                  </a:cubicBezTo>
                  <a:cubicBezTo>
                    <a:pt x="150" y="564"/>
                    <a:pt x="150" y="564"/>
                    <a:pt x="150" y="564"/>
                  </a:cubicBezTo>
                  <a:cubicBezTo>
                    <a:pt x="148" y="582"/>
                    <a:pt x="141" y="600"/>
                    <a:pt x="131" y="616"/>
                  </a:cubicBezTo>
                  <a:cubicBezTo>
                    <a:pt x="128" y="620"/>
                    <a:pt x="125" y="625"/>
                    <a:pt x="122" y="629"/>
                  </a:cubicBezTo>
                  <a:cubicBezTo>
                    <a:pt x="122" y="629"/>
                    <a:pt x="122" y="629"/>
                    <a:pt x="121" y="630"/>
                  </a:cubicBezTo>
                  <a:cubicBezTo>
                    <a:pt x="106" y="648"/>
                    <a:pt x="89" y="663"/>
                    <a:pt x="72" y="679"/>
                  </a:cubicBezTo>
                  <a:cubicBezTo>
                    <a:pt x="55" y="695"/>
                    <a:pt x="38" y="711"/>
                    <a:pt x="25" y="730"/>
                  </a:cubicBezTo>
                  <a:cubicBezTo>
                    <a:pt x="23" y="733"/>
                    <a:pt x="22" y="735"/>
                    <a:pt x="20" y="737"/>
                  </a:cubicBezTo>
                  <a:cubicBezTo>
                    <a:pt x="18" y="740"/>
                    <a:pt x="17" y="743"/>
                    <a:pt x="15" y="745"/>
                  </a:cubicBezTo>
                  <a:cubicBezTo>
                    <a:pt x="9" y="755"/>
                    <a:pt x="4" y="766"/>
                    <a:pt x="2" y="778"/>
                  </a:cubicBezTo>
                  <a:cubicBezTo>
                    <a:pt x="0" y="784"/>
                    <a:pt x="0" y="789"/>
                    <a:pt x="1" y="795"/>
                  </a:cubicBezTo>
                  <a:cubicBezTo>
                    <a:pt x="1" y="801"/>
                    <a:pt x="3" y="807"/>
                    <a:pt x="6" y="812"/>
                  </a:cubicBezTo>
                  <a:cubicBezTo>
                    <a:pt x="8" y="816"/>
                    <a:pt x="10" y="819"/>
                    <a:pt x="12" y="823"/>
                  </a:cubicBezTo>
                  <a:cubicBezTo>
                    <a:pt x="13" y="825"/>
                    <a:pt x="14" y="827"/>
                    <a:pt x="15" y="828"/>
                  </a:cubicBezTo>
                  <a:cubicBezTo>
                    <a:pt x="16" y="828"/>
                    <a:pt x="16" y="828"/>
                    <a:pt x="16" y="828"/>
                  </a:cubicBezTo>
                  <a:cubicBezTo>
                    <a:pt x="19" y="833"/>
                    <a:pt x="22" y="837"/>
                    <a:pt x="26" y="841"/>
                  </a:cubicBezTo>
                  <a:cubicBezTo>
                    <a:pt x="41" y="858"/>
                    <a:pt x="59" y="874"/>
                    <a:pt x="76" y="890"/>
                  </a:cubicBezTo>
                  <a:cubicBezTo>
                    <a:pt x="93" y="906"/>
                    <a:pt x="110" y="922"/>
                    <a:pt x="124" y="939"/>
                  </a:cubicBezTo>
                  <a:cubicBezTo>
                    <a:pt x="132" y="948"/>
                    <a:pt x="139" y="958"/>
                    <a:pt x="144" y="968"/>
                  </a:cubicBezTo>
                  <a:cubicBezTo>
                    <a:pt x="147" y="976"/>
                    <a:pt x="150" y="984"/>
                    <a:pt x="151" y="993"/>
                  </a:cubicBezTo>
                  <a:cubicBezTo>
                    <a:pt x="150" y="993"/>
                    <a:pt x="150" y="993"/>
                    <a:pt x="150" y="993"/>
                  </a:cubicBezTo>
                  <a:cubicBezTo>
                    <a:pt x="148" y="1012"/>
                    <a:pt x="141" y="1029"/>
                    <a:pt x="131" y="1045"/>
                  </a:cubicBezTo>
                  <a:cubicBezTo>
                    <a:pt x="119" y="1065"/>
                    <a:pt x="103" y="1082"/>
                    <a:pt x="86" y="1098"/>
                  </a:cubicBezTo>
                  <a:cubicBezTo>
                    <a:pt x="70" y="1114"/>
                    <a:pt x="52" y="1130"/>
                    <a:pt x="36" y="1147"/>
                  </a:cubicBezTo>
                  <a:cubicBezTo>
                    <a:pt x="29" y="1156"/>
                    <a:pt x="21" y="1165"/>
                    <a:pt x="15" y="1175"/>
                  </a:cubicBezTo>
                  <a:cubicBezTo>
                    <a:pt x="9" y="1185"/>
                    <a:pt x="4" y="1195"/>
                    <a:pt x="2" y="1207"/>
                  </a:cubicBezTo>
                  <a:cubicBezTo>
                    <a:pt x="0" y="1213"/>
                    <a:pt x="0" y="1219"/>
                    <a:pt x="1" y="1225"/>
                  </a:cubicBezTo>
                  <a:cubicBezTo>
                    <a:pt x="1" y="1231"/>
                    <a:pt x="3" y="1236"/>
                    <a:pt x="6" y="1242"/>
                  </a:cubicBezTo>
                  <a:cubicBezTo>
                    <a:pt x="7" y="1243"/>
                    <a:pt x="7" y="1244"/>
                    <a:pt x="8" y="1245"/>
                  </a:cubicBezTo>
                  <a:cubicBezTo>
                    <a:pt x="10" y="1251"/>
                    <a:pt x="12" y="1256"/>
                    <a:pt x="15" y="1261"/>
                  </a:cubicBezTo>
                  <a:cubicBezTo>
                    <a:pt x="19" y="1261"/>
                    <a:pt x="19" y="1261"/>
                    <a:pt x="19" y="1261"/>
                  </a:cubicBezTo>
                  <a:cubicBezTo>
                    <a:pt x="21" y="1264"/>
                    <a:pt x="23" y="1267"/>
                    <a:pt x="26" y="1270"/>
                  </a:cubicBezTo>
                  <a:cubicBezTo>
                    <a:pt x="41" y="1288"/>
                    <a:pt x="59" y="1303"/>
                    <a:pt x="76" y="1319"/>
                  </a:cubicBezTo>
                  <a:cubicBezTo>
                    <a:pt x="93" y="1335"/>
                    <a:pt x="110" y="1351"/>
                    <a:pt x="124" y="1369"/>
                  </a:cubicBezTo>
                  <a:cubicBezTo>
                    <a:pt x="132" y="1378"/>
                    <a:pt x="139" y="1387"/>
                    <a:pt x="144" y="1398"/>
                  </a:cubicBezTo>
                  <a:cubicBezTo>
                    <a:pt x="148" y="1406"/>
                    <a:pt x="150" y="1415"/>
                    <a:pt x="151" y="1425"/>
                  </a:cubicBezTo>
                  <a:cubicBezTo>
                    <a:pt x="150" y="1425"/>
                    <a:pt x="150" y="1425"/>
                    <a:pt x="150" y="1425"/>
                  </a:cubicBezTo>
                  <a:cubicBezTo>
                    <a:pt x="148" y="1443"/>
                    <a:pt x="141" y="1461"/>
                    <a:pt x="131" y="1477"/>
                  </a:cubicBezTo>
                  <a:cubicBezTo>
                    <a:pt x="126" y="1485"/>
                    <a:pt x="120" y="1493"/>
                    <a:pt x="113" y="1501"/>
                  </a:cubicBezTo>
                  <a:cubicBezTo>
                    <a:pt x="100" y="1515"/>
                    <a:pt x="86" y="1528"/>
                    <a:pt x="72" y="1541"/>
                  </a:cubicBezTo>
                  <a:cubicBezTo>
                    <a:pt x="56" y="1556"/>
                    <a:pt x="40" y="1572"/>
                    <a:pt x="27" y="1590"/>
                  </a:cubicBezTo>
                  <a:cubicBezTo>
                    <a:pt x="23" y="1595"/>
                    <a:pt x="19" y="1600"/>
                    <a:pt x="15" y="1606"/>
                  </a:cubicBezTo>
                  <a:cubicBezTo>
                    <a:pt x="9" y="1616"/>
                    <a:pt x="4" y="1627"/>
                    <a:pt x="2" y="1639"/>
                  </a:cubicBezTo>
                  <a:cubicBezTo>
                    <a:pt x="0" y="1644"/>
                    <a:pt x="0" y="1650"/>
                    <a:pt x="1" y="1656"/>
                  </a:cubicBezTo>
                  <a:cubicBezTo>
                    <a:pt x="1" y="1662"/>
                    <a:pt x="3" y="1668"/>
                    <a:pt x="6" y="1673"/>
                  </a:cubicBezTo>
                  <a:cubicBezTo>
                    <a:pt x="7" y="1676"/>
                    <a:pt x="9" y="1679"/>
                    <a:pt x="10" y="1681"/>
                  </a:cubicBezTo>
                  <a:cubicBezTo>
                    <a:pt x="12" y="1685"/>
                    <a:pt x="13" y="1688"/>
                    <a:pt x="15" y="1691"/>
                  </a:cubicBezTo>
                  <a:cubicBezTo>
                    <a:pt x="17" y="1691"/>
                    <a:pt x="17" y="1691"/>
                    <a:pt x="17" y="1691"/>
                  </a:cubicBezTo>
                  <a:cubicBezTo>
                    <a:pt x="20" y="1694"/>
                    <a:pt x="23" y="1698"/>
                    <a:pt x="26" y="1702"/>
                  </a:cubicBezTo>
                  <a:cubicBezTo>
                    <a:pt x="41" y="1719"/>
                    <a:pt x="59" y="1735"/>
                    <a:pt x="76" y="1751"/>
                  </a:cubicBezTo>
                  <a:cubicBezTo>
                    <a:pt x="93" y="1767"/>
                    <a:pt x="110" y="1783"/>
                    <a:pt x="124" y="1800"/>
                  </a:cubicBezTo>
                  <a:cubicBezTo>
                    <a:pt x="132" y="1809"/>
                    <a:pt x="139" y="1819"/>
                    <a:pt x="144" y="1829"/>
                  </a:cubicBezTo>
                  <a:cubicBezTo>
                    <a:pt x="147" y="1837"/>
                    <a:pt x="150" y="1846"/>
                    <a:pt x="151" y="1855"/>
                  </a:cubicBezTo>
                  <a:cubicBezTo>
                    <a:pt x="150" y="1855"/>
                    <a:pt x="150" y="1855"/>
                    <a:pt x="150" y="1855"/>
                  </a:cubicBezTo>
                  <a:cubicBezTo>
                    <a:pt x="148" y="1874"/>
                    <a:pt x="141" y="1891"/>
                    <a:pt x="131" y="1907"/>
                  </a:cubicBezTo>
                  <a:cubicBezTo>
                    <a:pt x="121" y="1923"/>
                    <a:pt x="108" y="1938"/>
                    <a:pt x="95" y="1951"/>
                  </a:cubicBezTo>
                  <a:cubicBezTo>
                    <a:pt x="87" y="1959"/>
                    <a:pt x="80" y="1966"/>
                    <a:pt x="72" y="1973"/>
                  </a:cubicBezTo>
                  <a:cubicBezTo>
                    <a:pt x="61" y="1984"/>
                    <a:pt x="49" y="1995"/>
                    <a:pt x="39" y="2007"/>
                  </a:cubicBezTo>
                  <a:cubicBezTo>
                    <a:pt x="38" y="2008"/>
                    <a:pt x="37" y="2008"/>
                    <a:pt x="36" y="2009"/>
                  </a:cubicBezTo>
                  <a:cubicBezTo>
                    <a:pt x="29" y="2018"/>
                    <a:pt x="21" y="2027"/>
                    <a:pt x="15" y="2037"/>
                  </a:cubicBezTo>
                  <a:cubicBezTo>
                    <a:pt x="9" y="2047"/>
                    <a:pt x="4" y="2057"/>
                    <a:pt x="2" y="2069"/>
                  </a:cubicBezTo>
                  <a:cubicBezTo>
                    <a:pt x="0" y="2075"/>
                    <a:pt x="0" y="2081"/>
                    <a:pt x="1" y="2087"/>
                  </a:cubicBezTo>
                  <a:cubicBezTo>
                    <a:pt x="1" y="2093"/>
                    <a:pt x="3" y="2098"/>
                    <a:pt x="6" y="2104"/>
                  </a:cubicBezTo>
                  <a:cubicBezTo>
                    <a:pt x="7" y="2106"/>
                    <a:pt x="8" y="2107"/>
                    <a:pt x="9" y="2109"/>
                  </a:cubicBezTo>
                  <a:cubicBezTo>
                    <a:pt x="11" y="2114"/>
                    <a:pt x="13" y="2118"/>
                    <a:pt x="15" y="2122"/>
                  </a:cubicBezTo>
                  <a:cubicBezTo>
                    <a:pt x="18" y="2122"/>
                    <a:pt x="18" y="2122"/>
                    <a:pt x="18" y="2122"/>
                  </a:cubicBezTo>
                  <a:cubicBezTo>
                    <a:pt x="20" y="2126"/>
                    <a:pt x="23" y="2129"/>
                    <a:pt x="26" y="2132"/>
                  </a:cubicBezTo>
                  <a:cubicBezTo>
                    <a:pt x="34" y="2142"/>
                    <a:pt x="43" y="2150"/>
                    <a:pt x="52" y="2159"/>
                  </a:cubicBezTo>
                  <a:cubicBezTo>
                    <a:pt x="68" y="2159"/>
                    <a:pt x="68" y="2159"/>
                    <a:pt x="68" y="2159"/>
                  </a:cubicBezTo>
                  <a:cubicBezTo>
                    <a:pt x="56" y="2148"/>
                    <a:pt x="44" y="2137"/>
                    <a:pt x="34" y="2125"/>
                  </a:cubicBezTo>
                  <a:cubicBezTo>
                    <a:pt x="27" y="2117"/>
                    <a:pt x="21" y="2109"/>
                    <a:pt x="16" y="2101"/>
                  </a:cubicBezTo>
                  <a:cubicBezTo>
                    <a:pt x="15" y="2097"/>
                    <a:pt x="14" y="2093"/>
                    <a:pt x="14" y="2089"/>
                  </a:cubicBezTo>
                  <a:cubicBezTo>
                    <a:pt x="12" y="2068"/>
                    <a:pt x="21" y="2048"/>
                    <a:pt x="34" y="2030"/>
                  </a:cubicBezTo>
                  <a:cubicBezTo>
                    <a:pt x="46" y="2012"/>
                    <a:pt x="63" y="1997"/>
                    <a:pt x="80" y="1981"/>
                  </a:cubicBezTo>
                  <a:cubicBezTo>
                    <a:pt x="97" y="1965"/>
                    <a:pt x="114" y="1949"/>
                    <a:pt x="130" y="1931"/>
                  </a:cubicBezTo>
                  <a:cubicBezTo>
                    <a:pt x="138" y="1922"/>
                    <a:pt x="145" y="1912"/>
                    <a:pt x="151" y="1900"/>
                  </a:cubicBezTo>
                  <a:cubicBezTo>
                    <a:pt x="156" y="1891"/>
                    <a:pt x="160" y="1881"/>
                    <a:pt x="162" y="1870"/>
                  </a:cubicBezTo>
                  <a:cubicBezTo>
                    <a:pt x="161" y="1867"/>
                    <a:pt x="161" y="1865"/>
                    <a:pt x="161" y="1862"/>
                  </a:cubicBezTo>
                  <a:cubicBezTo>
                    <a:pt x="160" y="1857"/>
                    <a:pt x="161" y="1852"/>
                    <a:pt x="162" y="1846"/>
                  </a:cubicBezTo>
                  <a:cubicBezTo>
                    <a:pt x="162" y="1845"/>
                    <a:pt x="161" y="1844"/>
                    <a:pt x="161" y="1843"/>
                  </a:cubicBezTo>
                  <a:cubicBezTo>
                    <a:pt x="160" y="1836"/>
                    <a:pt x="157" y="1830"/>
                    <a:pt x="154" y="1824"/>
                  </a:cubicBezTo>
                  <a:cubicBezTo>
                    <a:pt x="149" y="1812"/>
                    <a:pt x="141" y="1802"/>
                    <a:pt x="133" y="1793"/>
                  </a:cubicBezTo>
                  <a:cubicBezTo>
                    <a:pt x="118" y="1774"/>
                    <a:pt x="100" y="1758"/>
                    <a:pt x="83" y="1743"/>
                  </a:cubicBezTo>
                  <a:cubicBezTo>
                    <a:pt x="66" y="1727"/>
                    <a:pt x="49" y="1712"/>
                    <a:pt x="34" y="1695"/>
                  </a:cubicBezTo>
                  <a:cubicBezTo>
                    <a:pt x="27" y="1687"/>
                    <a:pt x="21" y="1679"/>
                    <a:pt x="17" y="1671"/>
                  </a:cubicBezTo>
                  <a:cubicBezTo>
                    <a:pt x="15" y="1667"/>
                    <a:pt x="14" y="1662"/>
                    <a:pt x="14" y="1658"/>
                  </a:cubicBezTo>
                  <a:cubicBezTo>
                    <a:pt x="12" y="1637"/>
                    <a:pt x="21" y="1616"/>
                    <a:pt x="34" y="1599"/>
                  </a:cubicBezTo>
                  <a:cubicBezTo>
                    <a:pt x="46" y="1581"/>
                    <a:pt x="63" y="1565"/>
                    <a:pt x="80" y="1549"/>
                  </a:cubicBezTo>
                  <a:cubicBezTo>
                    <a:pt x="97" y="1534"/>
                    <a:pt x="114" y="1518"/>
                    <a:pt x="130" y="1499"/>
                  </a:cubicBezTo>
                  <a:cubicBezTo>
                    <a:pt x="138" y="1490"/>
                    <a:pt x="145" y="1480"/>
                    <a:pt x="151" y="1469"/>
                  </a:cubicBezTo>
                  <a:cubicBezTo>
                    <a:pt x="156" y="1459"/>
                    <a:pt x="160" y="1449"/>
                    <a:pt x="162" y="1438"/>
                  </a:cubicBezTo>
                  <a:cubicBezTo>
                    <a:pt x="161" y="1436"/>
                    <a:pt x="161" y="1433"/>
                    <a:pt x="161" y="1431"/>
                  </a:cubicBezTo>
                  <a:cubicBezTo>
                    <a:pt x="160" y="1425"/>
                    <a:pt x="161" y="1420"/>
                    <a:pt x="162" y="1415"/>
                  </a:cubicBezTo>
                  <a:cubicBezTo>
                    <a:pt x="162" y="1413"/>
                    <a:pt x="161" y="1412"/>
                    <a:pt x="161" y="1411"/>
                  </a:cubicBezTo>
                  <a:cubicBezTo>
                    <a:pt x="160" y="1404"/>
                    <a:pt x="157" y="1398"/>
                    <a:pt x="154" y="1392"/>
                  </a:cubicBezTo>
                  <a:cubicBezTo>
                    <a:pt x="149" y="1381"/>
                    <a:pt x="141" y="1371"/>
                    <a:pt x="133" y="1361"/>
                  </a:cubicBezTo>
                  <a:cubicBezTo>
                    <a:pt x="118" y="1343"/>
                    <a:pt x="100" y="1327"/>
                    <a:pt x="83" y="1311"/>
                  </a:cubicBezTo>
                  <a:cubicBezTo>
                    <a:pt x="66" y="1295"/>
                    <a:pt x="49" y="1280"/>
                    <a:pt x="34" y="1263"/>
                  </a:cubicBezTo>
                  <a:cubicBezTo>
                    <a:pt x="27" y="1255"/>
                    <a:pt x="20" y="1247"/>
                    <a:pt x="16" y="1238"/>
                  </a:cubicBezTo>
                  <a:cubicBezTo>
                    <a:pt x="15" y="1235"/>
                    <a:pt x="14" y="1232"/>
                    <a:pt x="14" y="1228"/>
                  </a:cubicBezTo>
                  <a:cubicBezTo>
                    <a:pt x="12" y="1207"/>
                    <a:pt x="21" y="1187"/>
                    <a:pt x="34" y="1169"/>
                  </a:cubicBezTo>
                  <a:cubicBezTo>
                    <a:pt x="46" y="1152"/>
                    <a:pt x="63" y="1136"/>
                    <a:pt x="80" y="1120"/>
                  </a:cubicBezTo>
                  <a:cubicBezTo>
                    <a:pt x="97" y="1104"/>
                    <a:pt x="114" y="1089"/>
                    <a:pt x="130" y="1070"/>
                  </a:cubicBezTo>
                  <a:cubicBezTo>
                    <a:pt x="138" y="1061"/>
                    <a:pt x="145" y="1051"/>
                    <a:pt x="151" y="1039"/>
                  </a:cubicBezTo>
                  <a:cubicBezTo>
                    <a:pt x="156" y="1030"/>
                    <a:pt x="160" y="1020"/>
                    <a:pt x="162" y="1009"/>
                  </a:cubicBezTo>
                  <a:cubicBezTo>
                    <a:pt x="161" y="1006"/>
                    <a:pt x="161" y="1004"/>
                    <a:pt x="161" y="1001"/>
                  </a:cubicBezTo>
                  <a:cubicBezTo>
                    <a:pt x="160" y="996"/>
                    <a:pt x="161" y="991"/>
                    <a:pt x="162" y="985"/>
                  </a:cubicBezTo>
                  <a:cubicBezTo>
                    <a:pt x="162" y="984"/>
                    <a:pt x="161" y="983"/>
                    <a:pt x="161" y="982"/>
                  </a:cubicBezTo>
                  <a:cubicBezTo>
                    <a:pt x="160" y="975"/>
                    <a:pt x="157" y="969"/>
                    <a:pt x="154" y="963"/>
                  </a:cubicBezTo>
                  <a:cubicBezTo>
                    <a:pt x="149" y="951"/>
                    <a:pt x="141" y="941"/>
                    <a:pt x="133" y="932"/>
                  </a:cubicBezTo>
                  <a:cubicBezTo>
                    <a:pt x="118" y="913"/>
                    <a:pt x="100" y="897"/>
                    <a:pt x="83" y="882"/>
                  </a:cubicBezTo>
                  <a:cubicBezTo>
                    <a:pt x="66" y="866"/>
                    <a:pt x="49" y="851"/>
                    <a:pt x="34" y="834"/>
                  </a:cubicBezTo>
                  <a:cubicBezTo>
                    <a:pt x="28" y="827"/>
                    <a:pt x="22" y="819"/>
                    <a:pt x="17" y="811"/>
                  </a:cubicBezTo>
                  <a:cubicBezTo>
                    <a:pt x="16" y="806"/>
                    <a:pt x="14" y="801"/>
                    <a:pt x="14" y="795"/>
                  </a:cubicBezTo>
                  <a:cubicBezTo>
                    <a:pt x="12" y="774"/>
                    <a:pt x="21" y="754"/>
                    <a:pt x="34" y="737"/>
                  </a:cubicBezTo>
                  <a:cubicBezTo>
                    <a:pt x="46" y="719"/>
                    <a:pt x="63" y="703"/>
                    <a:pt x="80" y="687"/>
                  </a:cubicBezTo>
                  <a:cubicBezTo>
                    <a:pt x="97" y="671"/>
                    <a:pt x="114" y="656"/>
                    <a:pt x="130" y="637"/>
                  </a:cubicBezTo>
                  <a:cubicBezTo>
                    <a:pt x="138" y="628"/>
                    <a:pt x="145" y="618"/>
                    <a:pt x="151" y="607"/>
                  </a:cubicBezTo>
                  <a:cubicBezTo>
                    <a:pt x="156" y="597"/>
                    <a:pt x="160" y="587"/>
                    <a:pt x="162" y="576"/>
                  </a:cubicBezTo>
                  <a:cubicBezTo>
                    <a:pt x="161" y="573"/>
                    <a:pt x="161" y="571"/>
                    <a:pt x="161" y="569"/>
                  </a:cubicBezTo>
                  <a:cubicBezTo>
                    <a:pt x="160" y="563"/>
                    <a:pt x="161" y="558"/>
                    <a:pt x="162" y="553"/>
                  </a:cubicBezTo>
                  <a:cubicBezTo>
                    <a:pt x="162" y="551"/>
                    <a:pt x="161" y="550"/>
                    <a:pt x="161" y="549"/>
                  </a:cubicBezTo>
                  <a:cubicBezTo>
                    <a:pt x="160" y="542"/>
                    <a:pt x="157" y="536"/>
                    <a:pt x="154" y="530"/>
                  </a:cubicBezTo>
                  <a:cubicBezTo>
                    <a:pt x="149" y="519"/>
                    <a:pt x="141" y="509"/>
                    <a:pt x="133" y="499"/>
                  </a:cubicBezTo>
                  <a:cubicBezTo>
                    <a:pt x="118" y="481"/>
                    <a:pt x="100" y="465"/>
                    <a:pt x="83" y="449"/>
                  </a:cubicBezTo>
                  <a:cubicBezTo>
                    <a:pt x="66" y="433"/>
                    <a:pt x="49" y="418"/>
                    <a:pt x="34" y="401"/>
                  </a:cubicBezTo>
                  <a:cubicBezTo>
                    <a:pt x="28" y="394"/>
                    <a:pt x="22" y="386"/>
                    <a:pt x="17" y="379"/>
                  </a:cubicBezTo>
                  <a:cubicBezTo>
                    <a:pt x="16" y="373"/>
                    <a:pt x="14" y="368"/>
                    <a:pt x="14" y="363"/>
                  </a:cubicBezTo>
                  <a:cubicBezTo>
                    <a:pt x="12" y="342"/>
                    <a:pt x="21" y="322"/>
                    <a:pt x="34" y="304"/>
                  </a:cubicBezTo>
                  <a:cubicBezTo>
                    <a:pt x="46" y="286"/>
                    <a:pt x="63" y="270"/>
                    <a:pt x="80" y="254"/>
                  </a:cubicBezTo>
                  <a:cubicBezTo>
                    <a:pt x="97" y="239"/>
                    <a:pt x="114" y="223"/>
                    <a:pt x="130" y="204"/>
                  </a:cubicBezTo>
                  <a:cubicBezTo>
                    <a:pt x="138" y="195"/>
                    <a:pt x="145" y="185"/>
                    <a:pt x="151" y="174"/>
                  </a:cubicBezTo>
                  <a:cubicBezTo>
                    <a:pt x="156" y="164"/>
                    <a:pt x="160" y="154"/>
                    <a:pt x="162" y="143"/>
                  </a:cubicBezTo>
                  <a:cubicBezTo>
                    <a:pt x="161" y="141"/>
                    <a:pt x="161" y="138"/>
                    <a:pt x="161" y="136"/>
                  </a:cubicBezTo>
                  <a:cubicBezTo>
                    <a:pt x="160" y="130"/>
                    <a:pt x="161" y="125"/>
                    <a:pt x="162" y="120"/>
                  </a:cubicBezTo>
                  <a:cubicBezTo>
                    <a:pt x="162" y="119"/>
                    <a:pt x="161" y="117"/>
                    <a:pt x="161" y="116"/>
                  </a:cubicBezTo>
                  <a:cubicBezTo>
                    <a:pt x="160" y="109"/>
                    <a:pt x="157" y="103"/>
                    <a:pt x="154" y="97"/>
                  </a:cubicBezTo>
                  <a:cubicBezTo>
                    <a:pt x="149" y="86"/>
                    <a:pt x="141" y="76"/>
                    <a:pt x="133" y="66"/>
                  </a:cubicBezTo>
                  <a:cubicBezTo>
                    <a:pt x="118" y="48"/>
                    <a:pt x="100" y="32"/>
                    <a:pt x="83" y="16"/>
                  </a:cubicBezTo>
                  <a:cubicBezTo>
                    <a:pt x="77" y="11"/>
                    <a:pt x="71" y="5"/>
                    <a:pt x="66" y="0"/>
                  </a:cubicBezTo>
                  <a:cubicBezTo>
                    <a:pt x="50" y="0"/>
                    <a:pt x="50" y="0"/>
                    <a:pt x="50" y="0"/>
                  </a:cubicBezTo>
                  <a:cubicBezTo>
                    <a:pt x="58" y="8"/>
                    <a:pt x="67" y="16"/>
                    <a:pt x="76" y="24"/>
                  </a:cubicBezTo>
                  <a:cubicBezTo>
                    <a:pt x="93" y="40"/>
                    <a:pt x="110" y="56"/>
                    <a:pt x="124"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hidden">
            <a:xfrm>
              <a:off x="8639175" y="-1587"/>
              <a:ext cx="1003300" cy="6862762"/>
            </a:xfrm>
            <a:custGeom>
              <a:avLst/>
              <a:gdLst>
                <a:gd name="T0" fmla="*/ 129 w 316"/>
                <a:gd name="T1" fmla="*/ 183 h 2159"/>
                <a:gd name="T2" fmla="*/ 19 w 316"/>
                <a:gd name="T3" fmla="*/ 305 h 2159"/>
                <a:gd name="T4" fmla="*/ 0 w 316"/>
                <a:gd name="T5" fmla="*/ 367 h 2159"/>
                <a:gd name="T6" fmla="*/ 24 w 316"/>
                <a:gd name="T7" fmla="*/ 408 h 2159"/>
                <a:gd name="T8" fmla="*/ 149 w 316"/>
                <a:gd name="T9" fmla="*/ 564 h 2159"/>
                <a:gd name="T10" fmla="*/ 23 w 316"/>
                <a:gd name="T11" fmla="*/ 730 h 2159"/>
                <a:gd name="T12" fmla="*/ 0 w 316"/>
                <a:gd name="T13" fmla="*/ 796 h 2159"/>
                <a:gd name="T14" fmla="*/ 14 w 316"/>
                <a:gd name="T15" fmla="*/ 828 h 2159"/>
                <a:gd name="T16" fmla="*/ 149 w 316"/>
                <a:gd name="T17" fmla="*/ 993 h 2159"/>
                <a:gd name="T18" fmla="*/ 13 w 316"/>
                <a:gd name="T19" fmla="*/ 1175 h 2159"/>
                <a:gd name="T20" fmla="*/ 4 w 316"/>
                <a:gd name="T21" fmla="*/ 1242 h 2159"/>
                <a:gd name="T22" fmla="*/ 74 w 316"/>
                <a:gd name="T23" fmla="*/ 1319 h 2159"/>
                <a:gd name="T24" fmla="*/ 129 w 316"/>
                <a:gd name="T25" fmla="*/ 1477 h 2159"/>
                <a:gd name="T26" fmla="*/ 0 w 316"/>
                <a:gd name="T27" fmla="*/ 1639 h 2159"/>
                <a:gd name="T28" fmla="*/ 9 w 316"/>
                <a:gd name="T29" fmla="*/ 1681 h 2159"/>
                <a:gd name="T30" fmla="*/ 123 w 316"/>
                <a:gd name="T31" fmla="*/ 1800 h 2159"/>
                <a:gd name="T32" fmla="*/ 93 w 316"/>
                <a:gd name="T33" fmla="*/ 1951 h 2159"/>
                <a:gd name="T34" fmla="*/ 0 w 316"/>
                <a:gd name="T35" fmla="*/ 2069 h 2159"/>
                <a:gd name="T36" fmla="*/ 7 w 316"/>
                <a:gd name="T37" fmla="*/ 2109 h 2159"/>
                <a:gd name="T38" fmla="*/ 66 w 316"/>
                <a:gd name="T39" fmla="*/ 2159 h 2159"/>
                <a:gd name="T40" fmla="*/ 78 w 316"/>
                <a:gd name="T41" fmla="*/ 1981 h 2159"/>
                <a:gd name="T42" fmla="*/ 165 w 316"/>
                <a:gd name="T43" fmla="*/ 1896 h 2159"/>
                <a:gd name="T44" fmla="*/ 281 w 316"/>
                <a:gd name="T45" fmla="*/ 2025 h 2159"/>
                <a:gd name="T46" fmla="*/ 253 w 316"/>
                <a:gd name="T47" fmla="*/ 2159 h 2159"/>
                <a:gd name="T48" fmla="*/ 301 w 316"/>
                <a:gd name="T49" fmla="*/ 2120 h 2159"/>
                <a:gd name="T50" fmla="*/ 296 w 316"/>
                <a:gd name="T51" fmla="*/ 2029 h 2159"/>
                <a:gd name="T52" fmla="*/ 173 w 316"/>
                <a:gd name="T53" fmla="*/ 1833 h 2159"/>
                <a:gd name="T54" fmla="*/ 315 w 316"/>
                <a:gd name="T55" fmla="*/ 1657 h 2159"/>
                <a:gd name="T56" fmla="*/ 193 w 316"/>
                <a:gd name="T57" fmla="*/ 1486 h 2159"/>
                <a:gd name="T58" fmla="*/ 288 w 316"/>
                <a:gd name="T59" fmla="*/ 1276 h 2159"/>
                <a:gd name="T60" fmla="*/ 315 w 316"/>
                <a:gd name="T61" fmla="*/ 1226 h 2159"/>
                <a:gd name="T62" fmla="*/ 241 w 316"/>
                <a:gd name="T63" fmla="*/ 1105 h 2159"/>
                <a:gd name="T64" fmla="*/ 238 w 316"/>
                <a:gd name="T65" fmla="*/ 896 h 2159"/>
                <a:gd name="T66" fmla="*/ 302 w 316"/>
                <a:gd name="T67" fmla="*/ 748 h 2159"/>
                <a:gd name="T68" fmla="*/ 173 w 316"/>
                <a:gd name="T69" fmla="*/ 540 h 2159"/>
                <a:gd name="T70" fmla="*/ 315 w 316"/>
                <a:gd name="T71" fmla="*/ 364 h 2159"/>
                <a:gd name="T72" fmla="*/ 193 w 316"/>
                <a:gd name="T73" fmla="*/ 191 h 2159"/>
                <a:gd name="T74" fmla="*/ 270 w 316"/>
                <a:gd name="T75" fmla="*/ 0 h 2159"/>
                <a:gd name="T76" fmla="*/ 158 w 316"/>
                <a:gd name="T77" fmla="*/ 110 h 2159"/>
                <a:gd name="T78" fmla="*/ 64 w 316"/>
                <a:gd name="T79" fmla="*/ 0 h 2159"/>
                <a:gd name="T80" fmla="*/ 207 w 316"/>
                <a:gd name="T81" fmla="*/ 1517 h 2159"/>
                <a:gd name="T82" fmla="*/ 297 w 316"/>
                <a:gd name="T83" fmla="*/ 1624 h 2159"/>
                <a:gd name="T84" fmla="*/ 181 w 316"/>
                <a:gd name="T85" fmla="*/ 1799 h 2159"/>
                <a:gd name="T86" fmla="*/ 132 w 316"/>
                <a:gd name="T87" fmla="*/ 1793 h 2159"/>
                <a:gd name="T88" fmla="*/ 32 w 316"/>
                <a:gd name="T89" fmla="*/ 1599 h 2159"/>
                <a:gd name="T90" fmla="*/ 158 w 316"/>
                <a:gd name="T91" fmla="*/ 1449 h 2159"/>
                <a:gd name="T92" fmla="*/ 281 w 316"/>
                <a:gd name="T93" fmla="*/ 1164 h 2159"/>
                <a:gd name="T94" fmla="*/ 230 w 316"/>
                <a:gd name="T95" fmla="*/ 1318 h 2159"/>
                <a:gd name="T96" fmla="*/ 153 w 316"/>
                <a:gd name="T97" fmla="*/ 1392 h 2159"/>
                <a:gd name="T98" fmla="*/ 13 w 316"/>
                <a:gd name="T99" fmla="*/ 1228 h 2159"/>
                <a:gd name="T100" fmla="*/ 158 w 316"/>
                <a:gd name="T101" fmla="*/ 1018 h 2159"/>
                <a:gd name="T102" fmla="*/ 194 w 316"/>
                <a:gd name="T103" fmla="*/ 642 h 2159"/>
                <a:gd name="T104" fmla="*/ 301 w 316"/>
                <a:gd name="T105" fmla="*/ 796 h 2159"/>
                <a:gd name="T106" fmla="*/ 162 w 316"/>
                <a:gd name="T107" fmla="*/ 967 h 2159"/>
                <a:gd name="T108" fmla="*/ 82 w 316"/>
                <a:gd name="T109" fmla="*/ 882 h 2159"/>
                <a:gd name="T110" fmla="*/ 78 w 316"/>
                <a:gd name="T111" fmla="*/ 687 h 2159"/>
                <a:gd name="T112" fmla="*/ 165 w 316"/>
                <a:gd name="T113" fmla="*/ 602 h 2159"/>
                <a:gd name="T114" fmla="*/ 185 w 316"/>
                <a:gd name="T115" fmla="*/ 198 h 2159"/>
                <a:gd name="T116" fmla="*/ 297 w 316"/>
                <a:gd name="T117" fmla="*/ 329 h 2159"/>
                <a:gd name="T118" fmla="*/ 181 w 316"/>
                <a:gd name="T119" fmla="*/ 505 h 2159"/>
                <a:gd name="T120" fmla="*/ 132 w 316"/>
                <a:gd name="T121" fmla="*/ 499 h 2159"/>
                <a:gd name="T122" fmla="*/ 32 w 316"/>
                <a:gd name="T123" fmla="*/ 30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4"/>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3" y="1894"/>
                    <a:pt x="156" y="1886"/>
                    <a:pt x="158" y="1879"/>
                  </a:cubicBezTo>
                  <a:cubicBezTo>
                    <a:pt x="158" y="1880"/>
                    <a:pt x="158" y="1880"/>
                    <a:pt x="158" y="1880"/>
                  </a:cubicBezTo>
                  <a:cubicBezTo>
                    <a:pt x="160" y="1886"/>
                    <a:pt x="162" y="1891"/>
                    <a:pt x="165" y="1896"/>
                  </a:cubicBezTo>
                  <a:cubicBezTo>
                    <a:pt x="170" y="1907"/>
                    <a:pt x="177" y="1916"/>
                    <a:pt x="185" y="1925"/>
                  </a:cubicBezTo>
                  <a:cubicBezTo>
                    <a:pt x="200" y="1943"/>
                    <a:pt x="217" y="1958"/>
                    <a:pt x="234" y="1974"/>
                  </a:cubicBezTo>
                  <a:cubicBezTo>
                    <a:pt x="234" y="1975"/>
                    <a:pt x="235" y="1975"/>
                    <a:pt x="235" y="1975"/>
                  </a:cubicBezTo>
                  <a:cubicBezTo>
                    <a:pt x="242" y="1982"/>
                    <a:pt x="248" y="1988"/>
                    <a:pt x="255" y="1995"/>
                  </a:cubicBezTo>
                  <a:cubicBezTo>
                    <a:pt x="264" y="2004"/>
                    <a:pt x="273" y="2014"/>
                    <a:pt x="281" y="2025"/>
                  </a:cubicBezTo>
                  <a:cubicBezTo>
                    <a:pt x="288" y="2035"/>
                    <a:pt x="293" y="2045"/>
                    <a:pt x="297" y="2056"/>
                  </a:cubicBezTo>
                  <a:cubicBezTo>
                    <a:pt x="301" y="2067"/>
                    <a:pt x="302" y="2078"/>
                    <a:pt x="301" y="2090"/>
                  </a:cubicBezTo>
                  <a:cubicBezTo>
                    <a:pt x="300" y="2096"/>
                    <a:pt x="299" y="2102"/>
                    <a:pt x="297" y="2108"/>
                  </a:cubicBezTo>
                  <a:cubicBezTo>
                    <a:pt x="292" y="2116"/>
                    <a:pt x="286" y="2124"/>
                    <a:pt x="280" y="2131"/>
                  </a:cubicBezTo>
                  <a:cubicBezTo>
                    <a:pt x="271" y="2141"/>
                    <a:pt x="262" y="2150"/>
                    <a:pt x="253" y="2159"/>
                  </a:cubicBezTo>
                  <a:cubicBezTo>
                    <a:pt x="268" y="2159"/>
                    <a:pt x="268" y="2159"/>
                    <a:pt x="268" y="2159"/>
                  </a:cubicBezTo>
                  <a:cubicBezTo>
                    <a:pt x="275" y="2152"/>
                    <a:pt x="282" y="2145"/>
                    <a:pt x="288" y="2138"/>
                  </a:cubicBezTo>
                  <a:cubicBezTo>
                    <a:pt x="292" y="2133"/>
                    <a:pt x="296" y="2128"/>
                    <a:pt x="300" y="2122"/>
                  </a:cubicBezTo>
                  <a:cubicBezTo>
                    <a:pt x="301" y="2122"/>
                    <a:pt x="301" y="2122"/>
                    <a:pt x="301" y="2122"/>
                  </a:cubicBezTo>
                  <a:cubicBezTo>
                    <a:pt x="301" y="2122"/>
                    <a:pt x="301" y="2121"/>
                    <a:pt x="301" y="2120"/>
                  </a:cubicBezTo>
                  <a:cubicBezTo>
                    <a:pt x="304" y="2116"/>
                    <a:pt x="307" y="2112"/>
                    <a:pt x="309" y="2107"/>
                  </a:cubicBezTo>
                  <a:cubicBezTo>
                    <a:pt x="312" y="2101"/>
                    <a:pt x="314" y="2095"/>
                    <a:pt x="315" y="2088"/>
                  </a:cubicBezTo>
                  <a:cubicBezTo>
                    <a:pt x="316" y="2080"/>
                    <a:pt x="315" y="2074"/>
                    <a:pt x="314" y="2068"/>
                  </a:cubicBezTo>
                  <a:cubicBezTo>
                    <a:pt x="311" y="2055"/>
                    <a:pt x="305" y="2043"/>
                    <a:pt x="299" y="2033"/>
                  </a:cubicBezTo>
                  <a:cubicBezTo>
                    <a:pt x="298" y="2032"/>
                    <a:pt x="297" y="2030"/>
                    <a:pt x="296" y="2029"/>
                  </a:cubicBezTo>
                  <a:cubicBezTo>
                    <a:pt x="294" y="2026"/>
                    <a:pt x="292" y="2022"/>
                    <a:pt x="290" y="2019"/>
                  </a:cubicBezTo>
                  <a:cubicBezTo>
                    <a:pt x="275" y="1999"/>
                    <a:pt x="258" y="1982"/>
                    <a:pt x="241" y="1966"/>
                  </a:cubicBezTo>
                  <a:cubicBezTo>
                    <a:pt x="225" y="1950"/>
                    <a:pt x="208" y="1935"/>
                    <a:pt x="193" y="1917"/>
                  </a:cubicBezTo>
                  <a:cubicBezTo>
                    <a:pt x="179" y="1901"/>
                    <a:pt x="168" y="1881"/>
                    <a:pt x="167" y="1861"/>
                  </a:cubicBezTo>
                  <a:cubicBezTo>
                    <a:pt x="166" y="1852"/>
                    <a:pt x="168" y="1843"/>
                    <a:pt x="173" y="1833"/>
                  </a:cubicBezTo>
                  <a:cubicBezTo>
                    <a:pt x="177" y="1824"/>
                    <a:pt x="183" y="1815"/>
                    <a:pt x="190" y="1806"/>
                  </a:cubicBezTo>
                  <a:cubicBezTo>
                    <a:pt x="204" y="1789"/>
                    <a:pt x="221" y="1773"/>
                    <a:pt x="238" y="1757"/>
                  </a:cubicBezTo>
                  <a:cubicBezTo>
                    <a:pt x="255" y="1741"/>
                    <a:pt x="272" y="1726"/>
                    <a:pt x="288" y="1708"/>
                  </a:cubicBezTo>
                  <a:cubicBezTo>
                    <a:pt x="296" y="1698"/>
                    <a:pt x="304" y="1689"/>
                    <a:pt x="309" y="1677"/>
                  </a:cubicBezTo>
                  <a:cubicBezTo>
                    <a:pt x="312" y="1671"/>
                    <a:pt x="314" y="1664"/>
                    <a:pt x="315" y="1657"/>
                  </a:cubicBezTo>
                  <a:cubicBezTo>
                    <a:pt x="316" y="1650"/>
                    <a:pt x="315" y="1644"/>
                    <a:pt x="314" y="1637"/>
                  </a:cubicBezTo>
                  <a:cubicBezTo>
                    <a:pt x="311" y="1625"/>
                    <a:pt x="306" y="1614"/>
                    <a:pt x="300" y="1605"/>
                  </a:cubicBezTo>
                  <a:cubicBezTo>
                    <a:pt x="297" y="1599"/>
                    <a:pt x="293" y="1593"/>
                    <a:pt x="290" y="1588"/>
                  </a:cubicBezTo>
                  <a:cubicBezTo>
                    <a:pt x="275" y="1567"/>
                    <a:pt x="258" y="1551"/>
                    <a:pt x="241" y="1535"/>
                  </a:cubicBezTo>
                  <a:cubicBezTo>
                    <a:pt x="225" y="1519"/>
                    <a:pt x="208" y="1503"/>
                    <a:pt x="193" y="1486"/>
                  </a:cubicBezTo>
                  <a:cubicBezTo>
                    <a:pt x="179" y="1469"/>
                    <a:pt x="168" y="1450"/>
                    <a:pt x="167" y="1430"/>
                  </a:cubicBezTo>
                  <a:cubicBezTo>
                    <a:pt x="166" y="1421"/>
                    <a:pt x="168" y="1411"/>
                    <a:pt x="173" y="1402"/>
                  </a:cubicBezTo>
                  <a:cubicBezTo>
                    <a:pt x="177" y="1392"/>
                    <a:pt x="183" y="1383"/>
                    <a:pt x="190" y="1375"/>
                  </a:cubicBezTo>
                  <a:cubicBezTo>
                    <a:pt x="204" y="1357"/>
                    <a:pt x="221" y="1342"/>
                    <a:pt x="238" y="1326"/>
                  </a:cubicBezTo>
                  <a:cubicBezTo>
                    <a:pt x="255" y="1310"/>
                    <a:pt x="272" y="1294"/>
                    <a:pt x="288" y="1276"/>
                  </a:cubicBezTo>
                  <a:cubicBezTo>
                    <a:pt x="292" y="1271"/>
                    <a:pt x="296" y="1266"/>
                    <a:pt x="300" y="1261"/>
                  </a:cubicBezTo>
                  <a:cubicBezTo>
                    <a:pt x="301" y="1261"/>
                    <a:pt x="301" y="1261"/>
                    <a:pt x="301" y="1261"/>
                  </a:cubicBezTo>
                  <a:cubicBezTo>
                    <a:pt x="302" y="1259"/>
                    <a:pt x="302" y="1258"/>
                    <a:pt x="303" y="1256"/>
                  </a:cubicBezTo>
                  <a:cubicBezTo>
                    <a:pt x="305" y="1252"/>
                    <a:pt x="307" y="1249"/>
                    <a:pt x="309" y="1245"/>
                  </a:cubicBezTo>
                  <a:cubicBezTo>
                    <a:pt x="312" y="1239"/>
                    <a:pt x="314" y="1233"/>
                    <a:pt x="315" y="1226"/>
                  </a:cubicBezTo>
                  <a:cubicBezTo>
                    <a:pt x="316" y="1218"/>
                    <a:pt x="315" y="1212"/>
                    <a:pt x="314" y="1206"/>
                  </a:cubicBezTo>
                  <a:cubicBezTo>
                    <a:pt x="311" y="1193"/>
                    <a:pt x="305" y="1181"/>
                    <a:pt x="299" y="1171"/>
                  </a:cubicBezTo>
                  <a:cubicBezTo>
                    <a:pt x="296" y="1168"/>
                    <a:pt x="294" y="1164"/>
                    <a:pt x="291" y="1161"/>
                  </a:cubicBezTo>
                  <a:cubicBezTo>
                    <a:pt x="291" y="1160"/>
                    <a:pt x="290" y="1159"/>
                    <a:pt x="290" y="1158"/>
                  </a:cubicBezTo>
                  <a:cubicBezTo>
                    <a:pt x="275" y="1138"/>
                    <a:pt x="258" y="1122"/>
                    <a:pt x="241" y="1105"/>
                  </a:cubicBezTo>
                  <a:cubicBezTo>
                    <a:pt x="225" y="1089"/>
                    <a:pt x="208" y="1074"/>
                    <a:pt x="193" y="1057"/>
                  </a:cubicBezTo>
                  <a:cubicBezTo>
                    <a:pt x="179" y="1040"/>
                    <a:pt x="168" y="1020"/>
                    <a:pt x="167" y="1000"/>
                  </a:cubicBezTo>
                  <a:cubicBezTo>
                    <a:pt x="166" y="991"/>
                    <a:pt x="168" y="982"/>
                    <a:pt x="173" y="972"/>
                  </a:cubicBezTo>
                  <a:cubicBezTo>
                    <a:pt x="177" y="963"/>
                    <a:pt x="183" y="954"/>
                    <a:pt x="190" y="945"/>
                  </a:cubicBezTo>
                  <a:cubicBezTo>
                    <a:pt x="204" y="928"/>
                    <a:pt x="221" y="912"/>
                    <a:pt x="238" y="896"/>
                  </a:cubicBezTo>
                  <a:cubicBezTo>
                    <a:pt x="255" y="880"/>
                    <a:pt x="272" y="865"/>
                    <a:pt x="288" y="847"/>
                  </a:cubicBezTo>
                  <a:cubicBezTo>
                    <a:pt x="296" y="837"/>
                    <a:pt x="304" y="828"/>
                    <a:pt x="309" y="816"/>
                  </a:cubicBezTo>
                  <a:cubicBezTo>
                    <a:pt x="312" y="810"/>
                    <a:pt x="314" y="803"/>
                    <a:pt x="315" y="796"/>
                  </a:cubicBezTo>
                  <a:cubicBezTo>
                    <a:pt x="316" y="789"/>
                    <a:pt x="315" y="783"/>
                    <a:pt x="314" y="776"/>
                  </a:cubicBezTo>
                  <a:cubicBezTo>
                    <a:pt x="311" y="766"/>
                    <a:pt x="307" y="756"/>
                    <a:pt x="302" y="748"/>
                  </a:cubicBezTo>
                  <a:cubicBezTo>
                    <a:pt x="299" y="740"/>
                    <a:pt x="294" y="732"/>
                    <a:pt x="290" y="726"/>
                  </a:cubicBezTo>
                  <a:cubicBezTo>
                    <a:pt x="275" y="705"/>
                    <a:pt x="258" y="689"/>
                    <a:pt x="241" y="673"/>
                  </a:cubicBezTo>
                  <a:cubicBezTo>
                    <a:pt x="225" y="656"/>
                    <a:pt x="208" y="641"/>
                    <a:pt x="193" y="624"/>
                  </a:cubicBezTo>
                  <a:cubicBezTo>
                    <a:pt x="179" y="607"/>
                    <a:pt x="168" y="588"/>
                    <a:pt x="167" y="568"/>
                  </a:cubicBezTo>
                  <a:cubicBezTo>
                    <a:pt x="166" y="558"/>
                    <a:pt x="168" y="549"/>
                    <a:pt x="173" y="540"/>
                  </a:cubicBezTo>
                  <a:cubicBezTo>
                    <a:pt x="177" y="530"/>
                    <a:pt x="183" y="521"/>
                    <a:pt x="190" y="513"/>
                  </a:cubicBezTo>
                  <a:cubicBezTo>
                    <a:pt x="204" y="495"/>
                    <a:pt x="221" y="480"/>
                    <a:pt x="238" y="464"/>
                  </a:cubicBezTo>
                  <a:cubicBezTo>
                    <a:pt x="255" y="448"/>
                    <a:pt x="272" y="432"/>
                    <a:pt x="288" y="414"/>
                  </a:cubicBezTo>
                  <a:cubicBezTo>
                    <a:pt x="296" y="405"/>
                    <a:pt x="304" y="395"/>
                    <a:pt x="309" y="383"/>
                  </a:cubicBezTo>
                  <a:cubicBezTo>
                    <a:pt x="312" y="377"/>
                    <a:pt x="314" y="371"/>
                    <a:pt x="315" y="364"/>
                  </a:cubicBezTo>
                  <a:cubicBezTo>
                    <a:pt x="316" y="356"/>
                    <a:pt x="315" y="350"/>
                    <a:pt x="314" y="344"/>
                  </a:cubicBezTo>
                  <a:cubicBezTo>
                    <a:pt x="311" y="333"/>
                    <a:pt x="307" y="324"/>
                    <a:pt x="302" y="315"/>
                  </a:cubicBezTo>
                  <a:cubicBezTo>
                    <a:pt x="299" y="307"/>
                    <a:pt x="294" y="300"/>
                    <a:pt x="290" y="293"/>
                  </a:cubicBezTo>
                  <a:cubicBezTo>
                    <a:pt x="275" y="273"/>
                    <a:pt x="258" y="256"/>
                    <a:pt x="241" y="240"/>
                  </a:cubicBezTo>
                  <a:cubicBezTo>
                    <a:pt x="225" y="224"/>
                    <a:pt x="208" y="208"/>
                    <a:pt x="193" y="191"/>
                  </a:cubicBezTo>
                  <a:cubicBezTo>
                    <a:pt x="179" y="174"/>
                    <a:pt x="168" y="155"/>
                    <a:pt x="167" y="135"/>
                  </a:cubicBezTo>
                  <a:cubicBezTo>
                    <a:pt x="166" y="126"/>
                    <a:pt x="168" y="116"/>
                    <a:pt x="173" y="107"/>
                  </a:cubicBezTo>
                  <a:cubicBezTo>
                    <a:pt x="177" y="97"/>
                    <a:pt x="183" y="88"/>
                    <a:pt x="190" y="80"/>
                  </a:cubicBezTo>
                  <a:cubicBezTo>
                    <a:pt x="204" y="63"/>
                    <a:pt x="221" y="47"/>
                    <a:pt x="238" y="31"/>
                  </a:cubicBezTo>
                  <a:cubicBezTo>
                    <a:pt x="249" y="21"/>
                    <a:pt x="260" y="10"/>
                    <a:pt x="270" y="0"/>
                  </a:cubicBezTo>
                  <a:cubicBezTo>
                    <a:pt x="255" y="0"/>
                    <a:pt x="255" y="0"/>
                    <a:pt x="255" y="0"/>
                  </a:cubicBezTo>
                  <a:cubicBezTo>
                    <a:pt x="247" y="7"/>
                    <a:pt x="239" y="15"/>
                    <a:pt x="230" y="23"/>
                  </a:cubicBezTo>
                  <a:cubicBezTo>
                    <a:pt x="213" y="39"/>
                    <a:pt x="196" y="54"/>
                    <a:pt x="181" y="72"/>
                  </a:cubicBezTo>
                  <a:cubicBezTo>
                    <a:pt x="174" y="81"/>
                    <a:pt x="167" y="91"/>
                    <a:pt x="162" y="102"/>
                  </a:cubicBezTo>
                  <a:cubicBezTo>
                    <a:pt x="160" y="104"/>
                    <a:pt x="159" y="107"/>
                    <a:pt x="158" y="110"/>
                  </a:cubicBezTo>
                  <a:cubicBezTo>
                    <a:pt x="158" y="111"/>
                    <a:pt x="158" y="111"/>
                    <a:pt x="158" y="111"/>
                  </a:cubicBezTo>
                  <a:cubicBezTo>
                    <a:pt x="157" y="107"/>
                    <a:pt x="155" y="102"/>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moveTo>
                    <a:pt x="185" y="1493"/>
                  </a:moveTo>
                  <a:cubicBezTo>
                    <a:pt x="192" y="1502"/>
                    <a:pt x="199" y="1510"/>
                    <a:pt x="207" y="1517"/>
                  </a:cubicBezTo>
                  <a:cubicBezTo>
                    <a:pt x="212" y="1522"/>
                    <a:pt x="216" y="1526"/>
                    <a:pt x="220" y="1531"/>
                  </a:cubicBezTo>
                  <a:cubicBezTo>
                    <a:pt x="237" y="1547"/>
                    <a:pt x="254" y="1563"/>
                    <a:pt x="270" y="1580"/>
                  </a:cubicBezTo>
                  <a:cubicBezTo>
                    <a:pt x="272" y="1582"/>
                    <a:pt x="273" y="1584"/>
                    <a:pt x="275" y="1586"/>
                  </a:cubicBezTo>
                  <a:cubicBezTo>
                    <a:pt x="277" y="1589"/>
                    <a:pt x="279" y="1591"/>
                    <a:pt x="281" y="1594"/>
                  </a:cubicBezTo>
                  <a:cubicBezTo>
                    <a:pt x="288" y="1603"/>
                    <a:pt x="293" y="1613"/>
                    <a:pt x="297" y="1624"/>
                  </a:cubicBezTo>
                  <a:cubicBezTo>
                    <a:pt x="301" y="1635"/>
                    <a:pt x="302" y="1647"/>
                    <a:pt x="301" y="1658"/>
                  </a:cubicBezTo>
                  <a:cubicBezTo>
                    <a:pt x="300" y="1666"/>
                    <a:pt x="299" y="1673"/>
                    <a:pt x="296" y="1680"/>
                  </a:cubicBezTo>
                  <a:cubicBezTo>
                    <a:pt x="291" y="1687"/>
                    <a:pt x="286" y="1694"/>
                    <a:pt x="280" y="1701"/>
                  </a:cubicBezTo>
                  <a:cubicBezTo>
                    <a:pt x="265" y="1718"/>
                    <a:pt x="247" y="1733"/>
                    <a:pt x="230" y="1749"/>
                  </a:cubicBezTo>
                  <a:cubicBezTo>
                    <a:pt x="213" y="1765"/>
                    <a:pt x="196" y="1781"/>
                    <a:pt x="181" y="1799"/>
                  </a:cubicBezTo>
                  <a:cubicBezTo>
                    <a:pt x="174" y="1808"/>
                    <a:pt x="167" y="1818"/>
                    <a:pt x="162" y="1828"/>
                  </a:cubicBezTo>
                  <a:cubicBezTo>
                    <a:pt x="160" y="1831"/>
                    <a:pt x="159" y="1834"/>
                    <a:pt x="158" y="1837"/>
                  </a:cubicBezTo>
                  <a:cubicBezTo>
                    <a:pt x="158" y="1838"/>
                    <a:pt x="158" y="1838"/>
                    <a:pt x="158" y="1838"/>
                  </a:cubicBezTo>
                  <a:cubicBezTo>
                    <a:pt x="157" y="1833"/>
                    <a:pt x="155" y="1828"/>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3" y="1462"/>
                    <a:pt x="156" y="1455"/>
                    <a:pt x="158" y="1447"/>
                  </a:cubicBezTo>
                  <a:cubicBezTo>
                    <a:pt x="158" y="1449"/>
                    <a:pt x="158" y="1449"/>
                    <a:pt x="158" y="1449"/>
                  </a:cubicBezTo>
                  <a:cubicBezTo>
                    <a:pt x="160" y="1454"/>
                    <a:pt x="162" y="1459"/>
                    <a:pt x="165" y="1464"/>
                  </a:cubicBezTo>
                  <a:cubicBezTo>
                    <a:pt x="170" y="1475"/>
                    <a:pt x="177" y="1484"/>
                    <a:pt x="185" y="1493"/>
                  </a:cubicBezTo>
                  <a:close/>
                  <a:moveTo>
                    <a:pt x="185" y="1064"/>
                  </a:moveTo>
                  <a:cubicBezTo>
                    <a:pt x="200" y="1082"/>
                    <a:pt x="217" y="1098"/>
                    <a:pt x="234" y="1113"/>
                  </a:cubicBezTo>
                  <a:cubicBezTo>
                    <a:pt x="251" y="1129"/>
                    <a:pt x="268" y="1146"/>
                    <a:pt x="281" y="1164"/>
                  </a:cubicBezTo>
                  <a:cubicBezTo>
                    <a:pt x="288" y="1174"/>
                    <a:pt x="293" y="1184"/>
                    <a:pt x="297" y="1195"/>
                  </a:cubicBezTo>
                  <a:cubicBezTo>
                    <a:pt x="301" y="1206"/>
                    <a:pt x="302" y="1218"/>
                    <a:pt x="301" y="1229"/>
                  </a:cubicBezTo>
                  <a:cubicBezTo>
                    <a:pt x="301" y="1234"/>
                    <a:pt x="300" y="1239"/>
                    <a:pt x="298" y="1244"/>
                  </a:cubicBezTo>
                  <a:cubicBezTo>
                    <a:pt x="293" y="1253"/>
                    <a:pt x="287" y="1261"/>
                    <a:pt x="280" y="1269"/>
                  </a:cubicBezTo>
                  <a:cubicBezTo>
                    <a:pt x="265" y="1286"/>
                    <a:pt x="247" y="1302"/>
                    <a:pt x="230" y="1318"/>
                  </a:cubicBezTo>
                  <a:cubicBezTo>
                    <a:pt x="213" y="1333"/>
                    <a:pt x="196" y="1349"/>
                    <a:pt x="181" y="1367"/>
                  </a:cubicBezTo>
                  <a:cubicBezTo>
                    <a:pt x="174" y="1376"/>
                    <a:pt x="167" y="1386"/>
                    <a:pt x="162" y="1396"/>
                  </a:cubicBezTo>
                  <a:cubicBezTo>
                    <a:pt x="160" y="1399"/>
                    <a:pt x="159" y="1402"/>
                    <a:pt x="158" y="1405"/>
                  </a:cubicBezTo>
                  <a:cubicBezTo>
                    <a:pt x="158" y="1406"/>
                    <a:pt x="158" y="1406"/>
                    <a:pt x="158" y="1406"/>
                  </a:cubicBezTo>
                  <a:cubicBezTo>
                    <a:pt x="157" y="1401"/>
                    <a:pt x="155" y="1397"/>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3" y="1033"/>
                    <a:pt x="156" y="1025"/>
                    <a:pt x="158" y="1018"/>
                  </a:cubicBezTo>
                  <a:cubicBezTo>
                    <a:pt x="158" y="1019"/>
                    <a:pt x="158" y="1019"/>
                    <a:pt x="158" y="1019"/>
                  </a:cubicBezTo>
                  <a:cubicBezTo>
                    <a:pt x="160" y="1025"/>
                    <a:pt x="162" y="1030"/>
                    <a:pt x="165" y="1035"/>
                  </a:cubicBezTo>
                  <a:cubicBezTo>
                    <a:pt x="170" y="1046"/>
                    <a:pt x="177" y="1055"/>
                    <a:pt x="185" y="1064"/>
                  </a:cubicBezTo>
                  <a:close/>
                  <a:moveTo>
                    <a:pt x="185" y="631"/>
                  </a:moveTo>
                  <a:cubicBezTo>
                    <a:pt x="188" y="635"/>
                    <a:pt x="191" y="638"/>
                    <a:pt x="194" y="642"/>
                  </a:cubicBezTo>
                  <a:cubicBezTo>
                    <a:pt x="202" y="652"/>
                    <a:pt x="211" y="661"/>
                    <a:pt x="220" y="670"/>
                  </a:cubicBezTo>
                  <a:cubicBezTo>
                    <a:pt x="237" y="686"/>
                    <a:pt x="254" y="702"/>
                    <a:pt x="270" y="719"/>
                  </a:cubicBezTo>
                  <a:cubicBezTo>
                    <a:pt x="275" y="724"/>
                    <a:pt x="279" y="730"/>
                    <a:pt x="283" y="735"/>
                  </a:cubicBezTo>
                  <a:cubicBezTo>
                    <a:pt x="289" y="744"/>
                    <a:pt x="294" y="753"/>
                    <a:pt x="297" y="762"/>
                  </a:cubicBezTo>
                  <a:cubicBezTo>
                    <a:pt x="301" y="773"/>
                    <a:pt x="302" y="785"/>
                    <a:pt x="301" y="796"/>
                  </a:cubicBezTo>
                  <a:cubicBezTo>
                    <a:pt x="300" y="805"/>
                    <a:pt x="298" y="813"/>
                    <a:pt x="294" y="821"/>
                  </a:cubicBezTo>
                  <a:cubicBezTo>
                    <a:pt x="290" y="827"/>
                    <a:pt x="285" y="834"/>
                    <a:pt x="280" y="840"/>
                  </a:cubicBezTo>
                  <a:cubicBezTo>
                    <a:pt x="265" y="857"/>
                    <a:pt x="247" y="872"/>
                    <a:pt x="230" y="888"/>
                  </a:cubicBezTo>
                  <a:cubicBezTo>
                    <a:pt x="213" y="904"/>
                    <a:pt x="196" y="920"/>
                    <a:pt x="181" y="938"/>
                  </a:cubicBezTo>
                  <a:cubicBezTo>
                    <a:pt x="174" y="947"/>
                    <a:pt x="167" y="957"/>
                    <a:pt x="162" y="967"/>
                  </a:cubicBezTo>
                  <a:cubicBezTo>
                    <a:pt x="160" y="970"/>
                    <a:pt x="159" y="973"/>
                    <a:pt x="158" y="976"/>
                  </a:cubicBezTo>
                  <a:cubicBezTo>
                    <a:pt x="158" y="977"/>
                    <a:pt x="158" y="977"/>
                    <a:pt x="158" y="977"/>
                  </a:cubicBezTo>
                  <a:cubicBezTo>
                    <a:pt x="157" y="972"/>
                    <a:pt x="155" y="967"/>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3" y="600"/>
                    <a:pt x="156" y="593"/>
                    <a:pt x="158" y="585"/>
                  </a:cubicBezTo>
                  <a:cubicBezTo>
                    <a:pt x="158" y="587"/>
                    <a:pt x="158" y="587"/>
                    <a:pt x="158" y="587"/>
                  </a:cubicBezTo>
                  <a:cubicBezTo>
                    <a:pt x="160" y="592"/>
                    <a:pt x="162" y="597"/>
                    <a:pt x="165" y="602"/>
                  </a:cubicBezTo>
                  <a:cubicBezTo>
                    <a:pt x="170" y="613"/>
                    <a:pt x="177" y="622"/>
                    <a:pt x="185" y="631"/>
                  </a:cubicBezTo>
                  <a:close/>
                  <a:moveTo>
                    <a:pt x="158" y="152"/>
                  </a:moveTo>
                  <a:cubicBezTo>
                    <a:pt x="158" y="154"/>
                    <a:pt x="158" y="154"/>
                    <a:pt x="158" y="154"/>
                  </a:cubicBezTo>
                  <a:cubicBezTo>
                    <a:pt x="160" y="159"/>
                    <a:pt x="162" y="164"/>
                    <a:pt x="165" y="170"/>
                  </a:cubicBezTo>
                  <a:cubicBezTo>
                    <a:pt x="170" y="180"/>
                    <a:pt x="177" y="190"/>
                    <a:pt x="185" y="198"/>
                  </a:cubicBezTo>
                  <a:cubicBezTo>
                    <a:pt x="188" y="202"/>
                    <a:pt x="191" y="206"/>
                    <a:pt x="194" y="209"/>
                  </a:cubicBezTo>
                  <a:cubicBezTo>
                    <a:pt x="202" y="219"/>
                    <a:pt x="211" y="228"/>
                    <a:pt x="220" y="237"/>
                  </a:cubicBezTo>
                  <a:cubicBezTo>
                    <a:pt x="237" y="254"/>
                    <a:pt x="254" y="269"/>
                    <a:pt x="270" y="286"/>
                  </a:cubicBezTo>
                  <a:cubicBezTo>
                    <a:pt x="275" y="291"/>
                    <a:pt x="279" y="297"/>
                    <a:pt x="283" y="302"/>
                  </a:cubicBezTo>
                  <a:cubicBezTo>
                    <a:pt x="289" y="311"/>
                    <a:pt x="294" y="320"/>
                    <a:pt x="297" y="329"/>
                  </a:cubicBezTo>
                  <a:cubicBezTo>
                    <a:pt x="301" y="340"/>
                    <a:pt x="302" y="352"/>
                    <a:pt x="301" y="363"/>
                  </a:cubicBezTo>
                  <a:cubicBezTo>
                    <a:pt x="300" y="372"/>
                    <a:pt x="298" y="380"/>
                    <a:pt x="294" y="388"/>
                  </a:cubicBezTo>
                  <a:cubicBezTo>
                    <a:pt x="290" y="395"/>
                    <a:pt x="285" y="401"/>
                    <a:pt x="280" y="407"/>
                  </a:cubicBezTo>
                  <a:cubicBezTo>
                    <a:pt x="265" y="424"/>
                    <a:pt x="247" y="440"/>
                    <a:pt x="230" y="455"/>
                  </a:cubicBezTo>
                  <a:cubicBezTo>
                    <a:pt x="213" y="471"/>
                    <a:pt x="196" y="487"/>
                    <a:pt x="181" y="505"/>
                  </a:cubicBezTo>
                  <a:cubicBezTo>
                    <a:pt x="174" y="514"/>
                    <a:pt x="167" y="524"/>
                    <a:pt x="162" y="534"/>
                  </a:cubicBezTo>
                  <a:cubicBezTo>
                    <a:pt x="160" y="537"/>
                    <a:pt x="159" y="540"/>
                    <a:pt x="158" y="543"/>
                  </a:cubicBezTo>
                  <a:cubicBezTo>
                    <a:pt x="158" y="544"/>
                    <a:pt x="158" y="544"/>
                    <a:pt x="158" y="544"/>
                  </a:cubicBezTo>
                  <a:cubicBezTo>
                    <a:pt x="157" y="539"/>
                    <a:pt x="155" y="535"/>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3" y="167"/>
                    <a:pt x="156" y="160"/>
                    <a:pt x="158" y="15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hidden">
            <a:xfrm>
              <a:off x="10160000" y="-1587"/>
              <a:ext cx="508000" cy="6862762"/>
            </a:xfrm>
            <a:custGeom>
              <a:avLst/>
              <a:gdLst>
                <a:gd name="T0" fmla="*/ 0 w 160"/>
                <a:gd name="T1" fmla="*/ 120 h 2159"/>
                <a:gd name="T2" fmla="*/ 1 w 160"/>
                <a:gd name="T3" fmla="*/ 135 h 2159"/>
                <a:gd name="T4" fmla="*/ 9 w 160"/>
                <a:gd name="T5" fmla="*/ 170 h 2159"/>
                <a:gd name="T6" fmla="*/ 65 w 160"/>
                <a:gd name="T7" fmla="*/ 237 h 2159"/>
                <a:gd name="T8" fmla="*/ 141 w 160"/>
                <a:gd name="T9" fmla="*/ 329 h 2159"/>
                <a:gd name="T10" fmla="*/ 124 w 160"/>
                <a:gd name="T11" fmla="*/ 407 h 2159"/>
                <a:gd name="T12" fmla="*/ 6 w 160"/>
                <a:gd name="T13" fmla="*/ 534 h 2159"/>
                <a:gd name="T14" fmla="*/ 0 w 160"/>
                <a:gd name="T15" fmla="*/ 564 h 2159"/>
                <a:gd name="T16" fmla="*/ 0 w 160"/>
                <a:gd name="T17" fmla="*/ 576 h 2159"/>
                <a:gd name="T18" fmla="*/ 38 w 160"/>
                <a:gd name="T19" fmla="*/ 642 h 2159"/>
                <a:gd name="T20" fmla="*/ 128 w 160"/>
                <a:gd name="T21" fmla="*/ 735 h 2159"/>
                <a:gd name="T22" fmla="*/ 139 w 160"/>
                <a:gd name="T23" fmla="*/ 821 h 2159"/>
                <a:gd name="T24" fmla="*/ 26 w 160"/>
                <a:gd name="T25" fmla="*/ 938 h 2159"/>
                <a:gd name="T26" fmla="*/ 1 w 160"/>
                <a:gd name="T27" fmla="*/ 993 h 2159"/>
                <a:gd name="T28" fmla="*/ 1 w 160"/>
                <a:gd name="T29" fmla="*/ 1002 h 2159"/>
                <a:gd name="T30" fmla="*/ 29 w 160"/>
                <a:gd name="T31" fmla="*/ 1064 h 2159"/>
                <a:gd name="T32" fmla="*/ 141 w 160"/>
                <a:gd name="T33" fmla="*/ 1195 h 2159"/>
                <a:gd name="T34" fmla="*/ 124 w 160"/>
                <a:gd name="T35" fmla="*/ 1269 h 2159"/>
                <a:gd name="T36" fmla="*/ 6 w 160"/>
                <a:gd name="T37" fmla="*/ 1396 h 2159"/>
                <a:gd name="T38" fmla="*/ 0 w 160"/>
                <a:gd name="T39" fmla="*/ 1425 h 2159"/>
                <a:gd name="T40" fmla="*/ 0 w 160"/>
                <a:gd name="T41" fmla="*/ 1438 h 2159"/>
                <a:gd name="T42" fmla="*/ 51 w 160"/>
                <a:gd name="T43" fmla="*/ 1517 h 2159"/>
                <a:gd name="T44" fmla="*/ 119 w 160"/>
                <a:gd name="T45" fmla="*/ 1586 h 2159"/>
                <a:gd name="T46" fmla="*/ 145 w 160"/>
                <a:gd name="T47" fmla="*/ 1658 h 2159"/>
                <a:gd name="T48" fmla="*/ 75 w 160"/>
                <a:gd name="T49" fmla="*/ 1749 h 2159"/>
                <a:gd name="T50" fmla="*/ 0 w 160"/>
                <a:gd name="T51" fmla="*/ 1846 h 2159"/>
                <a:gd name="T52" fmla="*/ 1 w 160"/>
                <a:gd name="T53" fmla="*/ 1859 h 2159"/>
                <a:gd name="T54" fmla="*/ 9 w 160"/>
                <a:gd name="T55" fmla="*/ 1896 h 2159"/>
                <a:gd name="T56" fmla="*/ 79 w 160"/>
                <a:gd name="T57" fmla="*/ 1975 h 2159"/>
                <a:gd name="T58" fmla="*/ 141 w 160"/>
                <a:gd name="T59" fmla="*/ 2056 h 2159"/>
                <a:gd name="T60" fmla="*/ 124 w 160"/>
                <a:gd name="T61" fmla="*/ 2131 h 2159"/>
                <a:gd name="T62" fmla="*/ 132 w 160"/>
                <a:gd name="T63" fmla="*/ 2138 h 2159"/>
                <a:gd name="T64" fmla="*/ 146 w 160"/>
                <a:gd name="T65" fmla="*/ 2120 h 2159"/>
                <a:gd name="T66" fmla="*/ 158 w 160"/>
                <a:gd name="T67" fmla="*/ 2068 h 2159"/>
                <a:gd name="T68" fmla="*/ 134 w 160"/>
                <a:gd name="T69" fmla="*/ 2019 h 2159"/>
                <a:gd name="T70" fmla="*/ 11 w 160"/>
                <a:gd name="T71" fmla="*/ 1861 h 2159"/>
                <a:gd name="T72" fmla="*/ 82 w 160"/>
                <a:gd name="T73" fmla="*/ 1757 h 2159"/>
                <a:gd name="T74" fmla="*/ 159 w 160"/>
                <a:gd name="T75" fmla="*/ 1657 h 2159"/>
                <a:gd name="T76" fmla="*/ 134 w 160"/>
                <a:gd name="T77" fmla="*/ 1588 h 2159"/>
                <a:gd name="T78" fmla="*/ 11 w 160"/>
                <a:gd name="T79" fmla="*/ 1430 h 2159"/>
                <a:gd name="T80" fmla="*/ 82 w 160"/>
                <a:gd name="T81" fmla="*/ 1326 h 2159"/>
                <a:gd name="T82" fmla="*/ 145 w 160"/>
                <a:gd name="T83" fmla="*/ 1261 h 2159"/>
                <a:gd name="T84" fmla="*/ 159 w 160"/>
                <a:gd name="T85" fmla="*/ 1226 h 2159"/>
                <a:gd name="T86" fmla="*/ 136 w 160"/>
                <a:gd name="T87" fmla="*/ 1161 h 2159"/>
                <a:gd name="T88" fmla="*/ 38 w 160"/>
                <a:gd name="T89" fmla="*/ 1057 h 2159"/>
                <a:gd name="T90" fmla="*/ 35 w 160"/>
                <a:gd name="T91" fmla="*/ 945 h 2159"/>
                <a:gd name="T92" fmla="*/ 153 w 160"/>
                <a:gd name="T93" fmla="*/ 816 h 2159"/>
                <a:gd name="T94" fmla="*/ 147 w 160"/>
                <a:gd name="T95" fmla="*/ 748 h 2159"/>
                <a:gd name="T96" fmla="*/ 38 w 160"/>
                <a:gd name="T97" fmla="*/ 624 h 2159"/>
                <a:gd name="T98" fmla="*/ 35 w 160"/>
                <a:gd name="T99" fmla="*/ 513 h 2159"/>
                <a:gd name="T100" fmla="*/ 153 w 160"/>
                <a:gd name="T101" fmla="*/ 383 h 2159"/>
                <a:gd name="T102" fmla="*/ 147 w 160"/>
                <a:gd name="T103" fmla="*/ 315 h 2159"/>
                <a:gd name="T104" fmla="*/ 38 w 160"/>
                <a:gd name="T105" fmla="*/ 191 h 2159"/>
                <a:gd name="T106" fmla="*/ 35 w 160"/>
                <a:gd name="T107" fmla="*/ 80 h 2159"/>
                <a:gd name="T108" fmla="*/ 99 w 160"/>
                <a:gd name="T109" fmla="*/ 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2159">
                  <a:moveTo>
                    <a:pt x="26" y="72"/>
                  </a:moveTo>
                  <a:cubicBezTo>
                    <a:pt x="18" y="81"/>
                    <a:pt x="11" y="91"/>
                    <a:pt x="6" y="102"/>
                  </a:cubicBezTo>
                  <a:cubicBezTo>
                    <a:pt x="3" y="107"/>
                    <a:pt x="1" y="113"/>
                    <a:pt x="0" y="120"/>
                  </a:cubicBezTo>
                  <a:cubicBezTo>
                    <a:pt x="0" y="123"/>
                    <a:pt x="1" y="127"/>
                    <a:pt x="1" y="131"/>
                  </a:cubicBezTo>
                  <a:cubicBezTo>
                    <a:pt x="0" y="131"/>
                    <a:pt x="0" y="131"/>
                    <a:pt x="0" y="131"/>
                  </a:cubicBezTo>
                  <a:cubicBezTo>
                    <a:pt x="0" y="132"/>
                    <a:pt x="1" y="133"/>
                    <a:pt x="1" y="135"/>
                  </a:cubicBezTo>
                  <a:cubicBezTo>
                    <a:pt x="1" y="135"/>
                    <a:pt x="1" y="136"/>
                    <a:pt x="1" y="137"/>
                  </a:cubicBezTo>
                  <a:cubicBezTo>
                    <a:pt x="0" y="139"/>
                    <a:pt x="0" y="141"/>
                    <a:pt x="0" y="143"/>
                  </a:cubicBezTo>
                  <a:cubicBezTo>
                    <a:pt x="1" y="152"/>
                    <a:pt x="5" y="161"/>
                    <a:pt x="9" y="170"/>
                  </a:cubicBezTo>
                  <a:cubicBezTo>
                    <a:pt x="14" y="180"/>
                    <a:pt x="21" y="190"/>
                    <a:pt x="29" y="198"/>
                  </a:cubicBezTo>
                  <a:cubicBezTo>
                    <a:pt x="32" y="202"/>
                    <a:pt x="35" y="206"/>
                    <a:pt x="38" y="209"/>
                  </a:cubicBezTo>
                  <a:cubicBezTo>
                    <a:pt x="47" y="219"/>
                    <a:pt x="55" y="228"/>
                    <a:pt x="65" y="237"/>
                  </a:cubicBezTo>
                  <a:cubicBezTo>
                    <a:pt x="81" y="254"/>
                    <a:pt x="98" y="269"/>
                    <a:pt x="114" y="286"/>
                  </a:cubicBezTo>
                  <a:cubicBezTo>
                    <a:pt x="119" y="291"/>
                    <a:pt x="123" y="297"/>
                    <a:pt x="128" y="302"/>
                  </a:cubicBezTo>
                  <a:cubicBezTo>
                    <a:pt x="133" y="311"/>
                    <a:pt x="138" y="320"/>
                    <a:pt x="141" y="329"/>
                  </a:cubicBezTo>
                  <a:cubicBezTo>
                    <a:pt x="145" y="340"/>
                    <a:pt x="146" y="352"/>
                    <a:pt x="145" y="363"/>
                  </a:cubicBezTo>
                  <a:cubicBezTo>
                    <a:pt x="144" y="372"/>
                    <a:pt x="142" y="380"/>
                    <a:pt x="139" y="388"/>
                  </a:cubicBezTo>
                  <a:cubicBezTo>
                    <a:pt x="134" y="395"/>
                    <a:pt x="129" y="401"/>
                    <a:pt x="124" y="407"/>
                  </a:cubicBezTo>
                  <a:cubicBezTo>
                    <a:pt x="109" y="424"/>
                    <a:pt x="92" y="440"/>
                    <a:pt x="75" y="455"/>
                  </a:cubicBezTo>
                  <a:cubicBezTo>
                    <a:pt x="58" y="471"/>
                    <a:pt x="40" y="487"/>
                    <a:pt x="26" y="505"/>
                  </a:cubicBezTo>
                  <a:cubicBezTo>
                    <a:pt x="18" y="514"/>
                    <a:pt x="11" y="524"/>
                    <a:pt x="6" y="534"/>
                  </a:cubicBezTo>
                  <a:cubicBezTo>
                    <a:pt x="3" y="540"/>
                    <a:pt x="1" y="546"/>
                    <a:pt x="0" y="553"/>
                  </a:cubicBezTo>
                  <a:cubicBezTo>
                    <a:pt x="0" y="556"/>
                    <a:pt x="1" y="560"/>
                    <a:pt x="1" y="564"/>
                  </a:cubicBezTo>
                  <a:cubicBezTo>
                    <a:pt x="0" y="564"/>
                    <a:pt x="0" y="564"/>
                    <a:pt x="0" y="564"/>
                  </a:cubicBezTo>
                  <a:cubicBezTo>
                    <a:pt x="0" y="565"/>
                    <a:pt x="1" y="566"/>
                    <a:pt x="1" y="567"/>
                  </a:cubicBezTo>
                  <a:cubicBezTo>
                    <a:pt x="1" y="568"/>
                    <a:pt x="1" y="569"/>
                    <a:pt x="1" y="570"/>
                  </a:cubicBezTo>
                  <a:cubicBezTo>
                    <a:pt x="0" y="572"/>
                    <a:pt x="0" y="574"/>
                    <a:pt x="0" y="576"/>
                  </a:cubicBezTo>
                  <a:cubicBezTo>
                    <a:pt x="1" y="585"/>
                    <a:pt x="5" y="594"/>
                    <a:pt x="9" y="602"/>
                  </a:cubicBezTo>
                  <a:cubicBezTo>
                    <a:pt x="14" y="613"/>
                    <a:pt x="21" y="622"/>
                    <a:pt x="29" y="631"/>
                  </a:cubicBezTo>
                  <a:cubicBezTo>
                    <a:pt x="32" y="635"/>
                    <a:pt x="35" y="638"/>
                    <a:pt x="38" y="642"/>
                  </a:cubicBezTo>
                  <a:cubicBezTo>
                    <a:pt x="47" y="652"/>
                    <a:pt x="55" y="661"/>
                    <a:pt x="65" y="670"/>
                  </a:cubicBezTo>
                  <a:cubicBezTo>
                    <a:pt x="81" y="686"/>
                    <a:pt x="98" y="702"/>
                    <a:pt x="114" y="719"/>
                  </a:cubicBezTo>
                  <a:cubicBezTo>
                    <a:pt x="119" y="724"/>
                    <a:pt x="123" y="730"/>
                    <a:pt x="128" y="735"/>
                  </a:cubicBezTo>
                  <a:cubicBezTo>
                    <a:pt x="133" y="744"/>
                    <a:pt x="138" y="753"/>
                    <a:pt x="141" y="762"/>
                  </a:cubicBezTo>
                  <a:cubicBezTo>
                    <a:pt x="145" y="773"/>
                    <a:pt x="146" y="785"/>
                    <a:pt x="145" y="796"/>
                  </a:cubicBezTo>
                  <a:cubicBezTo>
                    <a:pt x="144" y="805"/>
                    <a:pt x="142" y="813"/>
                    <a:pt x="139" y="821"/>
                  </a:cubicBezTo>
                  <a:cubicBezTo>
                    <a:pt x="134" y="827"/>
                    <a:pt x="129" y="834"/>
                    <a:pt x="124" y="840"/>
                  </a:cubicBezTo>
                  <a:cubicBezTo>
                    <a:pt x="109" y="857"/>
                    <a:pt x="92" y="872"/>
                    <a:pt x="75" y="888"/>
                  </a:cubicBezTo>
                  <a:cubicBezTo>
                    <a:pt x="58" y="904"/>
                    <a:pt x="40" y="920"/>
                    <a:pt x="26" y="938"/>
                  </a:cubicBezTo>
                  <a:cubicBezTo>
                    <a:pt x="18" y="947"/>
                    <a:pt x="11" y="957"/>
                    <a:pt x="6" y="967"/>
                  </a:cubicBezTo>
                  <a:cubicBezTo>
                    <a:pt x="3" y="973"/>
                    <a:pt x="1" y="979"/>
                    <a:pt x="0" y="985"/>
                  </a:cubicBezTo>
                  <a:cubicBezTo>
                    <a:pt x="0" y="988"/>
                    <a:pt x="1" y="990"/>
                    <a:pt x="1" y="993"/>
                  </a:cubicBezTo>
                  <a:cubicBezTo>
                    <a:pt x="0" y="993"/>
                    <a:pt x="0" y="993"/>
                    <a:pt x="0" y="993"/>
                  </a:cubicBezTo>
                  <a:cubicBezTo>
                    <a:pt x="0" y="994"/>
                    <a:pt x="1" y="996"/>
                    <a:pt x="1" y="998"/>
                  </a:cubicBezTo>
                  <a:cubicBezTo>
                    <a:pt x="1" y="999"/>
                    <a:pt x="1" y="1001"/>
                    <a:pt x="1" y="1002"/>
                  </a:cubicBezTo>
                  <a:cubicBezTo>
                    <a:pt x="0" y="1004"/>
                    <a:pt x="0" y="1007"/>
                    <a:pt x="0" y="1009"/>
                  </a:cubicBezTo>
                  <a:cubicBezTo>
                    <a:pt x="1" y="1018"/>
                    <a:pt x="5" y="1027"/>
                    <a:pt x="9" y="1035"/>
                  </a:cubicBezTo>
                  <a:cubicBezTo>
                    <a:pt x="14" y="1046"/>
                    <a:pt x="21" y="1055"/>
                    <a:pt x="29" y="1064"/>
                  </a:cubicBezTo>
                  <a:cubicBezTo>
                    <a:pt x="44" y="1082"/>
                    <a:pt x="61" y="1098"/>
                    <a:pt x="78" y="1113"/>
                  </a:cubicBezTo>
                  <a:cubicBezTo>
                    <a:pt x="95" y="1129"/>
                    <a:pt x="112" y="1146"/>
                    <a:pt x="125" y="1164"/>
                  </a:cubicBezTo>
                  <a:cubicBezTo>
                    <a:pt x="132" y="1174"/>
                    <a:pt x="138" y="1184"/>
                    <a:pt x="141" y="1195"/>
                  </a:cubicBezTo>
                  <a:cubicBezTo>
                    <a:pt x="145" y="1206"/>
                    <a:pt x="146" y="1218"/>
                    <a:pt x="145" y="1229"/>
                  </a:cubicBezTo>
                  <a:cubicBezTo>
                    <a:pt x="145" y="1234"/>
                    <a:pt x="144" y="1239"/>
                    <a:pt x="142" y="1244"/>
                  </a:cubicBezTo>
                  <a:cubicBezTo>
                    <a:pt x="137" y="1253"/>
                    <a:pt x="131" y="1261"/>
                    <a:pt x="124" y="1269"/>
                  </a:cubicBezTo>
                  <a:cubicBezTo>
                    <a:pt x="109" y="1286"/>
                    <a:pt x="92" y="1302"/>
                    <a:pt x="75" y="1318"/>
                  </a:cubicBezTo>
                  <a:cubicBezTo>
                    <a:pt x="58" y="1333"/>
                    <a:pt x="40" y="1349"/>
                    <a:pt x="26" y="1367"/>
                  </a:cubicBezTo>
                  <a:cubicBezTo>
                    <a:pt x="18" y="1376"/>
                    <a:pt x="11" y="1386"/>
                    <a:pt x="6" y="1396"/>
                  </a:cubicBezTo>
                  <a:cubicBezTo>
                    <a:pt x="3" y="1402"/>
                    <a:pt x="1" y="1408"/>
                    <a:pt x="0" y="1415"/>
                  </a:cubicBezTo>
                  <a:cubicBezTo>
                    <a:pt x="0" y="1418"/>
                    <a:pt x="1" y="1421"/>
                    <a:pt x="1" y="1425"/>
                  </a:cubicBezTo>
                  <a:cubicBezTo>
                    <a:pt x="0" y="1425"/>
                    <a:pt x="0" y="1425"/>
                    <a:pt x="0" y="1425"/>
                  </a:cubicBezTo>
                  <a:cubicBezTo>
                    <a:pt x="0" y="1426"/>
                    <a:pt x="1" y="1427"/>
                    <a:pt x="1" y="1429"/>
                  </a:cubicBezTo>
                  <a:cubicBezTo>
                    <a:pt x="1" y="1430"/>
                    <a:pt x="1" y="1431"/>
                    <a:pt x="1" y="1432"/>
                  </a:cubicBezTo>
                  <a:cubicBezTo>
                    <a:pt x="0" y="1434"/>
                    <a:pt x="0" y="1436"/>
                    <a:pt x="0" y="1438"/>
                  </a:cubicBezTo>
                  <a:cubicBezTo>
                    <a:pt x="1" y="1447"/>
                    <a:pt x="5" y="1456"/>
                    <a:pt x="9" y="1464"/>
                  </a:cubicBezTo>
                  <a:cubicBezTo>
                    <a:pt x="14" y="1475"/>
                    <a:pt x="21" y="1484"/>
                    <a:pt x="29" y="1493"/>
                  </a:cubicBezTo>
                  <a:cubicBezTo>
                    <a:pt x="36" y="1502"/>
                    <a:pt x="44" y="1510"/>
                    <a:pt x="51" y="1517"/>
                  </a:cubicBezTo>
                  <a:cubicBezTo>
                    <a:pt x="56" y="1522"/>
                    <a:pt x="60" y="1526"/>
                    <a:pt x="65" y="1531"/>
                  </a:cubicBezTo>
                  <a:cubicBezTo>
                    <a:pt x="81" y="1547"/>
                    <a:pt x="98" y="1563"/>
                    <a:pt x="114" y="1580"/>
                  </a:cubicBezTo>
                  <a:cubicBezTo>
                    <a:pt x="116" y="1582"/>
                    <a:pt x="118" y="1584"/>
                    <a:pt x="119" y="1586"/>
                  </a:cubicBezTo>
                  <a:cubicBezTo>
                    <a:pt x="121" y="1589"/>
                    <a:pt x="123" y="1591"/>
                    <a:pt x="125" y="1594"/>
                  </a:cubicBezTo>
                  <a:cubicBezTo>
                    <a:pt x="132" y="1603"/>
                    <a:pt x="138" y="1613"/>
                    <a:pt x="141" y="1624"/>
                  </a:cubicBezTo>
                  <a:cubicBezTo>
                    <a:pt x="145" y="1635"/>
                    <a:pt x="146" y="1647"/>
                    <a:pt x="145" y="1658"/>
                  </a:cubicBezTo>
                  <a:cubicBezTo>
                    <a:pt x="145" y="1666"/>
                    <a:pt x="143" y="1673"/>
                    <a:pt x="140" y="1680"/>
                  </a:cubicBezTo>
                  <a:cubicBezTo>
                    <a:pt x="135" y="1687"/>
                    <a:pt x="130" y="1694"/>
                    <a:pt x="124" y="1701"/>
                  </a:cubicBezTo>
                  <a:cubicBezTo>
                    <a:pt x="109" y="1718"/>
                    <a:pt x="92" y="1733"/>
                    <a:pt x="75" y="1749"/>
                  </a:cubicBezTo>
                  <a:cubicBezTo>
                    <a:pt x="58" y="1765"/>
                    <a:pt x="40" y="1781"/>
                    <a:pt x="26" y="1799"/>
                  </a:cubicBezTo>
                  <a:cubicBezTo>
                    <a:pt x="18" y="1808"/>
                    <a:pt x="11" y="1818"/>
                    <a:pt x="6" y="1828"/>
                  </a:cubicBezTo>
                  <a:cubicBezTo>
                    <a:pt x="3" y="1834"/>
                    <a:pt x="1" y="1840"/>
                    <a:pt x="0" y="1846"/>
                  </a:cubicBezTo>
                  <a:cubicBezTo>
                    <a:pt x="0" y="1849"/>
                    <a:pt x="1" y="1852"/>
                    <a:pt x="1" y="1855"/>
                  </a:cubicBezTo>
                  <a:cubicBezTo>
                    <a:pt x="0" y="1855"/>
                    <a:pt x="0" y="1855"/>
                    <a:pt x="0" y="1855"/>
                  </a:cubicBezTo>
                  <a:cubicBezTo>
                    <a:pt x="0" y="1856"/>
                    <a:pt x="1" y="1858"/>
                    <a:pt x="1" y="1859"/>
                  </a:cubicBezTo>
                  <a:cubicBezTo>
                    <a:pt x="1" y="1861"/>
                    <a:pt x="1" y="1862"/>
                    <a:pt x="1" y="1863"/>
                  </a:cubicBezTo>
                  <a:cubicBezTo>
                    <a:pt x="0" y="1865"/>
                    <a:pt x="0" y="1867"/>
                    <a:pt x="0" y="1870"/>
                  </a:cubicBezTo>
                  <a:cubicBezTo>
                    <a:pt x="1" y="1879"/>
                    <a:pt x="5" y="1888"/>
                    <a:pt x="9" y="1896"/>
                  </a:cubicBezTo>
                  <a:cubicBezTo>
                    <a:pt x="14" y="1907"/>
                    <a:pt x="21" y="1916"/>
                    <a:pt x="29" y="1925"/>
                  </a:cubicBezTo>
                  <a:cubicBezTo>
                    <a:pt x="44" y="1943"/>
                    <a:pt x="61" y="1958"/>
                    <a:pt x="78" y="1974"/>
                  </a:cubicBezTo>
                  <a:cubicBezTo>
                    <a:pt x="78" y="1975"/>
                    <a:pt x="79" y="1975"/>
                    <a:pt x="79" y="1975"/>
                  </a:cubicBezTo>
                  <a:cubicBezTo>
                    <a:pt x="86" y="1982"/>
                    <a:pt x="93" y="1988"/>
                    <a:pt x="99" y="1995"/>
                  </a:cubicBezTo>
                  <a:cubicBezTo>
                    <a:pt x="109" y="2005"/>
                    <a:pt x="117" y="2014"/>
                    <a:pt x="125" y="2025"/>
                  </a:cubicBezTo>
                  <a:cubicBezTo>
                    <a:pt x="132" y="2035"/>
                    <a:pt x="138" y="2045"/>
                    <a:pt x="141" y="2056"/>
                  </a:cubicBezTo>
                  <a:cubicBezTo>
                    <a:pt x="145" y="2067"/>
                    <a:pt x="146" y="2078"/>
                    <a:pt x="145" y="2090"/>
                  </a:cubicBezTo>
                  <a:cubicBezTo>
                    <a:pt x="145" y="2096"/>
                    <a:pt x="143" y="2102"/>
                    <a:pt x="141" y="2108"/>
                  </a:cubicBezTo>
                  <a:cubicBezTo>
                    <a:pt x="137" y="2116"/>
                    <a:pt x="131" y="2124"/>
                    <a:pt x="124" y="2131"/>
                  </a:cubicBezTo>
                  <a:cubicBezTo>
                    <a:pt x="116" y="2141"/>
                    <a:pt x="106" y="2150"/>
                    <a:pt x="97" y="2159"/>
                  </a:cubicBezTo>
                  <a:cubicBezTo>
                    <a:pt x="112" y="2159"/>
                    <a:pt x="112" y="2159"/>
                    <a:pt x="112" y="2159"/>
                  </a:cubicBezTo>
                  <a:cubicBezTo>
                    <a:pt x="119" y="2152"/>
                    <a:pt x="126" y="2145"/>
                    <a:pt x="132" y="2138"/>
                  </a:cubicBezTo>
                  <a:cubicBezTo>
                    <a:pt x="136" y="2133"/>
                    <a:pt x="141" y="2128"/>
                    <a:pt x="145" y="2122"/>
                  </a:cubicBezTo>
                  <a:cubicBezTo>
                    <a:pt x="145" y="2122"/>
                    <a:pt x="145" y="2122"/>
                    <a:pt x="145" y="2122"/>
                  </a:cubicBezTo>
                  <a:cubicBezTo>
                    <a:pt x="145" y="2122"/>
                    <a:pt x="145" y="2121"/>
                    <a:pt x="146" y="2120"/>
                  </a:cubicBezTo>
                  <a:cubicBezTo>
                    <a:pt x="148" y="2116"/>
                    <a:pt x="151" y="2112"/>
                    <a:pt x="153" y="2107"/>
                  </a:cubicBezTo>
                  <a:cubicBezTo>
                    <a:pt x="156" y="2101"/>
                    <a:pt x="158" y="2095"/>
                    <a:pt x="159" y="2088"/>
                  </a:cubicBezTo>
                  <a:cubicBezTo>
                    <a:pt x="160" y="2080"/>
                    <a:pt x="159" y="2074"/>
                    <a:pt x="158" y="2068"/>
                  </a:cubicBezTo>
                  <a:cubicBezTo>
                    <a:pt x="155" y="2055"/>
                    <a:pt x="150" y="2043"/>
                    <a:pt x="143" y="2033"/>
                  </a:cubicBezTo>
                  <a:cubicBezTo>
                    <a:pt x="142" y="2032"/>
                    <a:pt x="141" y="2030"/>
                    <a:pt x="140" y="2029"/>
                  </a:cubicBezTo>
                  <a:cubicBezTo>
                    <a:pt x="138" y="2026"/>
                    <a:pt x="136" y="2022"/>
                    <a:pt x="134" y="2019"/>
                  </a:cubicBezTo>
                  <a:cubicBezTo>
                    <a:pt x="120" y="1999"/>
                    <a:pt x="102" y="1982"/>
                    <a:pt x="86" y="1966"/>
                  </a:cubicBezTo>
                  <a:cubicBezTo>
                    <a:pt x="69" y="1950"/>
                    <a:pt x="52" y="1935"/>
                    <a:pt x="38" y="1917"/>
                  </a:cubicBezTo>
                  <a:cubicBezTo>
                    <a:pt x="24" y="1901"/>
                    <a:pt x="12" y="1881"/>
                    <a:pt x="11" y="1861"/>
                  </a:cubicBezTo>
                  <a:cubicBezTo>
                    <a:pt x="10" y="1852"/>
                    <a:pt x="12" y="1843"/>
                    <a:pt x="17" y="1833"/>
                  </a:cubicBezTo>
                  <a:cubicBezTo>
                    <a:pt x="21" y="1824"/>
                    <a:pt x="28" y="1815"/>
                    <a:pt x="35" y="1806"/>
                  </a:cubicBezTo>
                  <a:cubicBezTo>
                    <a:pt x="49" y="1789"/>
                    <a:pt x="65" y="1773"/>
                    <a:pt x="82" y="1757"/>
                  </a:cubicBezTo>
                  <a:cubicBezTo>
                    <a:pt x="99" y="1741"/>
                    <a:pt x="116" y="1726"/>
                    <a:pt x="132" y="1708"/>
                  </a:cubicBezTo>
                  <a:cubicBezTo>
                    <a:pt x="140" y="1698"/>
                    <a:pt x="148" y="1689"/>
                    <a:pt x="153" y="1677"/>
                  </a:cubicBezTo>
                  <a:cubicBezTo>
                    <a:pt x="156" y="1671"/>
                    <a:pt x="158" y="1664"/>
                    <a:pt x="159" y="1657"/>
                  </a:cubicBezTo>
                  <a:cubicBezTo>
                    <a:pt x="160" y="1650"/>
                    <a:pt x="159" y="1644"/>
                    <a:pt x="158" y="1637"/>
                  </a:cubicBezTo>
                  <a:cubicBezTo>
                    <a:pt x="155" y="1625"/>
                    <a:pt x="150" y="1614"/>
                    <a:pt x="144" y="1605"/>
                  </a:cubicBezTo>
                  <a:cubicBezTo>
                    <a:pt x="141" y="1599"/>
                    <a:pt x="138" y="1593"/>
                    <a:pt x="134" y="1588"/>
                  </a:cubicBezTo>
                  <a:cubicBezTo>
                    <a:pt x="120" y="1567"/>
                    <a:pt x="102" y="1551"/>
                    <a:pt x="86" y="1535"/>
                  </a:cubicBezTo>
                  <a:cubicBezTo>
                    <a:pt x="69" y="1519"/>
                    <a:pt x="52" y="1503"/>
                    <a:pt x="38" y="1486"/>
                  </a:cubicBezTo>
                  <a:cubicBezTo>
                    <a:pt x="24" y="1469"/>
                    <a:pt x="12" y="1450"/>
                    <a:pt x="11" y="1430"/>
                  </a:cubicBezTo>
                  <a:cubicBezTo>
                    <a:pt x="10" y="1421"/>
                    <a:pt x="12" y="1411"/>
                    <a:pt x="17" y="1402"/>
                  </a:cubicBezTo>
                  <a:cubicBezTo>
                    <a:pt x="21" y="1392"/>
                    <a:pt x="28" y="1383"/>
                    <a:pt x="35" y="1375"/>
                  </a:cubicBezTo>
                  <a:cubicBezTo>
                    <a:pt x="49" y="1357"/>
                    <a:pt x="65" y="1342"/>
                    <a:pt x="82" y="1326"/>
                  </a:cubicBezTo>
                  <a:cubicBezTo>
                    <a:pt x="99" y="1310"/>
                    <a:pt x="116" y="1294"/>
                    <a:pt x="132" y="1276"/>
                  </a:cubicBezTo>
                  <a:cubicBezTo>
                    <a:pt x="136" y="1271"/>
                    <a:pt x="140" y="1266"/>
                    <a:pt x="144" y="1261"/>
                  </a:cubicBezTo>
                  <a:cubicBezTo>
                    <a:pt x="145" y="1261"/>
                    <a:pt x="145" y="1261"/>
                    <a:pt x="145" y="1261"/>
                  </a:cubicBezTo>
                  <a:cubicBezTo>
                    <a:pt x="146" y="1259"/>
                    <a:pt x="147" y="1258"/>
                    <a:pt x="148" y="1256"/>
                  </a:cubicBezTo>
                  <a:cubicBezTo>
                    <a:pt x="150" y="1252"/>
                    <a:pt x="152" y="1249"/>
                    <a:pt x="153" y="1245"/>
                  </a:cubicBezTo>
                  <a:cubicBezTo>
                    <a:pt x="156" y="1239"/>
                    <a:pt x="158" y="1233"/>
                    <a:pt x="159" y="1226"/>
                  </a:cubicBezTo>
                  <a:cubicBezTo>
                    <a:pt x="160" y="1218"/>
                    <a:pt x="159" y="1212"/>
                    <a:pt x="158" y="1206"/>
                  </a:cubicBezTo>
                  <a:cubicBezTo>
                    <a:pt x="155" y="1193"/>
                    <a:pt x="150" y="1181"/>
                    <a:pt x="143" y="1171"/>
                  </a:cubicBezTo>
                  <a:cubicBezTo>
                    <a:pt x="141" y="1168"/>
                    <a:pt x="138" y="1164"/>
                    <a:pt x="136" y="1161"/>
                  </a:cubicBezTo>
                  <a:cubicBezTo>
                    <a:pt x="135" y="1160"/>
                    <a:pt x="134" y="1159"/>
                    <a:pt x="134" y="1158"/>
                  </a:cubicBezTo>
                  <a:cubicBezTo>
                    <a:pt x="120" y="1138"/>
                    <a:pt x="102" y="1122"/>
                    <a:pt x="86" y="1105"/>
                  </a:cubicBezTo>
                  <a:cubicBezTo>
                    <a:pt x="69" y="1089"/>
                    <a:pt x="52" y="1074"/>
                    <a:pt x="38" y="1057"/>
                  </a:cubicBezTo>
                  <a:cubicBezTo>
                    <a:pt x="24" y="1040"/>
                    <a:pt x="12" y="1020"/>
                    <a:pt x="11" y="1000"/>
                  </a:cubicBezTo>
                  <a:cubicBezTo>
                    <a:pt x="10" y="991"/>
                    <a:pt x="12" y="982"/>
                    <a:pt x="17" y="972"/>
                  </a:cubicBezTo>
                  <a:cubicBezTo>
                    <a:pt x="21" y="963"/>
                    <a:pt x="28" y="954"/>
                    <a:pt x="35" y="945"/>
                  </a:cubicBezTo>
                  <a:cubicBezTo>
                    <a:pt x="49" y="928"/>
                    <a:pt x="65" y="912"/>
                    <a:pt x="82" y="896"/>
                  </a:cubicBezTo>
                  <a:cubicBezTo>
                    <a:pt x="99" y="880"/>
                    <a:pt x="116" y="865"/>
                    <a:pt x="132" y="847"/>
                  </a:cubicBezTo>
                  <a:cubicBezTo>
                    <a:pt x="140" y="837"/>
                    <a:pt x="148" y="828"/>
                    <a:pt x="153" y="816"/>
                  </a:cubicBezTo>
                  <a:cubicBezTo>
                    <a:pt x="156" y="810"/>
                    <a:pt x="158" y="803"/>
                    <a:pt x="159" y="796"/>
                  </a:cubicBezTo>
                  <a:cubicBezTo>
                    <a:pt x="160" y="789"/>
                    <a:pt x="159" y="783"/>
                    <a:pt x="158" y="776"/>
                  </a:cubicBezTo>
                  <a:cubicBezTo>
                    <a:pt x="156" y="766"/>
                    <a:pt x="152" y="756"/>
                    <a:pt x="147" y="748"/>
                  </a:cubicBezTo>
                  <a:cubicBezTo>
                    <a:pt x="143" y="740"/>
                    <a:pt x="139" y="732"/>
                    <a:pt x="134" y="726"/>
                  </a:cubicBezTo>
                  <a:cubicBezTo>
                    <a:pt x="120" y="705"/>
                    <a:pt x="102" y="689"/>
                    <a:pt x="86" y="673"/>
                  </a:cubicBezTo>
                  <a:cubicBezTo>
                    <a:pt x="69" y="656"/>
                    <a:pt x="52" y="641"/>
                    <a:pt x="38" y="624"/>
                  </a:cubicBezTo>
                  <a:cubicBezTo>
                    <a:pt x="24" y="607"/>
                    <a:pt x="12" y="588"/>
                    <a:pt x="11" y="568"/>
                  </a:cubicBezTo>
                  <a:cubicBezTo>
                    <a:pt x="10" y="558"/>
                    <a:pt x="12" y="549"/>
                    <a:pt x="17" y="540"/>
                  </a:cubicBezTo>
                  <a:cubicBezTo>
                    <a:pt x="21" y="530"/>
                    <a:pt x="28" y="521"/>
                    <a:pt x="35" y="513"/>
                  </a:cubicBezTo>
                  <a:cubicBezTo>
                    <a:pt x="49" y="495"/>
                    <a:pt x="65" y="480"/>
                    <a:pt x="82" y="464"/>
                  </a:cubicBezTo>
                  <a:cubicBezTo>
                    <a:pt x="99" y="448"/>
                    <a:pt x="116" y="432"/>
                    <a:pt x="132" y="414"/>
                  </a:cubicBezTo>
                  <a:cubicBezTo>
                    <a:pt x="140" y="405"/>
                    <a:pt x="148" y="395"/>
                    <a:pt x="153" y="383"/>
                  </a:cubicBezTo>
                  <a:cubicBezTo>
                    <a:pt x="156" y="377"/>
                    <a:pt x="158" y="371"/>
                    <a:pt x="159" y="364"/>
                  </a:cubicBezTo>
                  <a:cubicBezTo>
                    <a:pt x="160" y="356"/>
                    <a:pt x="159" y="350"/>
                    <a:pt x="158" y="344"/>
                  </a:cubicBezTo>
                  <a:cubicBezTo>
                    <a:pt x="156" y="333"/>
                    <a:pt x="152" y="324"/>
                    <a:pt x="147" y="315"/>
                  </a:cubicBezTo>
                  <a:cubicBezTo>
                    <a:pt x="143" y="307"/>
                    <a:pt x="139" y="300"/>
                    <a:pt x="134" y="293"/>
                  </a:cubicBezTo>
                  <a:cubicBezTo>
                    <a:pt x="120" y="273"/>
                    <a:pt x="102" y="256"/>
                    <a:pt x="86" y="240"/>
                  </a:cubicBezTo>
                  <a:cubicBezTo>
                    <a:pt x="69" y="224"/>
                    <a:pt x="52" y="208"/>
                    <a:pt x="38" y="191"/>
                  </a:cubicBezTo>
                  <a:cubicBezTo>
                    <a:pt x="24" y="174"/>
                    <a:pt x="12" y="155"/>
                    <a:pt x="11" y="135"/>
                  </a:cubicBezTo>
                  <a:cubicBezTo>
                    <a:pt x="10" y="126"/>
                    <a:pt x="12" y="116"/>
                    <a:pt x="17" y="107"/>
                  </a:cubicBezTo>
                  <a:cubicBezTo>
                    <a:pt x="21" y="97"/>
                    <a:pt x="28" y="88"/>
                    <a:pt x="35" y="80"/>
                  </a:cubicBezTo>
                  <a:cubicBezTo>
                    <a:pt x="49" y="63"/>
                    <a:pt x="65" y="47"/>
                    <a:pt x="82" y="31"/>
                  </a:cubicBezTo>
                  <a:cubicBezTo>
                    <a:pt x="93" y="21"/>
                    <a:pt x="104" y="10"/>
                    <a:pt x="114" y="0"/>
                  </a:cubicBezTo>
                  <a:cubicBezTo>
                    <a:pt x="99" y="0"/>
                    <a:pt x="99" y="0"/>
                    <a:pt x="99" y="0"/>
                  </a:cubicBezTo>
                  <a:cubicBezTo>
                    <a:pt x="91" y="7"/>
                    <a:pt x="83" y="15"/>
                    <a:pt x="75" y="23"/>
                  </a:cubicBezTo>
                  <a:cubicBezTo>
                    <a:pt x="58" y="39"/>
                    <a:pt x="40" y="54"/>
                    <a:pt x="26" y="72"/>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hidden">
            <a:xfrm>
              <a:off x="11691938" y="-1587"/>
              <a:ext cx="501650" cy="6862762"/>
            </a:xfrm>
            <a:custGeom>
              <a:avLst/>
              <a:gdLst>
                <a:gd name="T0" fmla="*/ 149 w 158"/>
                <a:gd name="T1" fmla="*/ 131 h 2159"/>
                <a:gd name="T2" fmla="*/ 121 w 158"/>
                <a:gd name="T3" fmla="*/ 196 h 2159"/>
                <a:gd name="T4" fmla="*/ 23 w 158"/>
                <a:gd name="T5" fmla="*/ 298 h 2159"/>
                <a:gd name="T6" fmla="*/ 0 w 158"/>
                <a:gd name="T7" fmla="*/ 345 h 2159"/>
                <a:gd name="T8" fmla="*/ 0 w 158"/>
                <a:gd name="T9" fmla="*/ 367 h 2159"/>
                <a:gd name="T10" fmla="*/ 13 w 158"/>
                <a:gd name="T11" fmla="*/ 396 h 2159"/>
                <a:gd name="T12" fmla="*/ 74 w 158"/>
                <a:gd name="T13" fmla="*/ 457 h 2159"/>
                <a:gd name="T14" fmla="*/ 149 w 158"/>
                <a:gd name="T15" fmla="*/ 564 h 2159"/>
                <a:gd name="T16" fmla="*/ 121 w 158"/>
                <a:gd name="T17" fmla="*/ 629 h 2159"/>
                <a:gd name="T18" fmla="*/ 23 w 158"/>
                <a:gd name="T19" fmla="*/ 730 h 2159"/>
                <a:gd name="T20" fmla="*/ 0 w 158"/>
                <a:gd name="T21" fmla="*/ 778 h 2159"/>
                <a:gd name="T22" fmla="*/ 0 w 158"/>
                <a:gd name="T23" fmla="*/ 800 h 2159"/>
                <a:gd name="T24" fmla="*/ 13 w 158"/>
                <a:gd name="T25" fmla="*/ 828 h 2159"/>
                <a:gd name="T26" fmla="*/ 74 w 158"/>
                <a:gd name="T27" fmla="*/ 890 h 2159"/>
                <a:gd name="T28" fmla="*/ 149 w 158"/>
                <a:gd name="T29" fmla="*/ 993 h 2159"/>
                <a:gd name="T30" fmla="*/ 84 w 158"/>
                <a:gd name="T31" fmla="*/ 1098 h 2159"/>
                <a:gd name="T32" fmla="*/ 0 w 158"/>
                <a:gd name="T33" fmla="*/ 1207 h 2159"/>
                <a:gd name="T34" fmla="*/ 0 w 158"/>
                <a:gd name="T35" fmla="*/ 1230 h 2159"/>
                <a:gd name="T36" fmla="*/ 13 w 158"/>
                <a:gd name="T37" fmla="*/ 1261 h 2159"/>
                <a:gd name="T38" fmla="*/ 74 w 158"/>
                <a:gd name="T39" fmla="*/ 1319 h 2159"/>
                <a:gd name="T40" fmla="*/ 149 w 158"/>
                <a:gd name="T41" fmla="*/ 1425 h 2159"/>
                <a:gd name="T42" fmla="*/ 111 w 158"/>
                <a:gd name="T43" fmla="*/ 1501 h 2159"/>
                <a:gd name="T44" fmla="*/ 13 w 158"/>
                <a:gd name="T45" fmla="*/ 1606 h 2159"/>
                <a:gd name="T46" fmla="*/ 0 w 158"/>
                <a:gd name="T47" fmla="*/ 1657 h 2159"/>
                <a:gd name="T48" fmla="*/ 9 w 158"/>
                <a:gd name="T49" fmla="*/ 1681 h 2159"/>
                <a:gd name="T50" fmla="*/ 24 w 158"/>
                <a:gd name="T51" fmla="*/ 1702 h 2159"/>
                <a:gd name="T52" fmla="*/ 142 w 158"/>
                <a:gd name="T53" fmla="*/ 1829 h 2159"/>
                <a:gd name="T54" fmla="*/ 129 w 158"/>
                <a:gd name="T55" fmla="*/ 1907 h 2159"/>
                <a:gd name="T56" fmla="*/ 37 w 158"/>
                <a:gd name="T57" fmla="*/ 2007 h 2159"/>
                <a:gd name="T58" fmla="*/ 0 w 158"/>
                <a:gd name="T59" fmla="*/ 2069 h 2159"/>
                <a:gd name="T60" fmla="*/ 0 w 158"/>
                <a:gd name="T61" fmla="*/ 2092 h 2159"/>
                <a:gd name="T62" fmla="*/ 13 w 158"/>
                <a:gd name="T63" fmla="*/ 2122 h 2159"/>
                <a:gd name="T64" fmla="*/ 50 w 158"/>
                <a:gd name="T65" fmla="*/ 2159 h 2159"/>
                <a:gd name="T66" fmla="*/ 14 w 158"/>
                <a:gd name="T67" fmla="*/ 2101 h 2159"/>
                <a:gd name="T68" fmla="*/ 78 w 158"/>
                <a:gd name="T69" fmla="*/ 1981 h 2159"/>
                <a:gd name="T70" fmla="*/ 156 w 158"/>
                <a:gd name="T71" fmla="*/ 1884 h 2159"/>
                <a:gd name="T72" fmla="*/ 156 w 158"/>
                <a:gd name="T73" fmla="*/ 1833 h 2159"/>
                <a:gd name="T74" fmla="*/ 82 w 158"/>
                <a:gd name="T75" fmla="*/ 1743 h 2159"/>
                <a:gd name="T76" fmla="*/ 13 w 158"/>
                <a:gd name="T77" fmla="*/ 1658 h 2159"/>
                <a:gd name="T78" fmla="*/ 129 w 158"/>
                <a:gd name="T79" fmla="*/ 1499 h 2159"/>
                <a:gd name="T80" fmla="*/ 158 w 158"/>
                <a:gd name="T81" fmla="*/ 1457 h 2159"/>
                <a:gd name="T82" fmla="*/ 153 w 158"/>
                <a:gd name="T83" fmla="*/ 1392 h 2159"/>
                <a:gd name="T84" fmla="*/ 32 w 158"/>
                <a:gd name="T85" fmla="*/ 1263 h 2159"/>
                <a:gd name="T86" fmla="*/ 32 w 158"/>
                <a:gd name="T87" fmla="*/ 1169 h 2159"/>
                <a:gd name="T88" fmla="*/ 150 w 158"/>
                <a:gd name="T89" fmla="*/ 1039 h 2159"/>
                <a:gd name="T90" fmla="*/ 158 w 158"/>
                <a:gd name="T91" fmla="*/ 968 h 2159"/>
                <a:gd name="T92" fmla="*/ 132 w 158"/>
                <a:gd name="T93" fmla="*/ 932 h 2159"/>
                <a:gd name="T94" fmla="*/ 16 w 158"/>
                <a:gd name="T95" fmla="*/ 811 h 2159"/>
                <a:gd name="T96" fmla="*/ 78 w 158"/>
                <a:gd name="T97" fmla="*/ 687 h 2159"/>
                <a:gd name="T98" fmla="*/ 156 w 158"/>
                <a:gd name="T99" fmla="*/ 591 h 2159"/>
                <a:gd name="T100" fmla="*/ 156 w 158"/>
                <a:gd name="T101" fmla="*/ 539 h 2159"/>
                <a:gd name="T102" fmla="*/ 82 w 158"/>
                <a:gd name="T103" fmla="*/ 449 h 2159"/>
                <a:gd name="T104" fmla="*/ 13 w 158"/>
                <a:gd name="T105" fmla="*/ 363 h 2159"/>
                <a:gd name="T106" fmla="*/ 129 w 158"/>
                <a:gd name="T107" fmla="*/ 204 h 2159"/>
                <a:gd name="T108" fmla="*/ 158 w 158"/>
                <a:gd name="T109" fmla="*/ 162 h 2159"/>
                <a:gd name="T110" fmla="*/ 153 w 158"/>
                <a:gd name="T111" fmla="*/ 97 h 2159"/>
                <a:gd name="T112" fmla="*/ 64 w 158"/>
                <a:gd name="T113" fmla="*/ 0 h 2159"/>
                <a:gd name="T114" fmla="*/ 123 w 158"/>
                <a:gd name="T115" fmla="*/ 74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2159">
                  <a:moveTo>
                    <a:pt x="123" y="74"/>
                  </a:moveTo>
                  <a:cubicBezTo>
                    <a:pt x="130" y="83"/>
                    <a:pt x="137" y="92"/>
                    <a:pt x="142" y="103"/>
                  </a:cubicBezTo>
                  <a:cubicBezTo>
                    <a:pt x="146" y="111"/>
                    <a:pt x="149" y="121"/>
                    <a:pt x="149" y="131"/>
                  </a:cubicBezTo>
                  <a:cubicBezTo>
                    <a:pt x="149" y="131"/>
                    <a:pt x="149" y="131"/>
                    <a:pt x="149" y="131"/>
                  </a:cubicBezTo>
                  <a:cubicBezTo>
                    <a:pt x="146" y="149"/>
                    <a:pt x="139" y="167"/>
                    <a:pt x="129" y="183"/>
                  </a:cubicBezTo>
                  <a:cubicBezTo>
                    <a:pt x="127" y="187"/>
                    <a:pt x="124" y="192"/>
                    <a:pt x="121" y="196"/>
                  </a:cubicBezTo>
                  <a:cubicBezTo>
                    <a:pt x="120" y="196"/>
                    <a:pt x="120" y="197"/>
                    <a:pt x="120" y="197"/>
                  </a:cubicBezTo>
                  <a:cubicBezTo>
                    <a:pt x="105" y="215"/>
                    <a:pt x="87" y="230"/>
                    <a:pt x="71" y="246"/>
                  </a:cubicBezTo>
                  <a:cubicBezTo>
                    <a:pt x="54" y="262"/>
                    <a:pt x="37" y="279"/>
                    <a:pt x="23" y="298"/>
                  </a:cubicBezTo>
                  <a:cubicBezTo>
                    <a:pt x="22" y="300"/>
                    <a:pt x="20" y="302"/>
                    <a:pt x="19" y="305"/>
                  </a:cubicBezTo>
                  <a:cubicBezTo>
                    <a:pt x="17" y="307"/>
                    <a:pt x="15" y="310"/>
                    <a:pt x="13" y="313"/>
                  </a:cubicBezTo>
                  <a:cubicBezTo>
                    <a:pt x="7" y="322"/>
                    <a:pt x="2" y="333"/>
                    <a:pt x="0" y="345"/>
                  </a:cubicBezTo>
                  <a:cubicBezTo>
                    <a:pt x="0" y="345"/>
                    <a:pt x="0" y="346"/>
                    <a:pt x="0" y="347"/>
                  </a:cubicBezTo>
                  <a:cubicBezTo>
                    <a:pt x="1" y="352"/>
                    <a:pt x="1" y="357"/>
                    <a:pt x="0" y="364"/>
                  </a:cubicBezTo>
                  <a:cubicBezTo>
                    <a:pt x="0" y="365"/>
                    <a:pt x="0" y="366"/>
                    <a:pt x="0" y="367"/>
                  </a:cubicBezTo>
                  <a:cubicBezTo>
                    <a:pt x="1" y="372"/>
                    <a:pt x="2" y="376"/>
                    <a:pt x="4" y="379"/>
                  </a:cubicBezTo>
                  <a:cubicBezTo>
                    <a:pt x="6" y="383"/>
                    <a:pt x="8" y="387"/>
                    <a:pt x="10" y="390"/>
                  </a:cubicBezTo>
                  <a:cubicBezTo>
                    <a:pt x="11" y="392"/>
                    <a:pt x="12" y="394"/>
                    <a:pt x="13" y="396"/>
                  </a:cubicBezTo>
                  <a:cubicBezTo>
                    <a:pt x="14" y="396"/>
                    <a:pt x="14" y="396"/>
                    <a:pt x="14" y="396"/>
                  </a:cubicBezTo>
                  <a:cubicBezTo>
                    <a:pt x="17" y="400"/>
                    <a:pt x="21" y="404"/>
                    <a:pt x="24" y="408"/>
                  </a:cubicBezTo>
                  <a:cubicBezTo>
                    <a:pt x="40" y="426"/>
                    <a:pt x="57" y="441"/>
                    <a:pt x="74" y="457"/>
                  </a:cubicBezTo>
                  <a:cubicBezTo>
                    <a:pt x="91" y="473"/>
                    <a:pt x="108" y="489"/>
                    <a:pt x="123" y="507"/>
                  </a:cubicBezTo>
                  <a:cubicBezTo>
                    <a:pt x="130" y="516"/>
                    <a:pt x="137" y="525"/>
                    <a:pt x="142" y="535"/>
                  </a:cubicBezTo>
                  <a:cubicBezTo>
                    <a:pt x="146" y="544"/>
                    <a:pt x="149" y="554"/>
                    <a:pt x="149" y="564"/>
                  </a:cubicBezTo>
                  <a:cubicBezTo>
                    <a:pt x="149" y="564"/>
                    <a:pt x="149" y="564"/>
                    <a:pt x="149" y="564"/>
                  </a:cubicBezTo>
                  <a:cubicBezTo>
                    <a:pt x="146" y="582"/>
                    <a:pt x="139" y="600"/>
                    <a:pt x="129" y="616"/>
                  </a:cubicBezTo>
                  <a:cubicBezTo>
                    <a:pt x="127" y="620"/>
                    <a:pt x="124" y="625"/>
                    <a:pt x="121" y="629"/>
                  </a:cubicBezTo>
                  <a:cubicBezTo>
                    <a:pt x="120" y="629"/>
                    <a:pt x="120" y="629"/>
                    <a:pt x="120" y="630"/>
                  </a:cubicBezTo>
                  <a:cubicBezTo>
                    <a:pt x="105" y="648"/>
                    <a:pt x="87" y="663"/>
                    <a:pt x="71" y="679"/>
                  </a:cubicBezTo>
                  <a:cubicBezTo>
                    <a:pt x="54" y="695"/>
                    <a:pt x="37" y="711"/>
                    <a:pt x="23" y="730"/>
                  </a:cubicBezTo>
                  <a:cubicBezTo>
                    <a:pt x="22" y="733"/>
                    <a:pt x="20" y="735"/>
                    <a:pt x="19" y="737"/>
                  </a:cubicBezTo>
                  <a:cubicBezTo>
                    <a:pt x="17" y="740"/>
                    <a:pt x="15" y="743"/>
                    <a:pt x="13" y="745"/>
                  </a:cubicBezTo>
                  <a:cubicBezTo>
                    <a:pt x="7" y="755"/>
                    <a:pt x="2" y="766"/>
                    <a:pt x="0" y="778"/>
                  </a:cubicBezTo>
                  <a:cubicBezTo>
                    <a:pt x="0" y="778"/>
                    <a:pt x="0" y="779"/>
                    <a:pt x="0" y="779"/>
                  </a:cubicBezTo>
                  <a:cubicBezTo>
                    <a:pt x="1" y="785"/>
                    <a:pt x="1" y="790"/>
                    <a:pt x="0" y="796"/>
                  </a:cubicBezTo>
                  <a:cubicBezTo>
                    <a:pt x="0" y="798"/>
                    <a:pt x="0" y="799"/>
                    <a:pt x="0" y="800"/>
                  </a:cubicBezTo>
                  <a:cubicBezTo>
                    <a:pt x="1" y="804"/>
                    <a:pt x="2" y="808"/>
                    <a:pt x="4" y="812"/>
                  </a:cubicBezTo>
                  <a:cubicBezTo>
                    <a:pt x="6" y="816"/>
                    <a:pt x="8" y="819"/>
                    <a:pt x="10" y="823"/>
                  </a:cubicBezTo>
                  <a:cubicBezTo>
                    <a:pt x="11" y="825"/>
                    <a:pt x="12" y="827"/>
                    <a:pt x="13" y="828"/>
                  </a:cubicBezTo>
                  <a:cubicBezTo>
                    <a:pt x="14" y="828"/>
                    <a:pt x="14" y="828"/>
                    <a:pt x="14" y="828"/>
                  </a:cubicBezTo>
                  <a:cubicBezTo>
                    <a:pt x="17" y="833"/>
                    <a:pt x="21" y="837"/>
                    <a:pt x="24" y="841"/>
                  </a:cubicBezTo>
                  <a:cubicBezTo>
                    <a:pt x="40" y="858"/>
                    <a:pt x="57" y="874"/>
                    <a:pt x="74" y="890"/>
                  </a:cubicBezTo>
                  <a:cubicBezTo>
                    <a:pt x="91" y="906"/>
                    <a:pt x="108" y="922"/>
                    <a:pt x="123" y="939"/>
                  </a:cubicBezTo>
                  <a:cubicBezTo>
                    <a:pt x="130" y="948"/>
                    <a:pt x="137" y="958"/>
                    <a:pt x="142" y="968"/>
                  </a:cubicBezTo>
                  <a:cubicBezTo>
                    <a:pt x="146" y="976"/>
                    <a:pt x="148" y="984"/>
                    <a:pt x="149" y="993"/>
                  </a:cubicBezTo>
                  <a:cubicBezTo>
                    <a:pt x="149" y="993"/>
                    <a:pt x="149" y="993"/>
                    <a:pt x="149" y="993"/>
                  </a:cubicBezTo>
                  <a:cubicBezTo>
                    <a:pt x="146" y="1012"/>
                    <a:pt x="139" y="1029"/>
                    <a:pt x="129" y="1045"/>
                  </a:cubicBezTo>
                  <a:cubicBezTo>
                    <a:pt x="117" y="1065"/>
                    <a:pt x="101" y="1082"/>
                    <a:pt x="84" y="1098"/>
                  </a:cubicBezTo>
                  <a:cubicBezTo>
                    <a:pt x="68" y="1114"/>
                    <a:pt x="51" y="1130"/>
                    <a:pt x="35" y="1147"/>
                  </a:cubicBezTo>
                  <a:cubicBezTo>
                    <a:pt x="27" y="1156"/>
                    <a:pt x="20" y="1165"/>
                    <a:pt x="13" y="1175"/>
                  </a:cubicBezTo>
                  <a:cubicBezTo>
                    <a:pt x="7" y="1185"/>
                    <a:pt x="2" y="1195"/>
                    <a:pt x="0" y="1207"/>
                  </a:cubicBezTo>
                  <a:cubicBezTo>
                    <a:pt x="0" y="1208"/>
                    <a:pt x="0" y="1208"/>
                    <a:pt x="0" y="1209"/>
                  </a:cubicBezTo>
                  <a:cubicBezTo>
                    <a:pt x="1" y="1214"/>
                    <a:pt x="1" y="1220"/>
                    <a:pt x="0" y="1226"/>
                  </a:cubicBezTo>
                  <a:cubicBezTo>
                    <a:pt x="0" y="1227"/>
                    <a:pt x="0" y="1228"/>
                    <a:pt x="0" y="1230"/>
                  </a:cubicBezTo>
                  <a:cubicBezTo>
                    <a:pt x="1" y="1234"/>
                    <a:pt x="2" y="1238"/>
                    <a:pt x="4" y="1242"/>
                  </a:cubicBezTo>
                  <a:cubicBezTo>
                    <a:pt x="5" y="1243"/>
                    <a:pt x="6" y="1244"/>
                    <a:pt x="6" y="1245"/>
                  </a:cubicBezTo>
                  <a:cubicBezTo>
                    <a:pt x="8" y="1251"/>
                    <a:pt x="10" y="1256"/>
                    <a:pt x="13" y="1261"/>
                  </a:cubicBezTo>
                  <a:cubicBezTo>
                    <a:pt x="17" y="1261"/>
                    <a:pt x="17" y="1261"/>
                    <a:pt x="17" y="1261"/>
                  </a:cubicBezTo>
                  <a:cubicBezTo>
                    <a:pt x="19" y="1264"/>
                    <a:pt x="22" y="1267"/>
                    <a:pt x="24" y="1270"/>
                  </a:cubicBezTo>
                  <a:cubicBezTo>
                    <a:pt x="40" y="1288"/>
                    <a:pt x="57" y="1303"/>
                    <a:pt x="74" y="1319"/>
                  </a:cubicBezTo>
                  <a:cubicBezTo>
                    <a:pt x="91" y="1335"/>
                    <a:pt x="108" y="1351"/>
                    <a:pt x="123" y="1369"/>
                  </a:cubicBezTo>
                  <a:cubicBezTo>
                    <a:pt x="130" y="1378"/>
                    <a:pt x="137" y="1387"/>
                    <a:pt x="142" y="1398"/>
                  </a:cubicBezTo>
                  <a:cubicBezTo>
                    <a:pt x="146" y="1406"/>
                    <a:pt x="149" y="1415"/>
                    <a:pt x="149" y="1425"/>
                  </a:cubicBezTo>
                  <a:cubicBezTo>
                    <a:pt x="149" y="1425"/>
                    <a:pt x="149" y="1425"/>
                    <a:pt x="149" y="1425"/>
                  </a:cubicBezTo>
                  <a:cubicBezTo>
                    <a:pt x="146" y="1443"/>
                    <a:pt x="139" y="1461"/>
                    <a:pt x="129" y="1477"/>
                  </a:cubicBezTo>
                  <a:cubicBezTo>
                    <a:pt x="124" y="1485"/>
                    <a:pt x="118" y="1493"/>
                    <a:pt x="111" y="1501"/>
                  </a:cubicBezTo>
                  <a:cubicBezTo>
                    <a:pt x="99" y="1515"/>
                    <a:pt x="84" y="1528"/>
                    <a:pt x="71" y="1541"/>
                  </a:cubicBezTo>
                  <a:cubicBezTo>
                    <a:pt x="55" y="1556"/>
                    <a:pt x="39" y="1572"/>
                    <a:pt x="26" y="1590"/>
                  </a:cubicBezTo>
                  <a:cubicBezTo>
                    <a:pt x="21" y="1595"/>
                    <a:pt x="17" y="1600"/>
                    <a:pt x="13" y="1606"/>
                  </a:cubicBezTo>
                  <a:cubicBezTo>
                    <a:pt x="7" y="1616"/>
                    <a:pt x="2" y="1627"/>
                    <a:pt x="0" y="1639"/>
                  </a:cubicBezTo>
                  <a:cubicBezTo>
                    <a:pt x="0" y="1639"/>
                    <a:pt x="0" y="1640"/>
                    <a:pt x="0" y="1640"/>
                  </a:cubicBezTo>
                  <a:cubicBezTo>
                    <a:pt x="1" y="1646"/>
                    <a:pt x="1" y="1651"/>
                    <a:pt x="0" y="1657"/>
                  </a:cubicBezTo>
                  <a:cubicBezTo>
                    <a:pt x="0" y="1659"/>
                    <a:pt x="0" y="1660"/>
                    <a:pt x="0" y="1661"/>
                  </a:cubicBezTo>
                  <a:cubicBezTo>
                    <a:pt x="1" y="1665"/>
                    <a:pt x="2" y="1669"/>
                    <a:pt x="4" y="1673"/>
                  </a:cubicBezTo>
                  <a:cubicBezTo>
                    <a:pt x="6" y="1676"/>
                    <a:pt x="7" y="1679"/>
                    <a:pt x="9" y="1681"/>
                  </a:cubicBezTo>
                  <a:cubicBezTo>
                    <a:pt x="10" y="1685"/>
                    <a:pt x="12" y="1688"/>
                    <a:pt x="13" y="1691"/>
                  </a:cubicBezTo>
                  <a:cubicBezTo>
                    <a:pt x="15" y="1691"/>
                    <a:pt x="15" y="1691"/>
                    <a:pt x="15" y="1691"/>
                  </a:cubicBezTo>
                  <a:cubicBezTo>
                    <a:pt x="18" y="1694"/>
                    <a:pt x="21" y="1698"/>
                    <a:pt x="24" y="1702"/>
                  </a:cubicBezTo>
                  <a:cubicBezTo>
                    <a:pt x="40" y="1719"/>
                    <a:pt x="57" y="1735"/>
                    <a:pt x="74" y="1751"/>
                  </a:cubicBezTo>
                  <a:cubicBezTo>
                    <a:pt x="91" y="1767"/>
                    <a:pt x="108" y="1783"/>
                    <a:pt x="123" y="1800"/>
                  </a:cubicBezTo>
                  <a:cubicBezTo>
                    <a:pt x="130" y="1809"/>
                    <a:pt x="137" y="1819"/>
                    <a:pt x="142" y="1829"/>
                  </a:cubicBezTo>
                  <a:cubicBezTo>
                    <a:pt x="146" y="1837"/>
                    <a:pt x="149" y="1846"/>
                    <a:pt x="149" y="1855"/>
                  </a:cubicBezTo>
                  <a:cubicBezTo>
                    <a:pt x="149" y="1855"/>
                    <a:pt x="149" y="1855"/>
                    <a:pt x="149" y="1855"/>
                  </a:cubicBezTo>
                  <a:cubicBezTo>
                    <a:pt x="146" y="1874"/>
                    <a:pt x="139" y="1891"/>
                    <a:pt x="129" y="1907"/>
                  </a:cubicBezTo>
                  <a:cubicBezTo>
                    <a:pt x="119" y="1923"/>
                    <a:pt x="107" y="1938"/>
                    <a:pt x="93" y="1951"/>
                  </a:cubicBezTo>
                  <a:cubicBezTo>
                    <a:pt x="86" y="1959"/>
                    <a:pt x="78" y="1966"/>
                    <a:pt x="71" y="1973"/>
                  </a:cubicBezTo>
                  <a:cubicBezTo>
                    <a:pt x="59" y="1984"/>
                    <a:pt x="48" y="1995"/>
                    <a:pt x="37" y="2007"/>
                  </a:cubicBezTo>
                  <a:cubicBezTo>
                    <a:pt x="36" y="2008"/>
                    <a:pt x="36" y="2008"/>
                    <a:pt x="35" y="2009"/>
                  </a:cubicBezTo>
                  <a:cubicBezTo>
                    <a:pt x="27" y="2018"/>
                    <a:pt x="20" y="2027"/>
                    <a:pt x="13" y="2037"/>
                  </a:cubicBezTo>
                  <a:cubicBezTo>
                    <a:pt x="7" y="2047"/>
                    <a:pt x="2" y="2057"/>
                    <a:pt x="0" y="2069"/>
                  </a:cubicBezTo>
                  <a:cubicBezTo>
                    <a:pt x="0" y="2070"/>
                    <a:pt x="0" y="2070"/>
                    <a:pt x="0" y="2071"/>
                  </a:cubicBezTo>
                  <a:cubicBezTo>
                    <a:pt x="1" y="2076"/>
                    <a:pt x="1" y="2082"/>
                    <a:pt x="0" y="2088"/>
                  </a:cubicBezTo>
                  <a:cubicBezTo>
                    <a:pt x="0" y="2089"/>
                    <a:pt x="0" y="2090"/>
                    <a:pt x="0" y="2092"/>
                  </a:cubicBezTo>
                  <a:cubicBezTo>
                    <a:pt x="1" y="2096"/>
                    <a:pt x="2" y="2100"/>
                    <a:pt x="4" y="2104"/>
                  </a:cubicBezTo>
                  <a:cubicBezTo>
                    <a:pt x="5" y="2106"/>
                    <a:pt x="6" y="2107"/>
                    <a:pt x="7" y="2109"/>
                  </a:cubicBezTo>
                  <a:cubicBezTo>
                    <a:pt x="9" y="2114"/>
                    <a:pt x="11" y="2118"/>
                    <a:pt x="13" y="2122"/>
                  </a:cubicBezTo>
                  <a:cubicBezTo>
                    <a:pt x="16" y="2122"/>
                    <a:pt x="16" y="2122"/>
                    <a:pt x="16" y="2122"/>
                  </a:cubicBezTo>
                  <a:cubicBezTo>
                    <a:pt x="19" y="2126"/>
                    <a:pt x="22" y="2129"/>
                    <a:pt x="24" y="2132"/>
                  </a:cubicBezTo>
                  <a:cubicBezTo>
                    <a:pt x="33" y="2142"/>
                    <a:pt x="41" y="2150"/>
                    <a:pt x="50" y="2159"/>
                  </a:cubicBezTo>
                  <a:cubicBezTo>
                    <a:pt x="66" y="2159"/>
                    <a:pt x="66" y="2159"/>
                    <a:pt x="66" y="2159"/>
                  </a:cubicBezTo>
                  <a:cubicBezTo>
                    <a:pt x="54" y="2148"/>
                    <a:pt x="43" y="2137"/>
                    <a:pt x="32" y="2125"/>
                  </a:cubicBezTo>
                  <a:cubicBezTo>
                    <a:pt x="25" y="2117"/>
                    <a:pt x="19" y="2109"/>
                    <a:pt x="14" y="2101"/>
                  </a:cubicBezTo>
                  <a:cubicBezTo>
                    <a:pt x="13" y="2097"/>
                    <a:pt x="13" y="2093"/>
                    <a:pt x="13" y="2089"/>
                  </a:cubicBezTo>
                  <a:cubicBezTo>
                    <a:pt x="11" y="2068"/>
                    <a:pt x="19" y="2048"/>
                    <a:pt x="32" y="2030"/>
                  </a:cubicBezTo>
                  <a:cubicBezTo>
                    <a:pt x="45" y="2012"/>
                    <a:pt x="61" y="1997"/>
                    <a:pt x="78" y="1981"/>
                  </a:cubicBezTo>
                  <a:cubicBezTo>
                    <a:pt x="95" y="1965"/>
                    <a:pt x="113" y="1949"/>
                    <a:pt x="129" y="1931"/>
                  </a:cubicBezTo>
                  <a:cubicBezTo>
                    <a:pt x="136" y="1922"/>
                    <a:pt x="144" y="1912"/>
                    <a:pt x="150" y="1900"/>
                  </a:cubicBezTo>
                  <a:cubicBezTo>
                    <a:pt x="152" y="1895"/>
                    <a:pt x="155" y="1890"/>
                    <a:pt x="156" y="1884"/>
                  </a:cubicBezTo>
                  <a:cubicBezTo>
                    <a:pt x="157" y="1886"/>
                    <a:pt x="158" y="1887"/>
                    <a:pt x="158" y="1889"/>
                  </a:cubicBezTo>
                  <a:cubicBezTo>
                    <a:pt x="158" y="1829"/>
                    <a:pt x="158" y="1829"/>
                    <a:pt x="158" y="1829"/>
                  </a:cubicBezTo>
                  <a:cubicBezTo>
                    <a:pt x="158" y="1830"/>
                    <a:pt x="157" y="1832"/>
                    <a:pt x="156" y="1833"/>
                  </a:cubicBezTo>
                  <a:cubicBezTo>
                    <a:pt x="155" y="1830"/>
                    <a:pt x="154" y="1827"/>
                    <a:pt x="153" y="1824"/>
                  </a:cubicBezTo>
                  <a:cubicBezTo>
                    <a:pt x="147" y="1812"/>
                    <a:pt x="140" y="1802"/>
                    <a:pt x="132" y="1793"/>
                  </a:cubicBezTo>
                  <a:cubicBezTo>
                    <a:pt x="116" y="1774"/>
                    <a:pt x="99" y="1758"/>
                    <a:pt x="82" y="1743"/>
                  </a:cubicBezTo>
                  <a:cubicBezTo>
                    <a:pt x="65" y="1727"/>
                    <a:pt x="47" y="1712"/>
                    <a:pt x="32" y="1695"/>
                  </a:cubicBezTo>
                  <a:cubicBezTo>
                    <a:pt x="26" y="1687"/>
                    <a:pt x="19" y="1679"/>
                    <a:pt x="15" y="1671"/>
                  </a:cubicBezTo>
                  <a:cubicBezTo>
                    <a:pt x="14" y="1667"/>
                    <a:pt x="13" y="1662"/>
                    <a:pt x="13" y="1658"/>
                  </a:cubicBezTo>
                  <a:cubicBezTo>
                    <a:pt x="11" y="1637"/>
                    <a:pt x="19" y="1616"/>
                    <a:pt x="32" y="1599"/>
                  </a:cubicBezTo>
                  <a:cubicBezTo>
                    <a:pt x="45" y="1581"/>
                    <a:pt x="61" y="1565"/>
                    <a:pt x="78" y="1549"/>
                  </a:cubicBezTo>
                  <a:cubicBezTo>
                    <a:pt x="95" y="1534"/>
                    <a:pt x="113" y="1518"/>
                    <a:pt x="129" y="1499"/>
                  </a:cubicBezTo>
                  <a:cubicBezTo>
                    <a:pt x="136" y="1490"/>
                    <a:pt x="144" y="1480"/>
                    <a:pt x="150" y="1469"/>
                  </a:cubicBezTo>
                  <a:cubicBezTo>
                    <a:pt x="152" y="1464"/>
                    <a:pt x="155" y="1458"/>
                    <a:pt x="156" y="1453"/>
                  </a:cubicBezTo>
                  <a:cubicBezTo>
                    <a:pt x="157" y="1454"/>
                    <a:pt x="158" y="1456"/>
                    <a:pt x="158" y="1457"/>
                  </a:cubicBezTo>
                  <a:cubicBezTo>
                    <a:pt x="158" y="1398"/>
                    <a:pt x="158" y="1398"/>
                    <a:pt x="158" y="1398"/>
                  </a:cubicBezTo>
                  <a:cubicBezTo>
                    <a:pt x="158" y="1399"/>
                    <a:pt x="157" y="1400"/>
                    <a:pt x="156" y="1401"/>
                  </a:cubicBezTo>
                  <a:cubicBezTo>
                    <a:pt x="155" y="1398"/>
                    <a:pt x="154" y="1395"/>
                    <a:pt x="153" y="1392"/>
                  </a:cubicBezTo>
                  <a:cubicBezTo>
                    <a:pt x="147" y="1381"/>
                    <a:pt x="140" y="1371"/>
                    <a:pt x="132" y="1361"/>
                  </a:cubicBezTo>
                  <a:cubicBezTo>
                    <a:pt x="116" y="1343"/>
                    <a:pt x="99" y="1327"/>
                    <a:pt x="82" y="1311"/>
                  </a:cubicBezTo>
                  <a:cubicBezTo>
                    <a:pt x="65" y="1295"/>
                    <a:pt x="47" y="1280"/>
                    <a:pt x="32" y="1263"/>
                  </a:cubicBezTo>
                  <a:cubicBezTo>
                    <a:pt x="25" y="1255"/>
                    <a:pt x="19" y="1247"/>
                    <a:pt x="14" y="1238"/>
                  </a:cubicBezTo>
                  <a:cubicBezTo>
                    <a:pt x="13" y="1235"/>
                    <a:pt x="13" y="1232"/>
                    <a:pt x="13" y="1228"/>
                  </a:cubicBezTo>
                  <a:cubicBezTo>
                    <a:pt x="11" y="1207"/>
                    <a:pt x="19" y="1187"/>
                    <a:pt x="32" y="1169"/>
                  </a:cubicBezTo>
                  <a:cubicBezTo>
                    <a:pt x="45" y="1152"/>
                    <a:pt x="61" y="1136"/>
                    <a:pt x="78" y="1120"/>
                  </a:cubicBezTo>
                  <a:cubicBezTo>
                    <a:pt x="95" y="1104"/>
                    <a:pt x="113" y="1089"/>
                    <a:pt x="129" y="1070"/>
                  </a:cubicBezTo>
                  <a:cubicBezTo>
                    <a:pt x="136" y="1061"/>
                    <a:pt x="144" y="1051"/>
                    <a:pt x="150" y="1039"/>
                  </a:cubicBezTo>
                  <a:cubicBezTo>
                    <a:pt x="152" y="1034"/>
                    <a:pt x="155" y="1029"/>
                    <a:pt x="156" y="1024"/>
                  </a:cubicBezTo>
                  <a:cubicBezTo>
                    <a:pt x="157" y="1025"/>
                    <a:pt x="158" y="1026"/>
                    <a:pt x="158" y="1028"/>
                  </a:cubicBezTo>
                  <a:cubicBezTo>
                    <a:pt x="158" y="968"/>
                    <a:pt x="158" y="968"/>
                    <a:pt x="158" y="968"/>
                  </a:cubicBezTo>
                  <a:cubicBezTo>
                    <a:pt x="158" y="969"/>
                    <a:pt x="157" y="971"/>
                    <a:pt x="156" y="972"/>
                  </a:cubicBezTo>
                  <a:cubicBezTo>
                    <a:pt x="155" y="969"/>
                    <a:pt x="154" y="966"/>
                    <a:pt x="153" y="963"/>
                  </a:cubicBezTo>
                  <a:cubicBezTo>
                    <a:pt x="147" y="951"/>
                    <a:pt x="140" y="941"/>
                    <a:pt x="132" y="932"/>
                  </a:cubicBezTo>
                  <a:cubicBezTo>
                    <a:pt x="116" y="913"/>
                    <a:pt x="99" y="897"/>
                    <a:pt x="82" y="882"/>
                  </a:cubicBezTo>
                  <a:cubicBezTo>
                    <a:pt x="65" y="866"/>
                    <a:pt x="47" y="851"/>
                    <a:pt x="32" y="834"/>
                  </a:cubicBezTo>
                  <a:cubicBezTo>
                    <a:pt x="26" y="827"/>
                    <a:pt x="20" y="819"/>
                    <a:pt x="16" y="811"/>
                  </a:cubicBezTo>
                  <a:cubicBezTo>
                    <a:pt x="14" y="806"/>
                    <a:pt x="13" y="801"/>
                    <a:pt x="13" y="795"/>
                  </a:cubicBezTo>
                  <a:cubicBezTo>
                    <a:pt x="11" y="774"/>
                    <a:pt x="19" y="754"/>
                    <a:pt x="32" y="737"/>
                  </a:cubicBezTo>
                  <a:cubicBezTo>
                    <a:pt x="45" y="719"/>
                    <a:pt x="61" y="703"/>
                    <a:pt x="78" y="687"/>
                  </a:cubicBezTo>
                  <a:cubicBezTo>
                    <a:pt x="95" y="671"/>
                    <a:pt x="113" y="656"/>
                    <a:pt x="129" y="637"/>
                  </a:cubicBezTo>
                  <a:cubicBezTo>
                    <a:pt x="136" y="628"/>
                    <a:pt x="144" y="618"/>
                    <a:pt x="150" y="607"/>
                  </a:cubicBezTo>
                  <a:cubicBezTo>
                    <a:pt x="152" y="602"/>
                    <a:pt x="155" y="596"/>
                    <a:pt x="156" y="591"/>
                  </a:cubicBezTo>
                  <a:cubicBezTo>
                    <a:pt x="157" y="592"/>
                    <a:pt x="158" y="594"/>
                    <a:pt x="158" y="595"/>
                  </a:cubicBezTo>
                  <a:cubicBezTo>
                    <a:pt x="158" y="535"/>
                    <a:pt x="158" y="535"/>
                    <a:pt x="158" y="535"/>
                  </a:cubicBezTo>
                  <a:cubicBezTo>
                    <a:pt x="158" y="537"/>
                    <a:pt x="157" y="538"/>
                    <a:pt x="156" y="539"/>
                  </a:cubicBezTo>
                  <a:cubicBezTo>
                    <a:pt x="155" y="536"/>
                    <a:pt x="154" y="533"/>
                    <a:pt x="153" y="530"/>
                  </a:cubicBezTo>
                  <a:cubicBezTo>
                    <a:pt x="147" y="519"/>
                    <a:pt x="140" y="509"/>
                    <a:pt x="132" y="499"/>
                  </a:cubicBezTo>
                  <a:cubicBezTo>
                    <a:pt x="116" y="481"/>
                    <a:pt x="99" y="465"/>
                    <a:pt x="82" y="449"/>
                  </a:cubicBezTo>
                  <a:cubicBezTo>
                    <a:pt x="65" y="433"/>
                    <a:pt x="47" y="418"/>
                    <a:pt x="32" y="401"/>
                  </a:cubicBezTo>
                  <a:cubicBezTo>
                    <a:pt x="26" y="394"/>
                    <a:pt x="20" y="386"/>
                    <a:pt x="16" y="379"/>
                  </a:cubicBezTo>
                  <a:cubicBezTo>
                    <a:pt x="14" y="373"/>
                    <a:pt x="13" y="368"/>
                    <a:pt x="13" y="363"/>
                  </a:cubicBezTo>
                  <a:cubicBezTo>
                    <a:pt x="11" y="342"/>
                    <a:pt x="19" y="322"/>
                    <a:pt x="32" y="304"/>
                  </a:cubicBezTo>
                  <a:cubicBezTo>
                    <a:pt x="45" y="286"/>
                    <a:pt x="61" y="270"/>
                    <a:pt x="78" y="254"/>
                  </a:cubicBezTo>
                  <a:cubicBezTo>
                    <a:pt x="95" y="239"/>
                    <a:pt x="113" y="223"/>
                    <a:pt x="129" y="204"/>
                  </a:cubicBezTo>
                  <a:cubicBezTo>
                    <a:pt x="136" y="195"/>
                    <a:pt x="144" y="185"/>
                    <a:pt x="150" y="174"/>
                  </a:cubicBezTo>
                  <a:cubicBezTo>
                    <a:pt x="152" y="169"/>
                    <a:pt x="155" y="163"/>
                    <a:pt x="156" y="158"/>
                  </a:cubicBezTo>
                  <a:cubicBezTo>
                    <a:pt x="157" y="159"/>
                    <a:pt x="158" y="161"/>
                    <a:pt x="158" y="162"/>
                  </a:cubicBezTo>
                  <a:cubicBezTo>
                    <a:pt x="158" y="103"/>
                    <a:pt x="158" y="103"/>
                    <a:pt x="158" y="103"/>
                  </a:cubicBezTo>
                  <a:cubicBezTo>
                    <a:pt x="158" y="104"/>
                    <a:pt x="157" y="105"/>
                    <a:pt x="156" y="106"/>
                  </a:cubicBezTo>
                  <a:cubicBezTo>
                    <a:pt x="155" y="103"/>
                    <a:pt x="154" y="100"/>
                    <a:pt x="153" y="97"/>
                  </a:cubicBezTo>
                  <a:cubicBezTo>
                    <a:pt x="147" y="86"/>
                    <a:pt x="140" y="76"/>
                    <a:pt x="132" y="66"/>
                  </a:cubicBezTo>
                  <a:cubicBezTo>
                    <a:pt x="116" y="48"/>
                    <a:pt x="99" y="32"/>
                    <a:pt x="82" y="16"/>
                  </a:cubicBezTo>
                  <a:cubicBezTo>
                    <a:pt x="76" y="11"/>
                    <a:pt x="70" y="5"/>
                    <a:pt x="64" y="0"/>
                  </a:cubicBezTo>
                  <a:cubicBezTo>
                    <a:pt x="48" y="0"/>
                    <a:pt x="48" y="0"/>
                    <a:pt x="48" y="0"/>
                  </a:cubicBezTo>
                  <a:cubicBezTo>
                    <a:pt x="57" y="8"/>
                    <a:pt x="65" y="16"/>
                    <a:pt x="74" y="24"/>
                  </a:cubicBezTo>
                  <a:cubicBezTo>
                    <a:pt x="91" y="40"/>
                    <a:pt x="108" y="56"/>
                    <a:pt x="123" y="74"/>
                  </a:cubicBezTo>
                  <a:close/>
                </a:path>
              </a:pathLst>
            </a:custGeom>
            <a:solidFill>
              <a:schemeClr val="bg2">
                <a:lumMod val="60000"/>
                <a:lumOff val="40000"/>
                <a:alpha val="3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bwMode="hidden">
            <a:xfrm>
              <a:off x="-3175" y="-1587"/>
              <a:ext cx="12196763" cy="6862762"/>
              <a:chOff x="-3175" y="-1587"/>
              <a:chExt cx="12196763" cy="6862762"/>
            </a:xfrm>
            <a:solidFill>
              <a:schemeClr val="bg2">
                <a:lumMod val="60000"/>
                <a:lumOff val="40000"/>
                <a:alpha val="20000"/>
              </a:schemeClr>
            </a:solidFill>
          </p:grpSpPr>
          <p:sp>
            <p:nvSpPr>
              <p:cNvPr id="27" name="Freeform 23"/>
              <p:cNvSpPr>
                <a:spLocks/>
              </p:cNvSpPr>
              <p:nvPr/>
            </p:nvSpPr>
            <p:spPr bwMode="hidden">
              <a:xfrm>
                <a:off x="1620838"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hidden">
              <a:xfrm>
                <a:off x="603250" y="6353175"/>
                <a:ext cx="788988"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hidden">
              <a:xfrm>
                <a:off x="-3175" y="6359525"/>
                <a:ext cx="381000" cy="501650"/>
              </a:xfrm>
              <a:custGeom>
                <a:avLst/>
                <a:gdLst>
                  <a:gd name="T0" fmla="*/ 108 w 120"/>
                  <a:gd name="T1" fmla="*/ 101 h 158"/>
                  <a:gd name="T2" fmla="*/ 66 w 120"/>
                  <a:gd name="T3" fmla="*/ 9 h 158"/>
                  <a:gd name="T4" fmla="*/ 0 w 120"/>
                  <a:gd name="T5" fmla="*/ 22 h 158"/>
                  <a:gd name="T6" fmla="*/ 0 w 120"/>
                  <a:gd name="T7" fmla="*/ 158 h 158"/>
                  <a:gd name="T8" fmla="*/ 55 w 120"/>
                  <a:gd name="T9" fmla="*/ 158 h 158"/>
                  <a:gd name="T10" fmla="*/ 108 w 120"/>
                  <a:gd name="T11" fmla="*/ 101 h 158"/>
                </a:gdLst>
                <a:ahLst/>
                <a:cxnLst>
                  <a:cxn ang="0">
                    <a:pos x="T0" y="T1"/>
                  </a:cxn>
                  <a:cxn ang="0">
                    <a:pos x="T2" y="T3"/>
                  </a:cxn>
                  <a:cxn ang="0">
                    <a:pos x="T4" y="T5"/>
                  </a:cxn>
                  <a:cxn ang="0">
                    <a:pos x="T6" y="T7"/>
                  </a:cxn>
                  <a:cxn ang="0">
                    <a:pos x="T8" y="T9"/>
                  </a:cxn>
                  <a:cxn ang="0">
                    <a:pos x="T10" y="T11"/>
                  </a:cxn>
                </a:cxnLst>
                <a:rect l="0" t="0" r="r" b="b"/>
                <a:pathLst>
                  <a:path w="120" h="158">
                    <a:moveTo>
                      <a:pt x="108" y="101"/>
                    </a:moveTo>
                    <a:cubicBezTo>
                      <a:pt x="120" y="75"/>
                      <a:pt x="116" y="23"/>
                      <a:pt x="66" y="9"/>
                    </a:cubicBezTo>
                    <a:cubicBezTo>
                      <a:pt x="35" y="0"/>
                      <a:pt x="10" y="15"/>
                      <a:pt x="0" y="22"/>
                    </a:cubicBezTo>
                    <a:cubicBezTo>
                      <a:pt x="0" y="158"/>
                      <a:pt x="0" y="158"/>
                      <a:pt x="0" y="158"/>
                    </a:cubicBezTo>
                    <a:cubicBezTo>
                      <a:pt x="55" y="158"/>
                      <a:pt x="55" y="158"/>
                      <a:pt x="55" y="158"/>
                    </a:cubicBezTo>
                    <a:cubicBezTo>
                      <a:pt x="77" y="141"/>
                      <a:pt x="99" y="12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hidden">
              <a:xfrm>
                <a:off x="4660900" y="6353175"/>
                <a:ext cx="790575" cy="508000"/>
              </a:xfrm>
              <a:custGeom>
                <a:avLst/>
                <a:gdLst>
                  <a:gd name="T0" fmla="*/ 195 w 249"/>
                  <a:gd name="T1" fmla="*/ 11 h 160"/>
                  <a:gd name="T2" fmla="*/ 125 w 249"/>
                  <a:gd name="T3" fmla="*/ 28 h 160"/>
                  <a:gd name="T4" fmla="*/ 54 w 249"/>
                  <a:gd name="T5" fmla="*/ 11 h 160"/>
                  <a:gd name="T6" fmla="*/ 12 w 249"/>
                  <a:gd name="T7" fmla="*/ 103 h 160"/>
                  <a:gd name="T8" fmla="*/ 65 w 249"/>
                  <a:gd name="T9" fmla="*/ 160 h 160"/>
                  <a:gd name="T10" fmla="*/ 185 w 249"/>
                  <a:gd name="T11" fmla="*/ 160 h 160"/>
                  <a:gd name="T12" fmla="*/ 237 w 249"/>
                  <a:gd name="T13" fmla="*/ 103 h 160"/>
                  <a:gd name="T14" fmla="*/ 195 w 249"/>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160">
                    <a:moveTo>
                      <a:pt x="195" y="11"/>
                    </a:moveTo>
                    <a:cubicBezTo>
                      <a:pt x="157" y="0"/>
                      <a:pt x="126" y="27"/>
                      <a:pt x="125" y="28"/>
                    </a:cubicBezTo>
                    <a:cubicBezTo>
                      <a:pt x="123" y="27"/>
                      <a:pt x="93" y="0"/>
                      <a:pt x="54" y="11"/>
                    </a:cubicBezTo>
                    <a:cubicBezTo>
                      <a:pt x="4" y="25"/>
                      <a:pt x="0" y="77"/>
                      <a:pt x="12" y="103"/>
                    </a:cubicBezTo>
                    <a:cubicBezTo>
                      <a:pt x="21" y="122"/>
                      <a:pt x="43" y="143"/>
                      <a:pt x="65" y="160"/>
                    </a:cubicBezTo>
                    <a:cubicBezTo>
                      <a:pt x="185" y="160"/>
                      <a:pt x="185" y="160"/>
                      <a:pt x="185" y="160"/>
                    </a:cubicBezTo>
                    <a:cubicBezTo>
                      <a:pt x="207" y="143"/>
                      <a:pt x="228" y="122"/>
                      <a:pt x="237" y="103"/>
                    </a:cubicBezTo>
                    <a:cubicBezTo>
                      <a:pt x="249" y="77"/>
                      <a:pt x="246"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hidden">
              <a:xfrm>
                <a:off x="3648075"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hidden">
              <a:xfrm>
                <a:off x="7716838"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hidden">
              <a:xfrm>
                <a:off x="6700838"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hidden">
              <a:xfrm>
                <a:off x="1620838"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hidden">
              <a:xfrm>
                <a:off x="603250" y="4964113"/>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p:cNvSpPr>
              <p:nvPr/>
            </p:nvSpPr>
            <p:spPr bwMode="hidden">
              <a:xfrm>
                <a:off x="-3175" y="4970463"/>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p:cNvSpPr>
              <p:nvPr/>
            </p:nvSpPr>
            <p:spPr bwMode="hidden">
              <a:xfrm>
                <a:off x="98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hidden">
              <a:xfrm>
                <a:off x="1122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p:cNvSpPr>
              <p:nvPr/>
            </p:nvSpPr>
            <p:spPr bwMode="hidden">
              <a:xfrm>
                <a:off x="213201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p:cNvSpPr>
              <p:nvPr/>
            </p:nvSpPr>
            <p:spPr bwMode="hidden">
              <a:xfrm>
                <a:off x="4660900" y="4964113"/>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p:cNvSpPr>
              <p:nvPr/>
            </p:nvSpPr>
            <p:spPr bwMode="hidden">
              <a:xfrm>
                <a:off x="3648075" y="4964113"/>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hidden">
              <a:xfrm>
                <a:off x="314166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hidden">
              <a:xfrm>
                <a:off x="416242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hidden">
              <a:xfrm>
                <a:off x="5175250" y="5665788"/>
                <a:ext cx="787400" cy="639762"/>
              </a:xfrm>
              <a:custGeom>
                <a:avLst/>
                <a:gdLst>
                  <a:gd name="T0" fmla="*/ 236 w 248"/>
                  <a:gd name="T1" fmla="*/ 103 h 201"/>
                  <a:gd name="T2" fmla="*/ 194 w 248"/>
                  <a:gd name="T3" fmla="*/ 11 h 201"/>
                  <a:gd name="T4" fmla="*/ 124 w 248"/>
                  <a:gd name="T5" fmla="*/ 29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9"/>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hidden">
              <a:xfrm>
                <a:off x="7716838"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hidden">
              <a:xfrm>
                <a:off x="6700838"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p:cNvSpPr>
              <p:nvPr/>
            </p:nvSpPr>
            <p:spPr bwMode="hidden">
              <a:xfrm>
                <a:off x="6196013"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hidden">
              <a:xfrm>
                <a:off x="7218363" y="5665788"/>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p:cNvSpPr>
              <p:nvPr/>
            </p:nvSpPr>
            <p:spPr bwMode="hidden">
              <a:xfrm>
                <a:off x="8228013" y="5665788"/>
                <a:ext cx="792163"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hidden">
              <a:xfrm>
                <a:off x="1620838"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hidden">
              <a:xfrm>
                <a:off x="603250" y="3616325"/>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p:cNvSpPr>
              <p:nvPr/>
            </p:nvSpPr>
            <p:spPr bwMode="hidden">
              <a:xfrm>
                <a:off x="-3175" y="3622675"/>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hidden">
              <a:xfrm>
                <a:off x="9842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p:cNvSpPr>
              <p:nvPr/>
            </p:nvSpPr>
            <p:spPr bwMode="hidden">
              <a:xfrm>
                <a:off x="1122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p:cNvSpPr>
              <p:nvPr/>
            </p:nvSpPr>
            <p:spPr bwMode="hidden">
              <a:xfrm>
                <a:off x="213201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p:cNvSpPr>
              <p:nvPr/>
            </p:nvSpPr>
            <p:spPr bwMode="hidden">
              <a:xfrm>
                <a:off x="4660900" y="3616325"/>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p:cNvSpPr>
              <p:nvPr/>
            </p:nvSpPr>
            <p:spPr bwMode="hidden">
              <a:xfrm>
                <a:off x="3648075" y="3616325"/>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p:cNvSpPr>
              <p:nvPr/>
            </p:nvSpPr>
            <p:spPr bwMode="hidden">
              <a:xfrm>
                <a:off x="3141663" y="4318000"/>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p:cNvSpPr>
              <p:nvPr/>
            </p:nvSpPr>
            <p:spPr bwMode="hidden">
              <a:xfrm>
                <a:off x="4162425" y="4318000"/>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p:cNvSpPr>
              <p:nvPr/>
            </p:nvSpPr>
            <p:spPr bwMode="hidden">
              <a:xfrm>
                <a:off x="5175250" y="4318000"/>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p:cNvSpPr>
              <p:nvPr/>
            </p:nvSpPr>
            <p:spPr bwMode="hidden">
              <a:xfrm>
                <a:off x="7716838"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p:cNvSpPr>
              <p:nvPr/>
            </p:nvSpPr>
            <p:spPr bwMode="hidden">
              <a:xfrm>
                <a:off x="6700838"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p:cNvSpPr>
              <p:nvPr/>
            </p:nvSpPr>
            <p:spPr bwMode="hidden">
              <a:xfrm>
                <a:off x="6196013"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hidden">
              <a:xfrm>
                <a:off x="7218363" y="4318000"/>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hidden">
              <a:xfrm>
                <a:off x="8228013" y="4318000"/>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hidden">
              <a:xfrm>
                <a:off x="1620838"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p:cNvSpPr>
              <p:nvPr/>
            </p:nvSpPr>
            <p:spPr bwMode="hidden">
              <a:xfrm>
                <a:off x="603250" y="2255838"/>
                <a:ext cx="788988"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p:cNvSpPr>
              <p:nvPr/>
            </p:nvSpPr>
            <p:spPr bwMode="hidden">
              <a:xfrm>
                <a:off x="-3175" y="2262188"/>
                <a:ext cx="381000" cy="619125"/>
              </a:xfrm>
              <a:custGeom>
                <a:avLst/>
                <a:gdLst>
                  <a:gd name="T0" fmla="*/ 108 w 120"/>
                  <a:gd name="T1" fmla="*/ 100 h 195"/>
                  <a:gd name="T2" fmla="*/ 66 w 120"/>
                  <a:gd name="T3" fmla="*/ 8 h 195"/>
                  <a:gd name="T4" fmla="*/ 0 w 120"/>
                  <a:gd name="T5" fmla="*/ 22 h 195"/>
                  <a:gd name="T6" fmla="*/ 0 w 120"/>
                  <a:gd name="T7" fmla="*/ 195 h 195"/>
                  <a:gd name="T8" fmla="*/ 108 w 120"/>
                  <a:gd name="T9" fmla="*/ 100 h 195"/>
                </a:gdLst>
                <a:ahLst/>
                <a:cxnLst>
                  <a:cxn ang="0">
                    <a:pos x="T0" y="T1"/>
                  </a:cxn>
                  <a:cxn ang="0">
                    <a:pos x="T2" y="T3"/>
                  </a:cxn>
                  <a:cxn ang="0">
                    <a:pos x="T4" y="T5"/>
                  </a:cxn>
                  <a:cxn ang="0">
                    <a:pos x="T6" y="T7"/>
                  </a:cxn>
                  <a:cxn ang="0">
                    <a:pos x="T8" y="T9"/>
                  </a:cxn>
                </a:cxnLst>
                <a:rect l="0" t="0" r="r" b="b"/>
                <a:pathLst>
                  <a:path w="120" h="195">
                    <a:moveTo>
                      <a:pt x="108" y="100"/>
                    </a:moveTo>
                    <a:cubicBezTo>
                      <a:pt x="120" y="74"/>
                      <a:pt x="116" y="22"/>
                      <a:pt x="66" y="8"/>
                    </a:cubicBezTo>
                    <a:cubicBezTo>
                      <a:pt x="35" y="0"/>
                      <a:pt x="10" y="15"/>
                      <a:pt x="0" y="22"/>
                    </a:cubicBezTo>
                    <a:cubicBezTo>
                      <a:pt x="0" y="195"/>
                      <a:pt x="0" y="195"/>
                      <a:pt x="0" y="195"/>
                    </a:cubicBezTo>
                    <a:cubicBezTo>
                      <a:pt x="19" y="184"/>
                      <a:pt x="90" y="139"/>
                      <a:pt x="108" y="1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5"/>
              <p:cNvSpPr>
                <a:spLocks/>
              </p:cNvSpPr>
              <p:nvPr/>
            </p:nvSpPr>
            <p:spPr bwMode="hidden">
              <a:xfrm>
                <a:off x="9842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6"/>
              <p:cNvSpPr>
                <a:spLocks/>
              </p:cNvSpPr>
              <p:nvPr/>
            </p:nvSpPr>
            <p:spPr bwMode="hidden">
              <a:xfrm>
                <a:off x="1122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7"/>
              <p:cNvSpPr>
                <a:spLocks/>
              </p:cNvSpPr>
              <p:nvPr/>
            </p:nvSpPr>
            <p:spPr bwMode="hidden">
              <a:xfrm>
                <a:off x="213201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hidden">
              <a:xfrm>
                <a:off x="4660900" y="2255838"/>
                <a:ext cx="790575" cy="635000"/>
              </a:xfrm>
              <a:custGeom>
                <a:avLst/>
                <a:gdLst>
                  <a:gd name="T0" fmla="*/ 54 w 249"/>
                  <a:gd name="T1" fmla="*/ 10 h 200"/>
                  <a:gd name="T2" fmla="*/ 12 w 249"/>
                  <a:gd name="T3" fmla="*/ 102 h 200"/>
                  <a:gd name="T4" fmla="*/ 125 w 249"/>
                  <a:gd name="T5" fmla="*/ 200 h 200"/>
                  <a:gd name="T6" fmla="*/ 125 w 249"/>
                  <a:gd name="T7" fmla="*/ 200 h 200"/>
                  <a:gd name="T8" fmla="*/ 125 w 249"/>
                  <a:gd name="T9" fmla="*/ 200 h 200"/>
                  <a:gd name="T10" fmla="*/ 125 w 249"/>
                  <a:gd name="T11" fmla="*/ 200 h 200"/>
                  <a:gd name="T12" fmla="*/ 125 w 249"/>
                  <a:gd name="T13" fmla="*/ 200 h 200"/>
                  <a:gd name="T14" fmla="*/ 237 w 249"/>
                  <a:gd name="T15" fmla="*/ 102 h 200"/>
                  <a:gd name="T16" fmla="*/ 195 w 249"/>
                  <a:gd name="T17" fmla="*/ 10 h 200"/>
                  <a:gd name="T18" fmla="*/ 125 w 249"/>
                  <a:gd name="T19" fmla="*/ 28 h 200"/>
                  <a:gd name="T20" fmla="*/ 54 w 249"/>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54" y="10"/>
                    </a:moveTo>
                    <a:cubicBezTo>
                      <a:pt x="4" y="24"/>
                      <a:pt x="0" y="76"/>
                      <a:pt x="12" y="102"/>
                    </a:cubicBezTo>
                    <a:cubicBezTo>
                      <a:pt x="32" y="146"/>
                      <a:pt x="119" y="197"/>
                      <a:pt x="125" y="200"/>
                    </a:cubicBezTo>
                    <a:cubicBezTo>
                      <a:pt x="125" y="200"/>
                      <a:pt x="125" y="200"/>
                      <a:pt x="125" y="200"/>
                    </a:cubicBezTo>
                    <a:cubicBezTo>
                      <a:pt x="125" y="200"/>
                      <a:pt x="125" y="200"/>
                      <a:pt x="125" y="200"/>
                    </a:cubicBezTo>
                    <a:cubicBezTo>
                      <a:pt x="125" y="200"/>
                      <a:pt x="125" y="200"/>
                      <a:pt x="125" y="200"/>
                    </a:cubicBezTo>
                    <a:cubicBezTo>
                      <a:pt x="125" y="200"/>
                      <a:pt x="125" y="200"/>
                      <a:pt x="125" y="200"/>
                    </a:cubicBezTo>
                    <a:cubicBezTo>
                      <a:pt x="130" y="197"/>
                      <a:pt x="217" y="146"/>
                      <a:pt x="237" y="102"/>
                    </a:cubicBezTo>
                    <a:cubicBezTo>
                      <a:pt x="249" y="76"/>
                      <a:pt x="246" y="24"/>
                      <a:pt x="195" y="10"/>
                    </a:cubicBezTo>
                    <a:cubicBezTo>
                      <a:pt x="157" y="0"/>
                      <a:pt x="126" y="26"/>
                      <a:pt x="125" y="28"/>
                    </a:cubicBezTo>
                    <a:cubicBezTo>
                      <a:pt x="123" y="26"/>
                      <a:pt x="93"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hidden">
              <a:xfrm>
                <a:off x="3648075" y="2255838"/>
                <a:ext cx="787400" cy="635000"/>
              </a:xfrm>
              <a:custGeom>
                <a:avLst/>
                <a:gdLst>
                  <a:gd name="T0" fmla="*/ 236 w 248"/>
                  <a:gd name="T1" fmla="*/ 102 h 200"/>
                  <a:gd name="T2" fmla="*/ 194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2"/>
                    </a:move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0"/>
              <p:cNvSpPr>
                <a:spLocks/>
              </p:cNvSpPr>
              <p:nvPr/>
            </p:nvSpPr>
            <p:spPr bwMode="hidden">
              <a:xfrm>
                <a:off x="3141663" y="29575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7"/>
                      <a:pt x="217" y="147"/>
                      <a:pt x="237" y="103"/>
                    </a:cubicBezTo>
                    <a:cubicBezTo>
                      <a:pt x="249" y="77"/>
                      <a:pt x="245" y="25"/>
                      <a:pt x="195" y="11"/>
                    </a:cubicBezTo>
                    <a:cubicBezTo>
                      <a:pt x="156" y="0"/>
                      <a:pt x="126" y="27"/>
                      <a:pt x="124" y="28"/>
                    </a:cubicBezTo>
                    <a:cubicBezTo>
                      <a:pt x="123" y="27"/>
                      <a:pt x="92"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hidden">
              <a:xfrm>
                <a:off x="4162425" y="2957513"/>
                <a:ext cx="790575" cy="639762"/>
              </a:xfrm>
              <a:custGeom>
                <a:avLst/>
                <a:gdLst>
                  <a:gd name="T0" fmla="*/ 237 w 249"/>
                  <a:gd name="T1" fmla="*/ 103 h 201"/>
                  <a:gd name="T2" fmla="*/ 195 w 249"/>
                  <a:gd name="T3" fmla="*/ 11 h 201"/>
                  <a:gd name="T4" fmla="*/ 125 w 249"/>
                  <a:gd name="T5" fmla="*/ 28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2"/>
              <p:cNvSpPr>
                <a:spLocks/>
              </p:cNvSpPr>
              <p:nvPr/>
            </p:nvSpPr>
            <p:spPr bwMode="hidden">
              <a:xfrm>
                <a:off x="5175250" y="2957513"/>
                <a:ext cx="787400" cy="639762"/>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6" y="27"/>
                      <a:pt x="124" y="28"/>
                    </a:cubicBezTo>
                    <a:cubicBezTo>
                      <a:pt x="122" y="27"/>
                      <a:pt x="92" y="0"/>
                      <a:pt x="54" y="11"/>
                    </a:cubicBezTo>
                    <a:cubicBezTo>
                      <a:pt x="3" y="25"/>
                      <a:pt x="0" y="77"/>
                      <a:pt x="12"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3"/>
              <p:cNvSpPr>
                <a:spLocks/>
              </p:cNvSpPr>
              <p:nvPr/>
            </p:nvSpPr>
            <p:spPr bwMode="hidden">
              <a:xfrm>
                <a:off x="7716838"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4"/>
              <p:cNvSpPr>
                <a:spLocks/>
              </p:cNvSpPr>
              <p:nvPr/>
            </p:nvSpPr>
            <p:spPr bwMode="hidden">
              <a:xfrm>
                <a:off x="6700838"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5"/>
              <p:cNvSpPr>
                <a:spLocks/>
              </p:cNvSpPr>
              <p:nvPr/>
            </p:nvSpPr>
            <p:spPr bwMode="hidden">
              <a:xfrm>
                <a:off x="8734425" y="2255838"/>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76"/>
              <p:cNvSpPr>
                <a:spLocks/>
              </p:cNvSpPr>
              <p:nvPr/>
            </p:nvSpPr>
            <p:spPr bwMode="hidden">
              <a:xfrm>
                <a:off x="6196013"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77"/>
              <p:cNvSpPr>
                <a:spLocks/>
              </p:cNvSpPr>
              <p:nvPr/>
            </p:nvSpPr>
            <p:spPr bwMode="hidden">
              <a:xfrm>
                <a:off x="7218363" y="2957513"/>
                <a:ext cx="787400"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78"/>
              <p:cNvSpPr>
                <a:spLocks/>
              </p:cNvSpPr>
              <p:nvPr/>
            </p:nvSpPr>
            <p:spPr bwMode="hidden">
              <a:xfrm>
                <a:off x="8228013" y="2957513"/>
                <a:ext cx="792163"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hidden">
              <a:xfrm>
                <a:off x="1620838"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hidden">
              <a:xfrm>
                <a:off x="603250" y="863600"/>
                <a:ext cx="788988"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hidden">
              <a:xfrm>
                <a:off x="-3175" y="869950"/>
                <a:ext cx="381000" cy="622300"/>
              </a:xfrm>
              <a:custGeom>
                <a:avLst/>
                <a:gdLst>
                  <a:gd name="T0" fmla="*/ 108 w 120"/>
                  <a:gd name="T1" fmla="*/ 101 h 196"/>
                  <a:gd name="T2" fmla="*/ 66 w 120"/>
                  <a:gd name="T3" fmla="*/ 9 h 196"/>
                  <a:gd name="T4" fmla="*/ 0 w 120"/>
                  <a:gd name="T5" fmla="*/ 23 h 196"/>
                  <a:gd name="T6" fmla="*/ 0 w 120"/>
                  <a:gd name="T7" fmla="*/ 196 h 196"/>
                  <a:gd name="T8" fmla="*/ 108 w 120"/>
                  <a:gd name="T9" fmla="*/ 101 h 196"/>
                </a:gdLst>
                <a:ahLst/>
                <a:cxnLst>
                  <a:cxn ang="0">
                    <a:pos x="T0" y="T1"/>
                  </a:cxn>
                  <a:cxn ang="0">
                    <a:pos x="T2" y="T3"/>
                  </a:cxn>
                  <a:cxn ang="0">
                    <a:pos x="T4" y="T5"/>
                  </a:cxn>
                  <a:cxn ang="0">
                    <a:pos x="T6" y="T7"/>
                  </a:cxn>
                  <a:cxn ang="0">
                    <a:pos x="T8" y="T9"/>
                  </a:cxn>
                </a:cxnLst>
                <a:rect l="0" t="0" r="r" b="b"/>
                <a:pathLst>
                  <a:path w="120" h="196">
                    <a:moveTo>
                      <a:pt x="108" y="101"/>
                    </a:moveTo>
                    <a:cubicBezTo>
                      <a:pt x="120" y="75"/>
                      <a:pt x="116" y="23"/>
                      <a:pt x="66" y="9"/>
                    </a:cubicBezTo>
                    <a:cubicBezTo>
                      <a:pt x="35" y="0"/>
                      <a:pt x="10" y="15"/>
                      <a:pt x="0" y="23"/>
                    </a:cubicBezTo>
                    <a:cubicBezTo>
                      <a:pt x="0" y="196"/>
                      <a:pt x="0" y="196"/>
                      <a:pt x="0" y="196"/>
                    </a:cubicBezTo>
                    <a:cubicBezTo>
                      <a:pt x="19" y="184"/>
                      <a:pt x="90" y="140"/>
                      <a:pt x="108" y="1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82"/>
              <p:cNvSpPr>
                <a:spLocks/>
              </p:cNvSpPr>
              <p:nvPr/>
            </p:nvSpPr>
            <p:spPr bwMode="hidden">
              <a:xfrm>
                <a:off x="9842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3"/>
              <p:cNvSpPr>
                <a:spLocks/>
              </p:cNvSpPr>
              <p:nvPr/>
            </p:nvSpPr>
            <p:spPr bwMode="hidden">
              <a:xfrm>
                <a:off x="1122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4"/>
              <p:cNvSpPr>
                <a:spLocks/>
              </p:cNvSpPr>
              <p:nvPr/>
            </p:nvSpPr>
            <p:spPr bwMode="hidden">
              <a:xfrm>
                <a:off x="213201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5"/>
              <p:cNvSpPr>
                <a:spLocks/>
              </p:cNvSpPr>
              <p:nvPr/>
            </p:nvSpPr>
            <p:spPr bwMode="hidden">
              <a:xfrm>
                <a:off x="4660900" y="863600"/>
                <a:ext cx="790575" cy="638175"/>
              </a:xfrm>
              <a:custGeom>
                <a:avLst/>
                <a:gdLst>
                  <a:gd name="T0" fmla="*/ 54 w 249"/>
                  <a:gd name="T1" fmla="*/ 11 h 201"/>
                  <a:gd name="T2" fmla="*/ 12 w 249"/>
                  <a:gd name="T3" fmla="*/ 103 h 201"/>
                  <a:gd name="T4" fmla="*/ 125 w 249"/>
                  <a:gd name="T5" fmla="*/ 200 h 201"/>
                  <a:gd name="T6" fmla="*/ 125 w 249"/>
                  <a:gd name="T7" fmla="*/ 201 h 201"/>
                  <a:gd name="T8" fmla="*/ 125 w 249"/>
                  <a:gd name="T9" fmla="*/ 201 h 201"/>
                  <a:gd name="T10" fmla="*/ 125 w 249"/>
                  <a:gd name="T11" fmla="*/ 201 h 201"/>
                  <a:gd name="T12" fmla="*/ 125 w 249"/>
                  <a:gd name="T13" fmla="*/ 200 h 201"/>
                  <a:gd name="T14" fmla="*/ 237 w 249"/>
                  <a:gd name="T15" fmla="*/ 103 h 201"/>
                  <a:gd name="T16" fmla="*/ 195 w 249"/>
                  <a:gd name="T17" fmla="*/ 11 h 201"/>
                  <a:gd name="T18" fmla="*/ 125 w 249"/>
                  <a:gd name="T19" fmla="*/ 28 h 201"/>
                  <a:gd name="T20" fmla="*/ 54 w 249"/>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54" y="11"/>
                    </a:moveTo>
                    <a:cubicBezTo>
                      <a:pt x="4" y="25"/>
                      <a:pt x="0" y="77"/>
                      <a:pt x="12" y="103"/>
                    </a:cubicBezTo>
                    <a:cubicBezTo>
                      <a:pt x="32" y="146"/>
                      <a:pt x="119" y="197"/>
                      <a:pt x="125" y="200"/>
                    </a:cubicBezTo>
                    <a:cubicBezTo>
                      <a:pt x="125" y="201"/>
                      <a:pt x="125" y="201"/>
                      <a:pt x="125" y="201"/>
                    </a:cubicBezTo>
                    <a:cubicBezTo>
                      <a:pt x="125" y="201"/>
                      <a:pt x="125" y="201"/>
                      <a:pt x="125" y="201"/>
                    </a:cubicBezTo>
                    <a:cubicBezTo>
                      <a:pt x="125" y="201"/>
                      <a:pt x="125" y="201"/>
                      <a:pt x="125" y="201"/>
                    </a:cubicBezTo>
                    <a:cubicBezTo>
                      <a:pt x="125" y="200"/>
                      <a:pt x="125" y="200"/>
                      <a:pt x="125" y="200"/>
                    </a:cubicBezTo>
                    <a:cubicBezTo>
                      <a:pt x="130" y="197"/>
                      <a:pt x="217" y="146"/>
                      <a:pt x="237" y="103"/>
                    </a:cubicBezTo>
                    <a:cubicBezTo>
                      <a:pt x="249" y="77"/>
                      <a:pt x="246" y="25"/>
                      <a:pt x="195" y="11"/>
                    </a:cubicBezTo>
                    <a:cubicBezTo>
                      <a:pt x="157" y="0"/>
                      <a:pt x="126" y="27"/>
                      <a:pt x="125" y="28"/>
                    </a:cubicBezTo>
                    <a:cubicBezTo>
                      <a:pt x="123" y="27"/>
                      <a:pt x="93"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6"/>
              <p:cNvSpPr>
                <a:spLocks/>
              </p:cNvSpPr>
              <p:nvPr/>
            </p:nvSpPr>
            <p:spPr bwMode="hidden">
              <a:xfrm>
                <a:off x="5692775"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7"/>
              <p:cNvSpPr>
                <a:spLocks/>
              </p:cNvSpPr>
              <p:nvPr/>
            </p:nvSpPr>
            <p:spPr bwMode="hidden">
              <a:xfrm>
                <a:off x="5692775" y="4964113"/>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8"/>
              <p:cNvSpPr>
                <a:spLocks/>
              </p:cNvSpPr>
              <p:nvPr/>
            </p:nvSpPr>
            <p:spPr bwMode="hidden">
              <a:xfrm>
                <a:off x="5692775" y="3616325"/>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9"/>
              <p:cNvSpPr>
                <a:spLocks/>
              </p:cNvSpPr>
              <p:nvPr/>
            </p:nvSpPr>
            <p:spPr bwMode="hidden">
              <a:xfrm>
                <a:off x="5692775" y="2255838"/>
                <a:ext cx="788988" cy="635000"/>
              </a:xfrm>
              <a:custGeom>
                <a:avLst/>
                <a:gdLst>
                  <a:gd name="T0" fmla="*/ 124 w 248"/>
                  <a:gd name="T1" fmla="*/ 200 h 200"/>
                  <a:gd name="T2" fmla="*/ 124 w 248"/>
                  <a:gd name="T3" fmla="*/ 200 h 200"/>
                  <a:gd name="T4" fmla="*/ 236 w 248"/>
                  <a:gd name="T5" fmla="*/ 102 h 200"/>
                  <a:gd name="T6" fmla="*/ 194 w 248"/>
                  <a:gd name="T7" fmla="*/ 10 h 200"/>
                  <a:gd name="T8" fmla="*/ 124 w 248"/>
                  <a:gd name="T9" fmla="*/ 28 h 200"/>
                  <a:gd name="T10" fmla="*/ 54 w 248"/>
                  <a:gd name="T11" fmla="*/ 10 h 200"/>
                  <a:gd name="T12" fmla="*/ 12 w 248"/>
                  <a:gd name="T13" fmla="*/ 102 h 200"/>
                  <a:gd name="T14" fmla="*/ 124 w 248"/>
                  <a:gd name="T15" fmla="*/ 200 h 200"/>
                  <a:gd name="T16" fmla="*/ 124 w 248"/>
                  <a:gd name="T17" fmla="*/ 200 h 200"/>
                  <a:gd name="T18" fmla="*/ 124 w 248"/>
                  <a:gd name="T19" fmla="*/ 200 h 200"/>
                  <a:gd name="T20" fmla="*/ 124 w 248"/>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124" y="200"/>
                    </a:move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90"/>
              <p:cNvSpPr>
                <a:spLocks/>
              </p:cNvSpPr>
              <p:nvPr/>
            </p:nvSpPr>
            <p:spPr bwMode="hidden">
              <a:xfrm>
                <a:off x="5692775" y="863600"/>
                <a:ext cx="788988" cy="638175"/>
              </a:xfrm>
              <a:custGeom>
                <a:avLst/>
                <a:gdLst>
                  <a:gd name="T0" fmla="*/ 124 w 248"/>
                  <a:gd name="T1" fmla="*/ 201 h 201"/>
                  <a:gd name="T2" fmla="*/ 124 w 248"/>
                  <a:gd name="T3" fmla="*/ 200 h 201"/>
                  <a:gd name="T4" fmla="*/ 236 w 248"/>
                  <a:gd name="T5" fmla="*/ 103 h 201"/>
                  <a:gd name="T6" fmla="*/ 194 w 248"/>
                  <a:gd name="T7" fmla="*/ 11 h 201"/>
                  <a:gd name="T8" fmla="*/ 124 w 248"/>
                  <a:gd name="T9" fmla="*/ 28 h 201"/>
                  <a:gd name="T10" fmla="*/ 54 w 248"/>
                  <a:gd name="T11" fmla="*/ 11 h 201"/>
                  <a:gd name="T12" fmla="*/ 12 w 248"/>
                  <a:gd name="T13" fmla="*/ 103 h 201"/>
                  <a:gd name="T14" fmla="*/ 124 w 248"/>
                  <a:gd name="T15" fmla="*/ 200 h 201"/>
                  <a:gd name="T16" fmla="*/ 124 w 248"/>
                  <a:gd name="T17" fmla="*/ 201 h 201"/>
                  <a:gd name="T18" fmla="*/ 124 w 248"/>
                  <a:gd name="T19" fmla="*/ 201 h 201"/>
                  <a:gd name="T20" fmla="*/ 124 w 248"/>
                  <a:gd name="T21"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4" y="201"/>
                    </a:move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91"/>
              <p:cNvSpPr>
                <a:spLocks/>
              </p:cNvSpPr>
              <p:nvPr/>
            </p:nvSpPr>
            <p:spPr bwMode="hidden">
              <a:xfrm>
                <a:off x="3648075" y="863600"/>
                <a:ext cx="787400" cy="638175"/>
              </a:xfrm>
              <a:custGeom>
                <a:avLst/>
                <a:gdLst>
                  <a:gd name="T0" fmla="*/ 236 w 248"/>
                  <a:gd name="T1" fmla="*/ 103 h 201"/>
                  <a:gd name="T2" fmla="*/ 194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4" y="11"/>
                    </a:cubicBez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92"/>
              <p:cNvSpPr>
                <a:spLocks/>
              </p:cNvSpPr>
              <p:nvPr/>
            </p:nvSpPr>
            <p:spPr bwMode="hidden">
              <a:xfrm>
                <a:off x="2640013" y="6353175"/>
                <a:ext cx="787400"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5" y="27"/>
                      <a:pt x="124" y="28"/>
                    </a:cubicBezTo>
                    <a:cubicBezTo>
                      <a:pt x="122"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93"/>
              <p:cNvSpPr>
                <a:spLocks/>
              </p:cNvSpPr>
              <p:nvPr/>
            </p:nvSpPr>
            <p:spPr bwMode="hidden">
              <a:xfrm>
                <a:off x="2640013" y="4964113"/>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94"/>
              <p:cNvSpPr>
                <a:spLocks/>
              </p:cNvSpPr>
              <p:nvPr/>
            </p:nvSpPr>
            <p:spPr bwMode="hidden">
              <a:xfrm>
                <a:off x="2640013" y="3616325"/>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5"/>
              <p:cNvSpPr>
                <a:spLocks/>
              </p:cNvSpPr>
              <p:nvPr/>
            </p:nvSpPr>
            <p:spPr bwMode="hidden">
              <a:xfrm>
                <a:off x="2640013" y="2255838"/>
                <a:ext cx="787400"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5" y="26"/>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6"/>
              <p:cNvSpPr>
                <a:spLocks/>
              </p:cNvSpPr>
              <p:nvPr/>
            </p:nvSpPr>
            <p:spPr bwMode="hidden">
              <a:xfrm>
                <a:off x="2640013" y="863600"/>
                <a:ext cx="787400"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5" y="27"/>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7"/>
              <p:cNvSpPr>
                <a:spLocks/>
              </p:cNvSpPr>
              <p:nvPr/>
            </p:nvSpPr>
            <p:spPr bwMode="hidden">
              <a:xfrm>
                <a:off x="3141663" y="1568450"/>
                <a:ext cx="792163" cy="636587"/>
              </a:xfrm>
              <a:custGeom>
                <a:avLst/>
                <a:gdLst>
                  <a:gd name="T0" fmla="*/ 124 w 249"/>
                  <a:gd name="T1" fmla="*/ 200 h 200"/>
                  <a:gd name="T2" fmla="*/ 124 w 249"/>
                  <a:gd name="T3" fmla="*/ 200 h 200"/>
                  <a:gd name="T4" fmla="*/ 124 w 249"/>
                  <a:gd name="T5" fmla="*/ 200 h 200"/>
                  <a:gd name="T6" fmla="*/ 124 w 249"/>
                  <a:gd name="T7" fmla="*/ 200 h 200"/>
                  <a:gd name="T8" fmla="*/ 237 w 249"/>
                  <a:gd name="T9" fmla="*/ 103 h 200"/>
                  <a:gd name="T10" fmla="*/ 195 w 249"/>
                  <a:gd name="T11" fmla="*/ 11 h 200"/>
                  <a:gd name="T12" fmla="*/ 124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4" y="200"/>
                      <a:pt x="124" y="200"/>
                    </a:cubicBezTo>
                    <a:cubicBezTo>
                      <a:pt x="124" y="200"/>
                      <a:pt x="124" y="200"/>
                      <a:pt x="124" y="200"/>
                    </a:cubicBezTo>
                    <a:cubicBezTo>
                      <a:pt x="124" y="200"/>
                      <a:pt x="124" y="200"/>
                      <a:pt x="124" y="200"/>
                    </a:cubicBezTo>
                    <a:cubicBezTo>
                      <a:pt x="130" y="197"/>
                      <a:pt x="217" y="146"/>
                      <a:pt x="237" y="103"/>
                    </a:cubicBezTo>
                    <a:cubicBezTo>
                      <a:pt x="249" y="77"/>
                      <a:pt x="245" y="24"/>
                      <a:pt x="195" y="11"/>
                    </a:cubicBezTo>
                    <a:cubicBezTo>
                      <a:pt x="156" y="0"/>
                      <a:pt x="126" y="27"/>
                      <a:pt x="124" y="28"/>
                    </a:cubicBezTo>
                    <a:cubicBezTo>
                      <a:pt x="123" y="27"/>
                      <a:pt x="92"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8"/>
              <p:cNvSpPr>
                <a:spLocks/>
              </p:cNvSpPr>
              <p:nvPr/>
            </p:nvSpPr>
            <p:spPr bwMode="hidden">
              <a:xfrm>
                <a:off x="4162425" y="1568450"/>
                <a:ext cx="790575" cy="636587"/>
              </a:xfrm>
              <a:custGeom>
                <a:avLst/>
                <a:gdLst>
                  <a:gd name="T0" fmla="*/ 237 w 249"/>
                  <a:gd name="T1" fmla="*/ 103 h 200"/>
                  <a:gd name="T2" fmla="*/ 195 w 249"/>
                  <a:gd name="T3" fmla="*/ 11 h 200"/>
                  <a:gd name="T4" fmla="*/ 125 w 249"/>
                  <a:gd name="T5" fmla="*/ 28 h 200"/>
                  <a:gd name="T6" fmla="*/ 54 w 249"/>
                  <a:gd name="T7" fmla="*/ 11 h 200"/>
                  <a:gd name="T8" fmla="*/ 12 w 249"/>
                  <a:gd name="T9" fmla="*/ 103 h 200"/>
                  <a:gd name="T10" fmla="*/ 124 w 249"/>
                  <a:gd name="T11" fmla="*/ 200 h 200"/>
                  <a:gd name="T12" fmla="*/ 124 w 249"/>
                  <a:gd name="T13" fmla="*/ 200 h 200"/>
                  <a:gd name="T14" fmla="*/ 125 w 249"/>
                  <a:gd name="T15" fmla="*/ 200 h 200"/>
                  <a:gd name="T16" fmla="*/ 125 w 249"/>
                  <a:gd name="T17" fmla="*/ 200 h 200"/>
                  <a:gd name="T18" fmla="*/ 125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ubicBezTo>
                      <a:pt x="124" y="200"/>
                      <a:pt x="124" y="200"/>
                      <a:pt x="124" y="200"/>
                    </a:cubicBezTo>
                    <a:cubicBezTo>
                      <a:pt x="124" y="200"/>
                      <a:pt x="124" y="200"/>
                      <a:pt x="125" y="200"/>
                    </a:cubicBezTo>
                    <a:cubicBezTo>
                      <a:pt x="125" y="200"/>
                      <a:pt x="125" y="200"/>
                      <a:pt x="125" y="200"/>
                    </a:cubicBezTo>
                    <a:cubicBezTo>
                      <a:pt x="125" y="200"/>
                      <a:pt x="125" y="200"/>
                      <a:pt x="125"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hidden">
              <a:xfrm>
                <a:off x="5175250" y="1568450"/>
                <a:ext cx="787400" cy="636587"/>
              </a:xfrm>
              <a:custGeom>
                <a:avLst/>
                <a:gdLst>
                  <a:gd name="T0" fmla="*/ 236 w 248"/>
                  <a:gd name="T1" fmla="*/ 103 h 200"/>
                  <a:gd name="T2" fmla="*/ 194 w 248"/>
                  <a:gd name="T3" fmla="*/ 11 h 200"/>
                  <a:gd name="T4" fmla="*/ 124 w 248"/>
                  <a:gd name="T5" fmla="*/ 28 h 200"/>
                  <a:gd name="T6" fmla="*/ 54 w 248"/>
                  <a:gd name="T7" fmla="*/ 11 h 200"/>
                  <a:gd name="T8" fmla="*/ 12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6" y="27"/>
                      <a:pt x="124" y="28"/>
                    </a:cubicBezTo>
                    <a:cubicBezTo>
                      <a:pt x="122" y="27"/>
                      <a:pt x="92" y="0"/>
                      <a:pt x="54" y="11"/>
                    </a:cubicBezTo>
                    <a:cubicBezTo>
                      <a:pt x="3" y="24"/>
                      <a:pt x="0" y="77"/>
                      <a:pt x="12"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hidden">
              <a:xfrm>
                <a:off x="7716838"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01"/>
              <p:cNvSpPr>
                <a:spLocks/>
              </p:cNvSpPr>
              <p:nvPr/>
            </p:nvSpPr>
            <p:spPr bwMode="hidden">
              <a:xfrm>
                <a:off x="6700838"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2"/>
              <p:cNvSpPr>
                <a:spLocks/>
              </p:cNvSpPr>
              <p:nvPr/>
            </p:nvSpPr>
            <p:spPr bwMode="hidden">
              <a:xfrm>
                <a:off x="8734425" y="863600"/>
                <a:ext cx="793750" cy="638175"/>
              </a:xfrm>
              <a:custGeom>
                <a:avLst/>
                <a:gdLst>
                  <a:gd name="T0" fmla="*/ 54 w 250"/>
                  <a:gd name="T1" fmla="*/ 11 h 201"/>
                  <a:gd name="T2" fmla="*/ 12 w 250"/>
                  <a:gd name="T3" fmla="*/ 103 h 201"/>
                  <a:gd name="T4" fmla="*/ 124 w 250"/>
                  <a:gd name="T5" fmla="*/ 200 h 201"/>
                  <a:gd name="T6" fmla="*/ 124 w 250"/>
                  <a:gd name="T7" fmla="*/ 201 h 201"/>
                  <a:gd name="T8" fmla="*/ 124 w 250"/>
                  <a:gd name="T9" fmla="*/ 201 h 201"/>
                  <a:gd name="T10" fmla="*/ 124 w 250"/>
                  <a:gd name="T11" fmla="*/ 201 h 201"/>
                  <a:gd name="T12" fmla="*/ 124 w 250"/>
                  <a:gd name="T13" fmla="*/ 200 h 201"/>
                  <a:gd name="T14" fmla="*/ 128 w 250"/>
                  <a:gd name="T15" fmla="*/ 198 h 201"/>
                  <a:gd name="T16" fmla="*/ 128 w 250"/>
                  <a:gd name="T17" fmla="*/ 199 h 201"/>
                  <a:gd name="T18" fmla="*/ 238 w 250"/>
                  <a:gd name="T19" fmla="*/ 103 h 201"/>
                  <a:gd name="T20" fmla="*/ 196 w 250"/>
                  <a:gd name="T21" fmla="*/ 11 h 201"/>
                  <a:gd name="T22" fmla="*/ 128 w 250"/>
                  <a:gd name="T23" fmla="*/ 26 h 201"/>
                  <a:gd name="T24" fmla="*/ 128 w 250"/>
                  <a:gd name="T25" fmla="*/ 25 h 201"/>
                  <a:gd name="T26" fmla="*/ 124 w 250"/>
                  <a:gd name="T27" fmla="*/ 28 h 201"/>
                  <a:gd name="T28" fmla="*/ 54 w 250"/>
                  <a:gd name="T29"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199"/>
                      <a:pt x="128" y="198"/>
                    </a:cubicBezTo>
                    <a:cubicBezTo>
                      <a:pt x="128" y="199"/>
                      <a:pt x="128" y="199"/>
                      <a:pt x="128" y="199"/>
                    </a:cubicBezTo>
                    <a:cubicBezTo>
                      <a:pt x="144" y="189"/>
                      <a:pt x="220" y="143"/>
                      <a:pt x="238" y="103"/>
                    </a:cubicBezTo>
                    <a:cubicBezTo>
                      <a:pt x="250" y="77"/>
                      <a:pt x="246" y="25"/>
                      <a:pt x="196" y="11"/>
                    </a:cubicBezTo>
                    <a:cubicBezTo>
                      <a:pt x="163" y="2"/>
                      <a:pt x="137" y="19"/>
                      <a:pt x="128" y="26"/>
                    </a:cubicBezTo>
                    <a:cubicBezTo>
                      <a:pt x="128" y="25"/>
                      <a:pt x="128" y="25"/>
                      <a:pt x="128" y="25"/>
                    </a:cubicBezTo>
                    <a:cubicBezTo>
                      <a:pt x="126"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03"/>
              <p:cNvSpPr>
                <a:spLocks/>
              </p:cNvSpPr>
              <p:nvPr/>
            </p:nvSpPr>
            <p:spPr bwMode="hidden">
              <a:xfrm>
                <a:off x="6196013"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4"/>
              <p:cNvSpPr>
                <a:spLocks/>
              </p:cNvSpPr>
              <p:nvPr/>
            </p:nvSpPr>
            <p:spPr bwMode="hidden">
              <a:xfrm>
                <a:off x="7218363" y="1568450"/>
                <a:ext cx="787400"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hidden">
              <a:xfrm>
                <a:off x="8228013" y="1568450"/>
                <a:ext cx="792163"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hidden">
              <a:xfrm>
                <a:off x="184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hidden">
              <a:xfrm>
                <a:off x="2865438"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hidden">
              <a:xfrm>
                <a:off x="5918200"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hidden">
              <a:xfrm>
                <a:off x="828675" y="-1587"/>
                <a:ext cx="338138"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hidden">
              <a:xfrm>
                <a:off x="-3175" y="-1587"/>
                <a:ext cx="152400" cy="101600"/>
              </a:xfrm>
              <a:custGeom>
                <a:avLst/>
                <a:gdLst>
                  <a:gd name="T0" fmla="*/ 0 w 48"/>
                  <a:gd name="T1" fmla="*/ 0 h 32"/>
                  <a:gd name="T2" fmla="*/ 0 w 48"/>
                  <a:gd name="T3" fmla="*/ 32 h 32"/>
                  <a:gd name="T4" fmla="*/ 48 w 48"/>
                  <a:gd name="T5" fmla="*/ 0 h 32"/>
                  <a:gd name="T6" fmla="*/ 0 w 48"/>
                  <a:gd name="T7" fmla="*/ 0 h 32"/>
                </a:gdLst>
                <a:ahLst/>
                <a:cxnLst>
                  <a:cxn ang="0">
                    <a:pos x="T0" y="T1"/>
                  </a:cxn>
                  <a:cxn ang="0">
                    <a:pos x="T2" y="T3"/>
                  </a:cxn>
                  <a:cxn ang="0">
                    <a:pos x="T4" y="T5"/>
                  </a:cxn>
                  <a:cxn ang="0">
                    <a:pos x="T6" y="T7"/>
                  </a:cxn>
                </a:cxnLst>
                <a:rect l="0" t="0" r="r" b="b"/>
                <a:pathLst>
                  <a:path w="48" h="32">
                    <a:moveTo>
                      <a:pt x="0" y="0"/>
                    </a:moveTo>
                    <a:cubicBezTo>
                      <a:pt x="0" y="32"/>
                      <a:pt x="0" y="32"/>
                      <a:pt x="0" y="32"/>
                    </a:cubicBezTo>
                    <a:cubicBezTo>
                      <a:pt x="9" y="27"/>
                      <a:pt x="28" y="15"/>
                      <a:pt x="48"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hidden">
              <a:xfrm>
                <a:off x="9842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hidden">
              <a:xfrm>
                <a:off x="1122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hidden">
              <a:xfrm>
                <a:off x="213201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hidden">
              <a:xfrm>
                <a:off x="4889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5"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hidden">
              <a:xfrm>
                <a:off x="3873500"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hidden">
              <a:xfrm>
                <a:off x="3141663" y="176213"/>
                <a:ext cx="792163" cy="639762"/>
              </a:xfrm>
              <a:custGeom>
                <a:avLst/>
                <a:gdLst>
                  <a:gd name="T0" fmla="*/ 124 w 249"/>
                  <a:gd name="T1" fmla="*/ 201 h 201"/>
                  <a:gd name="T2" fmla="*/ 124 w 249"/>
                  <a:gd name="T3" fmla="*/ 201 h 201"/>
                  <a:gd name="T4" fmla="*/ 124 w 249"/>
                  <a:gd name="T5" fmla="*/ 201 h 201"/>
                  <a:gd name="T6" fmla="*/ 124 w 249"/>
                  <a:gd name="T7" fmla="*/ 201 h 201"/>
                  <a:gd name="T8" fmla="*/ 237 w 249"/>
                  <a:gd name="T9" fmla="*/ 103 h 201"/>
                  <a:gd name="T10" fmla="*/ 195 w 249"/>
                  <a:gd name="T11" fmla="*/ 11 h 201"/>
                  <a:gd name="T12" fmla="*/ 124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hidden">
              <a:xfrm>
                <a:off x="4162425" y="176213"/>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ubicBezTo>
                      <a:pt x="124" y="201"/>
                      <a:pt x="124" y="201"/>
                      <a:pt x="124" y="201"/>
                    </a:cubicBezTo>
                    <a:cubicBezTo>
                      <a:pt x="124" y="201"/>
                      <a:pt x="124" y="201"/>
                      <a:pt x="125" y="201"/>
                    </a:cubicBezTo>
                    <a:cubicBezTo>
                      <a:pt x="125" y="201"/>
                      <a:pt x="125" y="201"/>
                      <a:pt x="125" y="201"/>
                    </a:cubicBezTo>
                    <a:cubicBezTo>
                      <a:pt x="125" y="201"/>
                      <a:pt x="125" y="201"/>
                      <a:pt x="125" y="201"/>
                    </a:cubicBezTo>
                    <a:cubicBezTo>
                      <a:pt x="130" y="198"/>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hidden">
              <a:xfrm>
                <a:off x="5175250" y="176213"/>
                <a:ext cx="787400" cy="639762"/>
              </a:xfrm>
              <a:custGeom>
                <a:avLst/>
                <a:gdLst>
                  <a:gd name="T0" fmla="*/ 12 w 248"/>
                  <a:gd name="T1" fmla="*/ 103 h 201"/>
                  <a:gd name="T2" fmla="*/ 124 w 248"/>
                  <a:gd name="T3" fmla="*/ 201 h 201"/>
                  <a:gd name="T4" fmla="*/ 124 w 248"/>
                  <a:gd name="T5" fmla="*/ 201 h 201"/>
                  <a:gd name="T6" fmla="*/ 124 w 248"/>
                  <a:gd name="T7" fmla="*/ 201 h 201"/>
                  <a:gd name="T8" fmla="*/ 124 w 248"/>
                  <a:gd name="T9" fmla="*/ 201 h 201"/>
                  <a:gd name="T10" fmla="*/ 124 w 248"/>
                  <a:gd name="T11" fmla="*/ 201 h 201"/>
                  <a:gd name="T12" fmla="*/ 236 w 248"/>
                  <a:gd name="T13" fmla="*/ 103 h 201"/>
                  <a:gd name="T14" fmla="*/ 194 w 248"/>
                  <a:gd name="T15" fmla="*/ 11 h 201"/>
                  <a:gd name="T16" fmla="*/ 124 w 248"/>
                  <a:gd name="T17" fmla="*/ 29 h 201"/>
                  <a:gd name="T18" fmla="*/ 54 w 248"/>
                  <a:gd name="T19" fmla="*/ 11 h 201"/>
                  <a:gd name="T20" fmla="*/ 12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12" y="103"/>
                    </a:move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6" y="103"/>
                    </a:cubicBezTo>
                    <a:cubicBezTo>
                      <a:pt x="248" y="77"/>
                      <a:pt x="245" y="25"/>
                      <a:pt x="194" y="11"/>
                    </a:cubicBezTo>
                    <a:cubicBezTo>
                      <a:pt x="156" y="0"/>
                      <a:pt x="126" y="27"/>
                      <a:pt x="124" y="29"/>
                    </a:cubicBezTo>
                    <a:cubicBezTo>
                      <a:pt x="122"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9"/>
              <p:cNvSpPr>
                <a:spLocks/>
              </p:cNvSpPr>
              <p:nvPr/>
            </p:nvSpPr>
            <p:spPr bwMode="hidden">
              <a:xfrm>
                <a:off x="7942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120"/>
              <p:cNvSpPr>
                <a:spLocks/>
              </p:cNvSpPr>
              <p:nvPr/>
            </p:nvSpPr>
            <p:spPr bwMode="hidden">
              <a:xfrm>
                <a:off x="692626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121"/>
              <p:cNvSpPr>
                <a:spLocks/>
              </p:cNvSpPr>
              <p:nvPr/>
            </p:nvSpPr>
            <p:spPr bwMode="hidden">
              <a:xfrm>
                <a:off x="8959850" y="-1587"/>
                <a:ext cx="339725" cy="111125"/>
              </a:xfrm>
              <a:custGeom>
                <a:avLst/>
                <a:gdLst>
                  <a:gd name="T0" fmla="*/ 53 w 107"/>
                  <a:gd name="T1" fmla="*/ 35 h 35"/>
                  <a:gd name="T2" fmla="*/ 53 w 107"/>
                  <a:gd name="T3" fmla="*/ 35 h 35"/>
                  <a:gd name="T4" fmla="*/ 53 w 107"/>
                  <a:gd name="T5" fmla="*/ 35 h 35"/>
                  <a:gd name="T6" fmla="*/ 53 w 107"/>
                  <a:gd name="T7" fmla="*/ 35 h 35"/>
                  <a:gd name="T8" fmla="*/ 57 w 107"/>
                  <a:gd name="T9" fmla="*/ 33 h 35"/>
                  <a:gd name="T10" fmla="*/ 57 w 107"/>
                  <a:gd name="T11" fmla="*/ 33 h 35"/>
                  <a:gd name="T12" fmla="*/ 107 w 107"/>
                  <a:gd name="T13" fmla="*/ 0 h 35"/>
                  <a:gd name="T14" fmla="*/ 0 w 107"/>
                  <a:gd name="T15" fmla="*/ 0 h 35"/>
                  <a:gd name="T16" fmla="*/ 53 w 107"/>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5">
                    <a:moveTo>
                      <a:pt x="53" y="35"/>
                    </a:moveTo>
                    <a:cubicBezTo>
                      <a:pt x="53" y="35"/>
                      <a:pt x="53" y="35"/>
                      <a:pt x="53" y="35"/>
                    </a:cubicBezTo>
                    <a:cubicBezTo>
                      <a:pt x="53" y="35"/>
                      <a:pt x="53" y="35"/>
                      <a:pt x="53" y="35"/>
                    </a:cubicBezTo>
                    <a:cubicBezTo>
                      <a:pt x="53" y="35"/>
                      <a:pt x="53" y="35"/>
                      <a:pt x="53" y="35"/>
                    </a:cubicBezTo>
                    <a:cubicBezTo>
                      <a:pt x="54" y="35"/>
                      <a:pt x="55" y="34"/>
                      <a:pt x="57" y="33"/>
                    </a:cubicBezTo>
                    <a:cubicBezTo>
                      <a:pt x="57" y="33"/>
                      <a:pt x="57" y="33"/>
                      <a:pt x="57" y="33"/>
                    </a:cubicBezTo>
                    <a:cubicBezTo>
                      <a:pt x="65" y="29"/>
                      <a:pt x="86" y="16"/>
                      <a:pt x="107"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22"/>
              <p:cNvSpPr>
                <a:spLocks/>
              </p:cNvSpPr>
              <p:nvPr/>
            </p:nvSpPr>
            <p:spPr bwMode="hidden">
              <a:xfrm>
                <a:off x="6196013"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23"/>
              <p:cNvSpPr>
                <a:spLocks/>
              </p:cNvSpPr>
              <p:nvPr/>
            </p:nvSpPr>
            <p:spPr bwMode="hidden">
              <a:xfrm>
                <a:off x="7218363" y="176213"/>
                <a:ext cx="787400"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24"/>
              <p:cNvSpPr>
                <a:spLocks/>
              </p:cNvSpPr>
              <p:nvPr/>
            </p:nvSpPr>
            <p:spPr bwMode="hidden">
              <a:xfrm>
                <a:off x="8228013" y="176213"/>
                <a:ext cx="792163"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25"/>
              <p:cNvSpPr>
                <a:spLocks/>
              </p:cNvSpPr>
              <p:nvPr/>
            </p:nvSpPr>
            <p:spPr bwMode="hidden">
              <a:xfrm>
                <a:off x="10769600" y="6353175"/>
                <a:ext cx="788988" cy="508000"/>
              </a:xfrm>
              <a:custGeom>
                <a:avLst/>
                <a:gdLst>
                  <a:gd name="T0" fmla="*/ 194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6 w 248"/>
                  <a:gd name="T13" fmla="*/ 103 h 160"/>
                  <a:gd name="T14" fmla="*/ 194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4" y="11"/>
                    </a:moveTo>
                    <a:cubicBezTo>
                      <a:pt x="156" y="0"/>
                      <a:pt x="126" y="27"/>
                      <a:pt x="124" y="28"/>
                    </a:cubicBezTo>
                    <a:cubicBezTo>
                      <a:pt x="123" y="27"/>
                      <a:pt x="92" y="0"/>
                      <a:pt x="54" y="11"/>
                    </a:cubicBezTo>
                    <a:cubicBezTo>
                      <a:pt x="3" y="25"/>
                      <a:pt x="0" y="77"/>
                      <a:pt x="12" y="103"/>
                    </a:cubicBezTo>
                    <a:cubicBezTo>
                      <a:pt x="20" y="122"/>
                      <a:pt x="42" y="143"/>
                      <a:pt x="64" y="160"/>
                    </a:cubicBezTo>
                    <a:cubicBezTo>
                      <a:pt x="184" y="160"/>
                      <a:pt x="184" y="160"/>
                      <a:pt x="184" y="160"/>
                    </a:cubicBezTo>
                    <a:cubicBezTo>
                      <a:pt x="206" y="143"/>
                      <a:pt x="228" y="122"/>
                      <a:pt x="236" y="103"/>
                    </a:cubicBezTo>
                    <a:cubicBezTo>
                      <a:pt x="248" y="77"/>
                      <a:pt x="245" y="25"/>
                      <a:pt x="19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26"/>
              <p:cNvSpPr>
                <a:spLocks/>
              </p:cNvSpPr>
              <p:nvPr/>
            </p:nvSpPr>
            <p:spPr bwMode="hidden">
              <a:xfrm>
                <a:off x="9753600" y="6353175"/>
                <a:ext cx="787400" cy="508000"/>
              </a:xfrm>
              <a:custGeom>
                <a:avLst/>
                <a:gdLst>
                  <a:gd name="T0" fmla="*/ 195 w 248"/>
                  <a:gd name="T1" fmla="*/ 11 h 160"/>
                  <a:gd name="T2" fmla="*/ 124 w 248"/>
                  <a:gd name="T3" fmla="*/ 28 h 160"/>
                  <a:gd name="T4" fmla="*/ 54 w 248"/>
                  <a:gd name="T5" fmla="*/ 11 h 160"/>
                  <a:gd name="T6" fmla="*/ 12 w 248"/>
                  <a:gd name="T7" fmla="*/ 103 h 160"/>
                  <a:gd name="T8" fmla="*/ 64 w 248"/>
                  <a:gd name="T9" fmla="*/ 160 h 160"/>
                  <a:gd name="T10" fmla="*/ 184 w 248"/>
                  <a:gd name="T11" fmla="*/ 160 h 160"/>
                  <a:gd name="T12" fmla="*/ 237 w 248"/>
                  <a:gd name="T13" fmla="*/ 103 h 160"/>
                  <a:gd name="T14" fmla="*/ 195 w 248"/>
                  <a:gd name="T15" fmla="*/ 11 h 1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160">
                    <a:moveTo>
                      <a:pt x="195" y="11"/>
                    </a:moveTo>
                    <a:cubicBezTo>
                      <a:pt x="156" y="0"/>
                      <a:pt x="126" y="27"/>
                      <a:pt x="124" y="28"/>
                    </a:cubicBezTo>
                    <a:cubicBezTo>
                      <a:pt x="123" y="27"/>
                      <a:pt x="92" y="0"/>
                      <a:pt x="54" y="11"/>
                    </a:cubicBezTo>
                    <a:cubicBezTo>
                      <a:pt x="3" y="25"/>
                      <a:pt x="0" y="77"/>
                      <a:pt x="12" y="103"/>
                    </a:cubicBezTo>
                    <a:cubicBezTo>
                      <a:pt x="21" y="122"/>
                      <a:pt x="42" y="143"/>
                      <a:pt x="64" y="160"/>
                    </a:cubicBezTo>
                    <a:cubicBezTo>
                      <a:pt x="184" y="160"/>
                      <a:pt x="184" y="160"/>
                      <a:pt x="184" y="160"/>
                    </a:cubicBezTo>
                    <a:cubicBezTo>
                      <a:pt x="206" y="143"/>
                      <a:pt x="228" y="122"/>
                      <a:pt x="237" y="103"/>
                    </a:cubicBezTo>
                    <a:cubicBezTo>
                      <a:pt x="248" y="77"/>
                      <a:pt x="245" y="25"/>
                      <a:pt x="195"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hidden">
              <a:xfrm>
                <a:off x="8734425" y="6353175"/>
                <a:ext cx="793750" cy="508000"/>
              </a:xfrm>
              <a:custGeom>
                <a:avLst/>
                <a:gdLst>
                  <a:gd name="T0" fmla="*/ 196 w 250"/>
                  <a:gd name="T1" fmla="*/ 11 h 160"/>
                  <a:gd name="T2" fmla="*/ 128 w 250"/>
                  <a:gd name="T3" fmla="*/ 26 h 160"/>
                  <a:gd name="T4" fmla="*/ 128 w 250"/>
                  <a:gd name="T5" fmla="*/ 25 h 160"/>
                  <a:gd name="T6" fmla="*/ 124 w 250"/>
                  <a:gd name="T7" fmla="*/ 28 h 160"/>
                  <a:gd name="T8" fmla="*/ 54 w 250"/>
                  <a:gd name="T9" fmla="*/ 11 h 160"/>
                  <a:gd name="T10" fmla="*/ 12 w 250"/>
                  <a:gd name="T11" fmla="*/ 103 h 160"/>
                  <a:gd name="T12" fmla="*/ 64 w 250"/>
                  <a:gd name="T13" fmla="*/ 160 h 160"/>
                  <a:gd name="T14" fmla="*/ 128 w 250"/>
                  <a:gd name="T15" fmla="*/ 160 h 160"/>
                  <a:gd name="T16" fmla="*/ 185 w 250"/>
                  <a:gd name="T17" fmla="*/ 160 h 160"/>
                  <a:gd name="T18" fmla="*/ 238 w 250"/>
                  <a:gd name="T19" fmla="*/ 103 h 160"/>
                  <a:gd name="T20" fmla="*/ 196 w 250"/>
                  <a:gd name="T21" fmla="*/ 1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0" h="160">
                    <a:moveTo>
                      <a:pt x="196" y="11"/>
                    </a:moveTo>
                    <a:cubicBezTo>
                      <a:pt x="163" y="2"/>
                      <a:pt x="137" y="19"/>
                      <a:pt x="128" y="26"/>
                    </a:cubicBezTo>
                    <a:cubicBezTo>
                      <a:pt x="128" y="25"/>
                      <a:pt x="128" y="25"/>
                      <a:pt x="128" y="25"/>
                    </a:cubicBezTo>
                    <a:cubicBezTo>
                      <a:pt x="126" y="27"/>
                      <a:pt x="124" y="28"/>
                      <a:pt x="124" y="28"/>
                    </a:cubicBezTo>
                    <a:cubicBezTo>
                      <a:pt x="122" y="27"/>
                      <a:pt x="92" y="0"/>
                      <a:pt x="54" y="11"/>
                    </a:cubicBezTo>
                    <a:cubicBezTo>
                      <a:pt x="3" y="25"/>
                      <a:pt x="0" y="77"/>
                      <a:pt x="12" y="103"/>
                    </a:cubicBezTo>
                    <a:cubicBezTo>
                      <a:pt x="20" y="122"/>
                      <a:pt x="42" y="143"/>
                      <a:pt x="64" y="160"/>
                    </a:cubicBezTo>
                    <a:cubicBezTo>
                      <a:pt x="128" y="160"/>
                      <a:pt x="128" y="160"/>
                      <a:pt x="128" y="160"/>
                    </a:cubicBezTo>
                    <a:cubicBezTo>
                      <a:pt x="185" y="160"/>
                      <a:pt x="185" y="160"/>
                      <a:pt x="185" y="160"/>
                    </a:cubicBezTo>
                    <a:cubicBezTo>
                      <a:pt x="207" y="143"/>
                      <a:pt x="229" y="122"/>
                      <a:pt x="238" y="103"/>
                    </a:cubicBezTo>
                    <a:cubicBezTo>
                      <a:pt x="250" y="77"/>
                      <a:pt x="246" y="25"/>
                      <a:pt x="196"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28"/>
              <p:cNvSpPr>
                <a:spLocks/>
              </p:cNvSpPr>
              <p:nvPr/>
            </p:nvSpPr>
            <p:spPr bwMode="hidden">
              <a:xfrm>
                <a:off x="10769600" y="4964113"/>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29"/>
              <p:cNvSpPr>
                <a:spLocks/>
              </p:cNvSpPr>
              <p:nvPr/>
            </p:nvSpPr>
            <p:spPr bwMode="hidden">
              <a:xfrm>
                <a:off x="9753600" y="4964113"/>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0"/>
              <p:cNvSpPr>
                <a:spLocks/>
              </p:cNvSpPr>
              <p:nvPr/>
            </p:nvSpPr>
            <p:spPr bwMode="hidden">
              <a:xfrm>
                <a:off x="8734425" y="4964113"/>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1"/>
              <p:cNvSpPr>
                <a:spLocks/>
              </p:cNvSpPr>
              <p:nvPr/>
            </p:nvSpPr>
            <p:spPr bwMode="hidden">
              <a:xfrm>
                <a:off x="9248775" y="5665788"/>
                <a:ext cx="790575" cy="639762"/>
              </a:xfrm>
              <a:custGeom>
                <a:avLst/>
                <a:gdLst>
                  <a:gd name="T0" fmla="*/ 237 w 249"/>
                  <a:gd name="T1" fmla="*/ 103 h 201"/>
                  <a:gd name="T2" fmla="*/ 195 w 249"/>
                  <a:gd name="T3" fmla="*/ 11 h 201"/>
                  <a:gd name="T4" fmla="*/ 125 w 249"/>
                  <a:gd name="T5" fmla="*/ 29 h 201"/>
                  <a:gd name="T6" fmla="*/ 54 w 249"/>
                  <a:gd name="T7" fmla="*/ 11 h 201"/>
                  <a:gd name="T8" fmla="*/ 12 w 249"/>
                  <a:gd name="T9" fmla="*/ 103 h 201"/>
                  <a:gd name="T10" fmla="*/ 124 w 249"/>
                  <a:gd name="T11" fmla="*/ 201 h 201"/>
                  <a:gd name="T12" fmla="*/ 124 w 249"/>
                  <a:gd name="T13" fmla="*/ 201 h 201"/>
                  <a:gd name="T14" fmla="*/ 125 w 249"/>
                  <a:gd name="T15" fmla="*/ 201 h 201"/>
                  <a:gd name="T16" fmla="*/ 125 w 249"/>
                  <a:gd name="T17" fmla="*/ 201 h 201"/>
                  <a:gd name="T18" fmla="*/ 125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7"/>
                      <a:pt x="124" y="201"/>
                    </a:cubicBezTo>
                    <a:cubicBezTo>
                      <a:pt x="124" y="201"/>
                      <a:pt x="124" y="201"/>
                      <a:pt x="124" y="201"/>
                    </a:cubicBezTo>
                    <a:cubicBezTo>
                      <a:pt x="124" y="201"/>
                      <a:pt x="125" y="201"/>
                      <a:pt x="125" y="201"/>
                    </a:cubicBezTo>
                    <a:cubicBezTo>
                      <a:pt x="125" y="201"/>
                      <a:pt x="125" y="201"/>
                      <a:pt x="125" y="201"/>
                    </a:cubicBezTo>
                    <a:cubicBezTo>
                      <a:pt x="125" y="201"/>
                      <a:pt x="125" y="201"/>
                      <a:pt x="125"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32"/>
              <p:cNvSpPr>
                <a:spLocks/>
              </p:cNvSpPr>
              <p:nvPr/>
            </p:nvSpPr>
            <p:spPr bwMode="hidden">
              <a:xfrm>
                <a:off x="10271125" y="5665788"/>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3"/>
              <p:cNvSpPr>
                <a:spLocks/>
              </p:cNvSpPr>
              <p:nvPr/>
            </p:nvSpPr>
            <p:spPr bwMode="hidden">
              <a:xfrm>
                <a:off x="11282363" y="5665788"/>
                <a:ext cx="790575" cy="639762"/>
              </a:xfrm>
              <a:custGeom>
                <a:avLst/>
                <a:gdLst>
                  <a:gd name="T0" fmla="*/ 237 w 249"/>
                  <a:gd name="T1" fmla="*/ 103 h 201"/>
                  <a:gd name="T2" fmla="*/ 195 w 249"/>
                  <a:gd name="T3" fmla="*/ 11 h 201"/>
                  <a:gd name="T4" fmla="*/ 124 w 249"/>
                  <a:gd name="T5" fmla="*/ 29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9"/>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34"/>
              <p:cNvSpPr>
                <a:spLocks/>
              </p:cNvSpPr>
              <p:nvPr/>
            </p:nvSpPr>
            <p:spPr bwMode="hidden">
              <a:xfrm>
                <a:off x="10769600" y="3616325"/>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35"/>
              <p:cNvSpPr>
                <a:spLocks/>
              </p:cNvSpPr>
              <p:nvPr/>
            </p:nvSpPr>
            <p:spPr bwMode="hidden">
              <a:xfrm>
                <a:off x="9753600" y="3616325"/>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36"/>
              <p:cNvSpPr>
                <a:spLocks/>
              </p:cNvSpPr>
              <p:nvPr/>
            </p:nvSpPr>
            <p:spPr bwMode="hidden">
              <a:xfrm>
                <a:off x="8734425" y="3616325"/>
                <a:ext cx="793750" cy="635000"/>
              </a:xfrm>
              <a:custGeom>
                <a:avLst/>
                <a:gdLst>
                  <a:gd name="T0" fmla="*/ 128 w 250"/>
                  <a:gd name="T1" fmla="*/ 24 h 200"/>
                  <a:gd name="T2" fmla="*/ 124 w 250"/>
                  <a:gd name="T3" fmla="*/ 28 h 200"/>
                  <a:gd name="T4" fmla="*/ 54 w 250"/>
                  <a:gd name="T5" fmla="*/ 10 h 200"/>
                  <a:gd name="T6" fmla="*/ 12 w 250"/>
                  <a:gd name="T7" fmla="*/ 102 h 200"/>
                  <a:gd name="T8" fmla="*/ 124 w 250"/>
                  <a:gd name="T9" fmla="*/ 200 h 200"/>
                  <a:gd name="T10" fmla="*/ 124 w 250"/>
                  <a:gd name="T11" fmla="*/ 200 h 200"/>
                  <a:gd name="T12" fmla="*/ 124 w 250"/>
                  <a:gd name="T13" fmla="*/ 200 h 200"/>
                  <a:gd name="T14" fmla="*/ 124 w 250"/>
                  <a:gd name="T15" fmla="*/ 200 h 200"/>
                  <a:gd name="T16" fmla="*/ 124 w 250"/>
                  <a:gd name="T17" fmla="*/ 200 h 200"/>
                  <a:gd name="T18" fmla="*/ 128 w 250"/>
                  <a:gd name="T19" fmla="*/ 197 h 200"/>
                  <a:gd name="T20" fmla="*/ 128 w 250"/>
                  <a:gd name="T21" fmla="*/ 198 h 200"/>
                  <a:gd name="T22" fmla="*/ 238 w 250"/>
                  <a:gd name="T23" fmla="*/ 102 h 200"/>
                  <a:gd name="T24" fmla="*/ 196 w 250"/>
                  <a:gd name="T25" fmla="*/ 10 h 200"/>
                  <a:gd name="T26" fmla="*/ 128 w 250"/>
                  <a:gd name="T27" fmla="*/ 25 h 200"/>
                  <a:gd name="T28" fmla="*/ 128 w 250"/>
                  <a:gd name="T29" fmla="*/ 2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0" h="200">
                    <a:moveTo>
                      <a:pt x="128" y="24"/>
                    </a:moveTo>
                    <a:cubicBezTo>
                      <a:pt x="126" y="26"/>
                      <a:pt x="124" y="27"/>
                      <a:pt x="124" y="28"/>
                    </a:cubicBezTo>
                    <a:cubicBezTo>
                      <a:pt x="122" y="26"/>
                      <a:pt x="92" y="0"/>
                      <a:pt x="54" y="10"/>
                    </a:cubicBez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8" y="197"/>
                    </a:cubicBezTo>
                    <a:cubicBezTo>
                      <a:pt x="128" y="198"/>
                      <a:pt x="128" y="198"/>
                      <a:pt x="128" y="198"/>
                    </a:cubicBezTo>
                    <a:cubicBezTo>
                      <a:pt x="144" y="189"/>
                      <a:pt x="220" y="142"/>
                      <a:pt x="238" y="102"/>
                    </a:cubicBezTo>
                    <a:cubicBezTo>
                      <a:pt x="250" y="76"/>
                      <a:pt x="246" y="24"/>
                      <a:pt x="196" y="10"/>
                    </a:cubicBezTo>
                    <a:cubicBezTo>
                      <a:pt x="163" y="1"/>
                      <a:pt x="137" y="19"/>
                      <a:pt x="128" y="25"/>
                    </a:cubicBezTo>
                    <a:lnTo>
                      <a:pt x="128" y="2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37"/>
              <p:cNvSpPr>
                <a:spLocks/>
              </p:cNvSpPr>
              <p:nvPr/>
            </p:nvSpPr>
            <p:spPr bwMode="hidden">
              <a:xfrm>
                <a:off x="9248775" y="4318000"/>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38"/>
              <p:cNvSpPr>
                <a:spLocks/>
              </p:cNvSpPr>
              <p:nvPr/>
            </p:nvSpPr>
            <p:spPr bwMode="hidden">
              <a:xfrm>
                <a:off x="10271125" y="4318000"/>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39"/>
              <p:cNvSpPr>
                <a:spLocks/>
              </p:cNvSpPr>
              <p:nvPr/>
            </p:nvSpPr>
            <p:spPr bwMode="hidden">
              <a:xfrm>
                <a:off x="11282363" y="4318000"/>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40"/>
              <p:cNvSpPr>
                <a:spLocks/>
              </p:cNvSpPr>
              <p:nvPr/>
            </p:nvSpPr>
            <p:spPr bwMode="hidden">
              <a:xfrm>
                <a:off x="10769600" y="2255838"/>
                <a:ext cx="788988" cy="635000"/>
              </a:xfrm>
              <a:custGeom>
                <a:avLst/>
                <a:gdLst>
                  <a:gd name="T0" fmla="*/ 54 w 248"/>
                  <a:gd name="T1" fmla="*/ 10 h 200"/>
                  <a:gd name="T2" fmla="*/ 12 w 248"/>
                  <a:gd name="T3" fmla="*/ 102 h 200"/>
                  <a:gd name="T4" fmla="*/ 124 w 248"/>
                  <a:gd name="T5" fmla="*/ 200 h 200"/>
                  <a:gd name="T6" fmla="*/ 124 w 248"/>
                  <a:gd name="T7" fmla="*/ 200 h 200"/>
                  <a:gd name="T8" fmla="*/ 124 w 248"/>
                  <a:gd name="T9" fmla="*/ 200 h 200"/>
                  <a:gd name="T10" fmla="*/ 124 w 248"/>
                  <a:gd name="T11" fmla="*/ 200 h 200"/>
                  <a:gd name="T12" fmla="*/ 124 w 248"/>
                  <a:gd name="T13" fmla="*/ 200 h 200"/>
                  <a:gd name="T14" fmla="*/ 236 w 248"/>
                  <a:gd name="T15" fmla="*/ 102 h 200"/>
                  <a:gd name="T16" fmla="*/ 194 w 248"/>
                  <a:gd name="T17" fmla="*/ 10 h 200"/>
                  <a:gd name="T18" fmla="*/ 124 w 248"/>
                  <a:gd name="T19" fmla="*/ 28 h 200"/>
                  <a:gd name="T20" fmla="*/ 54 w 248"/>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6" y="102"/>
                    </a:cubicBezTo>
                    <a:cubicBezTo>
                      <a:pt x="248" y="76"/>
                      <a:pt x="245" y="24"/>
                      <a:pt x="194" y="10"/>
                    </a:cubicBezTo>
                    <a:cubicBezTo>
                      <a:pt x="156" y="0"/>
                      <a:pt x="126" y="26"/>
                      <a:pt x="124" y="28"/>
                    </a:cubicBezTo>
                    <a:cubicBezTo>
                      <a:pt x="123"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1"/>
              <p:cNvSpPr>
                <a:spLocks/>
              </p:cNvSpPr>
              <p:nvPr/>
            </p:nvSpPr>
            <p:spPr bwMode="hidden">
              <a:xfrm>
                <a:off x="9753600" y="2255838"/>
                <a:ext cx="787400" cy="635000"/>
              </a:xfrm>
              <a:custGeom>
                <a:avLst/>
                <a:gdLst>
                  <a:gd name="T0" fmla="*/ 237 w 248"/>
                  <a:gd name="T1" fmla="*/ 102 h 200"/>
                  <a:gd name="T2" fmla="*/ 195 w 248"/>
                  <a:gd name="T3" fmla="*/ 10 h 200"/>
                  <a:gd name="T4" fmla="*/ 124 w 248"/>
                  <a:gd name="T5" fmla="*/ 28 h 200"/>
                  <a:gd name="T6" fmla="*/ 54 w 248"/>
                  <a:gd name="T7" fmla="*/ 10 h 200"/>
                  <a:gd name="T8" fmla="*/ 12 w 248"/>
                  <a:gd name="T9" fmla="*/ 102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7 w 248"/>
                  <a:gd name="T21" fmla="*/ 10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7" y="102"/>
                    </a:moveTo>
                    <a:cubicBezTo>
                      <a:pt x="248" y="76"/>
                      <a:pt x="245" y="24"/>
                      <a:pt x="195" y="10"/>
                    </a:cubicBezTo>
                    <a:cubicBezTo>
                      <a:pt x="156" y="0"/>
                      <a:pt x="126" y="26"/>
                      <a:pt x="124" y="28"/>
                    </a:cubicBezTo>
                    <a:cubicBezTo>
                      <a:pt x="123" y="26"/>
                      <a:pt x="92" y="0"/>
                      <a:pt x="54" y="10"/>
                    </a:cubicBezTo>
                    <a:cubicBezTo>
                      <a:pt x="3" y="24"/>
                      <a:pt x="0" y="76"/>
                      <a:pt x="12" y="102"/>
                    </a:cubicBezTo>
                    <a:cubicBezTo>
                      <a:pt x="32"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42"/>
              <p:cNvSpPr>
                <a:spLocks/>
              </p:cNvSpPr>
              <p:nvPr/>
            </p:nvSpPr>
            <p:spPr bwMode="hidden">
              <a:xfrm>
                <a:off x="9248775" y="29575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8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7"/>
                      <a:pt x="217" y="147"/>
                      <a:pt x="237" y="103"/>
                    </a:cubicBezTo>
                    <a:cubicBezTo>
                      <a:pt x="249" y="77"/>
                      <a:pt x="245" y="25"/>
                      <a:pt x="195" y="11"/>
                    </a:cubicBezTo>
                    <a:cubicBezTo>
                      <a:pt x="157" y="0"/>
                      <a:pt x="126" y="27"/>
                      <a:pt x="125" y="28"/>
                    </a:cubicBezTo>
                    <a:cubicBezTo>
                      <a:pt x="123" y="27"/>
                      <a:pt x="93" y="0"/>
                      <a:pt x="54" y="11"/>
                    </a:cubicBezTo>
                    <a:cubicBezTo>
                      <a:pt x="4" y="25"/>
                      <a:pt x="0" y="77"/>
                      <a:pt x="12" y="103"/>
                    </a:cubicBezTo>
                    <a:cubicBezTo>
                      <a:pt x="32" y="147"/>
                      <a:pt x="119" y="197"/>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43"/>
              <p:cNvSpPr>
                <a:spLocks/>
              </p:cNvSpPr>
              <p:nvPr/>
            </p:nvSpPr>
            <p:spPr bwMode="hidden">
              <a:xfrm>
                <a:off x="10271125" y="2957513"/>
                <a:ext cx="788988" cy="639762"/>
              </a:xfrm>
              <a:custGeom>
                <a:avLst/>
                <a:gdLst>
                  <a:gd name="T0" fmla="*/ 236 w 248"/>
                  <a:gd name="T1" fmla="*/ 103 h 201"/>
                  <a:gd name="T2" fmla="*/ 194 w 248"/>
                  <a:gd name="T3" fmla="*/ 11 h 201"/>
                  <a:gd name="T4" fmla="*/ 124 w 248"/>
                  <a:gd name="T5" fmla="*/ 28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8"/>
                    </a:cubicBezTo>
                    <a:cubicBezTo>
                      <a:pt x="122" y="27"/>
                      <a:pt x="92" y="0"/>
                      <a:pt x="53" y="11"/>
                    </a:cubicBezTo>
                    <a:cubicBezTo>
                      <a:pt x="3" y="25"/>
                      <a:pt x="0" y="77"/>
                      <a:pt x="11" y="103"/>
                    </a:cubicBezTo>
                    <a:cubicBezTo>
                      <a:pt x="31" y="147"/>
                      <a:pt x="118"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44"/>
              <p:cNvSpPr>
                <a:spLocks/>
              </p:cNvSpPr>
              <p:nvPr/>
            </p:nvSpPr>
            <p:spPr bwMode="hidden">
              <a:xfrm>
                <a:off x="11282363" y="2957513"/>
                <a:ext cx="790575" cy="639762"/>
              </a:xfrm>
              <a:custGeom>
                <a:avLst/>
                <a:gdLst>
                  <a:gd name="T0" fmla="*/ 237 w 249"/>
                  <a:gd name="T1" fmla="*/ 103 h 201"/>
                  <a:gd name="T2" fmla="*/ 195 w 249"/>
                  <a:gd name="T3" fmla="*/ 11 h 201"/>
                  <a:gd name="T4" fmla="*/ 124 w 249"/>
                  <a:gd name="T5" fmla="*/ 28 h 201"/>
                  <a:gd name="T6" fmla="*/ 54 w 249"/>
                  <a:gd name="T7" fmla="*/ 11 h 201"/>
                  <a:gd name="T8" fmla="*/ 12 w 249"/>
                  <a:gd name="T9" fmla="*/ 103 h 201"/>
                  <a:gd name="T10" fmla="*/ 124 w 249"/>
                  <a:gd name="T11" fmla="*/ 201 h 201"/>
                  <a:gd name="T12" fmla="*/ 124 w 249"/>
                  <a:gd name="T13" fmla="*/ 201 h 201"/>
                  <a:gd name="T14" fmla="*/ 124 w 249"/>
                  <a:gd name="T15" fmla="*/ 201 h 201"/>
                  <a:gd name="T16" fmla="*/ 124 w 249"/>
                  <a:gd name="T17" fmla="*/ 201 h 201"/>
                  <a:gd name="T18" fmla="*/ 124 w 249"/>
                  <a:gd name="T19" fmla="*/ 201 h 201"/>
                  <a:gd name="T20" fmla="*/ 237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237" y="103"/>
                    </a:moveTo>
                    <a:cubicBezTo>
                      <a:pt x="249" y="77"/>
                      <a:pt x="245" y="25"/>
                      <a:pt x="195" y="11"/>
                    </a:cubicBezTo>
                    <a:cubicBezTo>
                      <a:pt x="156" y="0"/>
                      <a:pt x="126" y="27"/>
                      <a:pt x="124" y="28"/>
                    </a:cubicBezTo>
                    <a:cubicBezTo>
                      <a:pt x="123" y="27"/>
                      <a:pt x="92" y="0"/>
                      <a:pt x="54" y="11"/>
                    </a:cubicBezTo>
                    <a:cubicBezTo>
                      <a:pt x="3" y="25"/>
                      <a:pt x="0" y="77"/>
                      <a:pt x="12" y="103"/>
                    </a:cubicBezTo>
                    <a:cubicBezTo>
                      <a:pt x="32" y="147"/>
                      <a:pt x="119" y="197"/>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7"/>
                      <a:pt x="217" y="147"/>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5"/>
              <p:cNvSpPr>
                <a:spLocks/>
              </p:cNvSpPr>
              <p:nvPr/>
            </p:nvSpPr>
            <p:spPr bwMode="hidden">
              <a:xfrm>
                <a:off x="10769600" y="863600"/>
                <a:ext cx="788988" cy="638175"/>
              </a:xfrm>
              <a:custGeom>
                <a:avLst/>
                <a:gdLst>
                  <a:gd name="T0" fmla="*/ 54 w 248"/>
                  <a:gd name="T1" fmla="*/ 11 h 201"/>
                  <a:gd name="T2" fmla="*/ 12 w 248"/>
                  <a:gd name="T3" fmla="*/ 103 h 201"/>
                  <a:gd name="T4" fmla="*/ 124 w 248"/>
                  <a:gd name="T5" fmla="*/ 200 h 201"/>
                  <a:gd name="T6" fmla="*/ 124 w 248"/>
                  <a:gd name="T7" fmla="*/ 201 h 201"/>
                  <a:gd name="T8" fmla="*/ 124 w 248"/>
                  <a:gd name="T9" fmla="*/ 201 h 201"/>
                  <a:gd name="T10" fmla="*/ 124 w 248"/>
                  <a:gd name="T11" fmla="*/ 201 h 201"/>
                  <a:gd name="T12" fmla="*/ 124 w 248"/>
                  <a:gd name="T13" fmla="*/ 200 h 201"/>
                  <a:gd name="T14" fmla="*/ 236 w 248"/>
                  <a:gd name="T15" fmla="*/ 103 h 201"/>
                  <a:gd name="T16" fmla="*/ 194 w 248"/>
                  <a:gd name="T17" fmla="*/ 11 h 201"/>
                  <a:gd name="T18" fmla="*/ 124 w 248"/>
                  <a:gd name="T19" fmla="*/ 28 h 201"/>
                  <a:gd name="T20" fmla="*/ 54 w 248"/>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6" y="103"/>
                    </a:cubicBezTo>
                    <a:cubicBezTo>
                      <a:pt x="248" y="77"/>
                      <a:pt x="245" y="25"/>
                      <a:pt x="194" y="11"/>
                    </a:cubicBezTo>
                    <a:cubicBezTo>
                      <a:pt x="156" y="0"/>
                      <a:pt x="126" y="27"/>
                      <a:pt x="124" y="28"/>
                    </a:cubicBezTo>
                    <a:cubicBezTo>
                      <a:pt x="123"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6"/>
              <p:cNvSpPr>
                <a:spLocks/>
              </p:cNvSpPr>
              <p:nvPr/>
            </p:nvSpPr>
            <p:spPr bwMode="hidden">
              <a:xfrm>
                <a:off x="9753600" y="863600"/>
                <a:ext cx="787400" cy="638175"/>
              </a:xfrm>
              <a:custGeom>
                <a:avLst/>
                <a:gdLst>
                  <a:gd name="T0" fmla="*/ 237 w 248"/>
                  <a:gd name="T1" fmla="*/ 103 h 201"/>
                  <a:gd name="T2" fmla="*/ 195 w 248"/>
                  <a:gd name="T3" fmla="*/ 11 h 201"/>
                  <a:gd name="T4" fmla="*/ 124 w 248"/>
                  <a:gd name="T5" fmla="*/ 28 h 201"/>
                  <a:gd name="T6" fmla="*/ 54 w 248"/>
                  <a:gd name="T7" fmla="*/ 11 h 201"/>
                  <a:gd name="T8" fmla="*/ 12 w 248"/>
                  <a:gd name="T9" fmla="*/ 103 h 201"/>
                  <a:gd name="T10" fmla="*/ 124 w 248"/>
                  <a:gd name="T11" fmla="*/ 200 h 201"/>
                  <a:gd name="T12" fmla="*/ 124 w 248"/>
                  <a:gd name="T13" fmla="*/ 201 h 201"/>
                  <a:gd name="T14" fmla="*/ 124 w 248"/>
                  <a:gd name="T15" fmla="*/ 201 h 201"/>
                  <a:gd name="T16" fmla="*/ 124 w 248"/>
                  <a:gd name="T17" fmla="*/ 201 h 201"/>
                  <a:gd name="T18" fmla="*/ 124 w 248"/>
                  <a:gd name="T19" fmla="*/ 200 h 201"/>
                  <a:gd name="T20" fmla="*/ 237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7" y="103"/>
                    </a:moveTo>
                    <a:cubicBezTo>
                      <a:pt x="248" y="77"/>
                      <a:pt x="245" y="25"/>
                      <a:pt x="195" y="11"/>
                    </a:cubicBezTo>
                    <a:cubicBezTo>
                      <a:pt x="156" y="0"/>
                      <a:pt x="126" y="27"/>
                      <a:pt x="124" y="28"/>
                    </a:cubicBezTo>
                    <a:cubicBezTo>
                      <a:pt x="123" y="27"/>
                      <a:pt x="92" y="0"/>
                      <a:pt x="54" y="11"/>
                    </a:cubicBezTo>
                    <a:cubicBezTo>
                      <a:pt x="3" y="25"/>
                      <a:pt x="0" y="77"/>
                      <a:pt x="12" y="103"/>
                    </a:cubicBezTo>
                    <a:cubicBezTo>
                      <a:pt x="32"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47"/>
              <p:cNvSpPr>
                <a:spLocks/>
              </p:cNvSpPr>
              <p:nvPr/>
            </p:nvSpPr>
            <p:spPr bwMode="hidden">
              <a:xfrm>
                <a:off x="9248775" y="1568450"/>
                <a:ext cx="790575" cy="636587"/>
              </a:xfrm>
              <a:custGeom>
                <a:avLst/>
                <a:gdLst>
                  <a:gd name="T0" fmla="*/ 124 w 249"/>
                  <a:gd name="T1" fmla="*/ 200 h 200"/>
                  <a:gd name="T2" fmla="*/ 125 w 249"/>
                  <a:gd name="T3" fmla="*/ 200 h 200"/>
                  <a:gd name="T4" fmla="*/ 125 w 249"/>
                  <a:gd name="T5" fmla="*/ 200 h 200"/>
                  <a:gd name="T6" fmla="*/ 125 w 249"/>
                  <a:gd name="T7" fmla="*/ 200 h 200"/>
                  <a:gd name="T8" fmla="*/ 237 w 249"/>
                  <a:gd name="T9" fmla="*/ 103 h 200"/>
                  <a:gd name="T10" fmla="*/ 195 w 249"/>
                  <a:gd name="T11" fmla="*/ 11 h 200"/>
                  <a:gd name="T12" fmla="*/ 125 w 249"/>
                  <a:gd name="T13" fmla="*/ 28 h 200"/>
                  <a:gd name="T14" fmla="*/ 54 w 249"/>
                  <a:gd name="T15" fmla="*/ 11 h 200"/>
                  <a:gd name="T16" fmla="*/ 12 w 249"/>
                  <a:gd name="T17" fmla="*/ 103 h 200"/>
                  <a:gd name="T18" fmla="*/ 124 w 249"/>
                  <a:gd name="T1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0">
                    <a:moveTo>
                      <a:pt x="124" y="200"/>
                    </a:moveTo>
                    <a:cubicBezTo>
                      <a:pt x="124" y="200"/>
                      <a:pt x="125" y="200"/>
                      <a:pt x="125" y="200"/>
                    </a:cubicBezTo>
                    <a:cubicBezTo>
                      <a:pt x="125" y="200"/>
                      <a:pt x="125" y="200"/>
                      <a:pt x="125" y="200"/>
                    </a:cubicBezTo>
                    <a:cubicBezTo>
                      <a:pt x="125" y="200"/>
                      <a:pt x="125" y="200"/>
                      <a:pt x="125" y="200"/>
                    </a:cubicBezTo>
                    <a:cubicBezTo>
                      <a:pt x="130" y="197"/>
                      <a:pt x="217" y="146"/>
                      <a:pt x="237" y="103"/>
                    </a:cubicBezTo>
                    <a:cubicBezTo>
                      <a:pt x="249" y="77"/>
                      <a:pt x="245" y="24"/>
                      <a:pt x="195" y="11"/>
                    </a:cubicBezTo>
                    <a:cubicBezTo>
                      <a:pt x="157" y="0"/>
                      <a:pt x="126" y="27"/>
                      <a:pt x="125" y="28"/>
                    </a:cubicBezTo>
                    <a:cubicBezTo>
                      <a:pt x="123" y="27"/>
                      <a:pt x="93" y="0"/>
                      <a:pt x="54" y="11"/>
                    </a:cubicBezTo>
                    <a:cubicBezTo>
                      <a:pt x="4" y="24"/>
                      <a:pt x="0" y="77"/>
                      <a:pt x="12" y="103"/>
                    </a:cubicBezTo>
                    <a:cubicBezTo>
                      <a:pt x="32" y="146"/>
                      <a:pt x="119" y="197"/>
                      <a:pt x="124" y="20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48"/>
              <p:cNvSpPr>
                <a:spLocks/>
              </p:cNvSpPr>
              <p:nvPr/>
            </p:nvSpPr>
            <p:spPr bwMode="hidden">
              <a:xfrm>
                <a:off x="10271125" y="1568450"/>
                <a:ext cx="788988" cy="636587"/>
              </a:xfrm>
              <a:custGeom>
                <a:avLst/>
                <a:gdLst>
                  <a:gd name="T0" fmla="*/ 236 w 248"/>
                  <a:gd name="T1" fmla="*/ 103 h 200"/>
                  <a:gd name="T2" fmla="*/ 194 w 248"/>
                  <a:gd name="T3" fmla="*/ 11 h 200"/>
                  <a:gd name="T4" fmla="*/ 124 w 248"/>
                  <a:gd name="T5" fmla="*/ 28 h 200"/>
                  <a:gd name="T6" fmla="*/ 53 w 248"/>
                  <a:gd name="T7" fmla="*/ 11 h 200"/>
                  <a:gd name="T8" fmla="*/ 11 w 248"/>
                  <a:gd name="T9" fmla="*/ 103 h 200"/>
                  <a:gd name="T10" fmla="*/ 124 w 248"/>
                  <a:gd name="T11" fmla="*/ 200 h 200"/>
                  <a:gd name="T12" fmla="*/ 124 w 248"/>
                  <a:gd name="T13" fmla="*/ 200 h 200"/>
                  <a:gd name="T14" fmla="*/ 124 w 248"/>
                  <a:gd name="T15" fmla="*/ 200 h 200"/>
                  <a:gd name="T16" fmla="*/ 124 w 248"/>
                  <a:gd name="T17" fmla="*/ 200 h 200"/>
                  <a:gd name="T18" fmla="*/ 124 w 248"/>
                  <a:gd name="T19" fmla="*/ 200 h 200"/>
                  <a:gd name="T20" fmla="*/ 236 w 248"/>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0">
                    <a:moveTo>
                      <a:pt x="236" y="103"/>
                    </a:moveTo>
                    <a:cubicBezTo>
                      <a:pt x="248" y="77"/>
                      <a:pt x="245" y="24"/>
                      <a:pt x="194" y="11"/>
                    </a:cubicBezTo>
                    <a:cubicBezTo>
                      <a:pt x="156" y="0"/>
                      <a:pt x="125" y="27"/>
                      <a:pt x="124" y="28"/>
                    </a:cubicBezTo>
                    <a:cubicBezTo>
                      <a:pt x="122" y="27"/>
                      <a:pt x="92" y="0"/>
                      <a:pt x="53" y="11"/>
                    </a:cubicBezTo>
                    <a:cubicBezTo>
                      <a:pt x="3" y="24"/>
                      <a:pt x="0" y="77"/>
                      <a:pt x="11" y="103"/>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6" y="146"/>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49"/>
              <p:cNvSpPr>
                <a:spLocks/>
              </p:cNvSpPr>
              <p:nvPr/>
            </p:nvSpPr>
            <p:spPr bwMode="hidden">
              <a:xfrm>
                <a:off x="11282363" y="1568450"/>
                <a:ext cx="790575" cy="636587"/>
              </a:xfrm>
              <a:custGeom>
                <a:avLst/>
                <a:gdLst>
                  <a:gd name="T0" fmla="*/ 237 w 249"/>
                  <a:gd name="T1" fmla="*/ 103 h 200"/>
                  <a:gd name="T2" fmla="*/ 195 w 249"/>
                  <a:gd name="T3" fmla="*/ 11 h 200"/>
                  <a:gd name="T4" fmla="*/ 124 w 249"/>
                  <a:gd name="T5" fmla="*/ 28 h 200"/>
                  <a:gd name="T6" fmla="*/ 54 w 249"/>
                  <a:gd name="T7" fmla="*/ 11 h 200"/>
                  <a:gd name="T8" fmla="*/ 12 w 249"/>
                  <a:gd name="T9" fmla="*/ 103 h 200"/>
                  <a:gd name="T10" fmla="*/ 124 w 249"/>
                  <a:gd name="T11" fmla="*/ 200 h 200"/>
                  <a:gd name="T12" fmla="*/ 124 w 249"/>
                  <a:gd name="T13" fmla="*/ 200 h 200"/>
                  <a:gd name="T14" fmla="*/ 124 w 249"/>
                  <a:gd name="T15" fmla="*/ 200 h 200"/>
                  <a:gd name="T16" fmla="*/ 124 w 249"/>
                  <a:gd name="T17" fmla="*/ 200 h 200"/>
                  <a:gd name="T18" fmla="*/ 124 w 249"/>
                  <a:gd name="T19" fmla="*/ 200 h 200"/>
                  <a:gd name="T20" fmla="*/ 237 w 249"/>
                  <a:gd name="T21" fmla="*/ 10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0">
                    <a:moveTo>
                      <a:pt x="237" y="103"/>
                    </a:moveTo>
                    <a:cubicBezTo>
                      <a:pt x="249" y="77"/>
                      <a:pt x="245" y="24"/>
                      <a:pt x="195" y="11"/>
                    </a:cubicBezTo>
                    <a:cubicBezTo>
                      <a:pt x="156" y="0"/>
                      <a:pt x="126" y="27"/>
                      <a:pt x="124" y="28"/>
                    </a:cubicBezTo>
                    <a:cubicBezTo>
                      <a:pt x="123" y="27"/>
                      <a:pt x="92" y="0"/>
                      <a:pt x="54" y="11"/>
                    </a:cubicBezTo>
                    <a:cubicBezTo>
                      <a:pt x="3" y="24"/>
                      <a:pt x="0" y="77"/>
                      <a:pt x="12" y="103"/>
                    </a:cubicBezTo>
                    <a:cubicBezTo>
                      <a:pt x="32" y="146"/>
                      <a:pt x="119"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30" y="197"/>
                      <a:pt x="217" y="146"/>
                      <a:pt x="237"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50"/>
              <p:cNvSpPr>
                <a:spLocks/>
              </p:cNvSpPr>
              <p:nvPr/>
            </p:nvSpPr>
            <p:spPr bwMode="hidden">
              <a:xfrm>
                <a:off x="11790363" y="6353175"/>
                <a:ext cx="403225" cy="508000"/>
              </a:xfrm>
              <a:custGeom>
                <a:avLst/>
                <a:gdLst>
                  <a:gd name="T0" fmla="*/ 54 w 127"/>
                  <a:gd name="T1" fmla="*/ 11 h 160"/>
                  <a:gd name="T2" fmla="*/ 12 w 127"/>
                  <a:gd name="T3" fmla="*/ 103 h 160"/>
                  <a:gd name="T4" fmla="*/ 64 w 127"/>
                  <a:gd name="T5" fmla="*/ 160 h 160"/>
                  <a:gd name="T6" fmla="*/ 127 w 127"/>
                  <a:gd name="T7" fmla="*/ 160 h 160"/>
                  <a:gd name="T8" fmla="*/ 127 w 127"/>
                  <a:gd name="T9" fmla="*/ 26 h 160"/>
                  <a:gd name="T10" fmla="*/ 124 w 127"/>
                  <a:gd name="T11" fmla="*/ 28 h 160"/>
                  <a:gd name="T12" fmla="*/ 54 w 127"/>
                  <a:gd name="T13" fmla="*/ 11 h 160"/>
                </a:gdLst>
                <a:ahLst/>
                <a:cxnLst>
                  <a:cxn ang="0">
                    <a:pos x="T0" y="T1"/>
                  </a:cxn>
                  <a:cxn ang="0">
                    <a:pos x="T2" y="T3"/>
                  </a:cxn>
                  <a:cxn ang="0">
                    <a:pos x="T4" y="T5"/>
                  </a:cxn>
                  <a:cxn ang="0">
                    <a:pos x="T6" y="T7"/>
                  </a:cxn>
                  <a:cxn ang="0">
                    <a:pos x="T8" y="T9"/>
                  </a:cxn>
                  <a:cxn ang="0">
                    <a:pos x="T10" y="T11"/>
                  </a:cxn>
                  <a:cxn ang="0">
                    <a:pos x="T12" y="T13"/>
                  </a:cxn>
                </a:cxnLst>
                <a:rect l="0" t="0" r="r" b="b"/>
                <a:pathLst>
                  <a:path w="127" h="160">
                    <a:moveTo>
                      <a:pt x="54" y="11"/>
                    </a:moveTo>
                    <a:cubicBezTo>
                      <a:pt x="3" y="25"/>
                      <a:pt x="0" y="77"/>
                      <a:pt x="12" y="103"/>
                    </a:cubicBezTo>
                    <a:cubicBezTo>
                      <a:pt x="20" y="122"/>
                      <a:pt x="42" y="143"/>
                      <a:pt x="64" y="160"/>
                    </a:cubicBezTo>
                    <a:cubicBezTo>
                      <a:pt x="127" y="160"/>
                      <a:pt x="127" y="160"/>
                      <a:pt x="127" y="160"/>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51"/>
              <p:cNvSpPr>
                <a:spLocks/>
              </p:cNvSpPr>
              <p:nvPr/>
            </p:nvSpPr>
            <p:spPr bwMode="hidden">
              <a:xfrm>
                <a:off x="11790363" y="4964113"/>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8"/>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2"/>
              <p:cNvSpPr>
                <a:spLocks/>
              </p:cNvSpPr>
              <p:nvPr/>
            </p:nvSpPr>
            <p:spPr bwMode="hidden">
              <a:xfrm>
                <a:off x="11790363" y="3616325"/>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7"/>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53"/>
              <p:cNvSpPr>
                <a:spLocks/>
              </p:cNvSpPr>
              <p:nvPr/>
            </p:nvSpPr>
            <p:spPr bwMode="hidden">
              <a:xfrm>
                <a:off x="11790363" y="2255838"/>
                <a:ext cx="403225" cy="635000"/>
              </a:xfrm>
              <a:custGeom>
                <a:avLst/>
                <a:gdLst>
                  <a:gd name="T0" fmla="*/ 54 w 127"/>
                  <a:gd name="T1" fmla="*/ 10 h 200"/>
                  <a:gd name="T2" fmla="*/ 12 w 127"/>
                  <a:gd name="T3" fmla="*/ 102 h 200"/>
                  <a:gd name="T4" fmla="*/ 124 w 127"/>
                  <a:gd name="T5" fmla="*/ 200 h 200"/>
                  <a:gd name="T6" fmla="*/ 124 w 127"/>
                  <a:gd name="T7" fmla="*/ 200 h 200"/>
                  <a:gd name="T8" fmla="*/ 124 w 127"/>
                  <a:gd name="T9" fmla="*/ 200 h 200"/>
                  <a:gd name="T10" fmla="*/ 124 w 127"/>
                  <a:gd name="T11" fmla="*/ 200 h 200"/>
                  <a:gd name="T12" fmla="*/ 124 w 127"/>
                  <a:gd name="T13" fmla="*/ 200 h 200"/>
                  <a:gd name="T14" fmla="*/ 127 w 127"/>
                  <a:gd name="T15" fmla="*/ 198 h 200"/>
                  <a:gd name="T16" fmla="*/ 127 w 127"/>
                  <a:gd name="T17" fmla="*/ 25 h 200"/>
                  <a:gd name="T18" fmla="*/ 124 w 127"/>
                  <a:gd name="T19" fmla="*/ 28 h 200"/>
                  <a:gd name="T20" fmla="*/ 54 w 127"/>
                  <a:gd name="T21" fmla="*/ 1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0">
                    <a:moveTo>
                      <a:pt x="54" y="10"/>
                    </a:moveTo>
                    <a:cubicBezTo>
                      <a:pt x="3" y="24"/>
                      <a:pt x="0" y="76"/>
                      <a:pt x="12" y="102"/>
                    </a:cubicBezTo>
                    <a:cubicBezTo>
                      <a:pt x="31" y="146"/>
                      <a:pt x="118" y="197"/>
                      <a:pt x="124" y="200"/>
                    </a:cubicBezTo>
                    <a:cubicBezTo>
                      <a:pt x="124" y="200"/>
                      <a:pt x="124" y="200"/>
                      <a:pt x="124" y="200"/>
                    </a:cubicBezTo>
                    <a:cubicBezTo>
                      <a:pt x="124" y="200"/>
                      <a:pt x="124" y="200"/>
                      <a:pt x="124" y="200"/>
                    </a:cubicBezTo>
                    <a:cubicBezTo>
                      <a:pt x="124" y="200"/>
                      <a:pt x="124" y="200"/>
                      <a:pt x="124" y="200"/>
                    </a:cubicBezTo>
                    <a:cubicBezTo>
                      <a:pt x="124" y="200"/>
                      <a:pt x="124" y="200"/>
                      <a:pt x="124" y="200"/>
                    </a:cubicBezTo>
                    <a:cubicBezTo>
                      <a:pt x="125" y="200"/>
                      <a:pt x="126" y="199"/>
                      <a:pt x="127" y="198"/>
                    </a:cubicBezTo>
                    <a:cubicBezTo>
                      <a:pt x="127" y="25"/>
                      <a:pt x="127" y="25"/>
                      <a:pt x="127" y="25"/>
                    </a:cubicBezTo>
                    <a:cubicBezTo>
                      <a:pt x="125" y="26"/>
                      <a:pt x="124" y="27"/>
                      <a:pt x="124" y="28"/>
                    </a:cubicBezTo>
                    <a:cubicBezTo>
                      <a:pt x="122" y="26"/>
                      <a:pt x="92" y="0"/>
                      <a:pt x="54"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54"/>
              <p:cNvSpPr>
                <a:spLocks/>
              </p:cNvSpPr>
              <p:nvPr/>
            </p:nvSpPr>
            <p:spPr bwMode="hidden">
              <a:xfrm>
                <a:off x="11790363" y="863600"/>
                <a:ext cx="403225" cy="638175"/>
              </a:xfrm>
              <a:custGeom>
                <a:avLst/>
                <a:gdLst>
                  <a:gd name="T0" fmla="*/ 54 w 127"/>
                  <a:gd name="T1" fmla="*/ 11 h 201"/>
                  <a:gd name="T2" fmla="*/ 12 w 127"/>
                  <a:gd name="T3" fmla="*/ 103 h 201"/>
                  <a:gd name="T4" fmla="*/ 124 w 127"/>
                  <a:gd name="T5" fmla="*/ 200 h 201"/>
                  <a:gd name="T6" fmla="*/ 124 w 127"/>
                  <a:gd name="T7" fmla="*/ 201 h 201"/>
                  <a:gd name="T8" fmla="*/ 124 w 127"/>
                  <a:gd name="T9" fmla="*/ 201 h 201"/>
                  <a:gd name="T10" fmla="*/ 124 w 127"/>
                  <a:gd name="T11" fmla="*/ 201 h 201"/>
                  <a:gd name="T12" fmla="*/ 124 w 127"/>
                  <a:gd name="T13" fmla="*/ 200 h 201"/>
                  <a:gd name="T14" fmla="*/ 127 w 127"/>
                  <a:gd name="T15" fmla="*/ 199 h 201"/>
                  <a:gd name="T16" fmla="*/ 127 w 127"/>
                  <a:gd name="T17" fmla="*/ 26 h 201"/>
                  <a:gd name="T18" fmla="*/ 124 w 127"/>
                  <a:gd name="T19" fmla="*/ 28 h 201"/>
                  <a:gd name="T20" fmla="*/ 54 w 127"/>
                  <a:gd name="T21" fmla="*/ 1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201">
                    <a:moveTo>
                      <a:pt x="54" y="11"/>
                    </a:moveTo>
                    <a:cubicBezTo>
                      <a:pt x="3" y="25"/>
                      <a:pt x="0" y="77"/>
                      <a:pt x="12" y="103"/>
                    </a:cubicBezTo>
                    <a:cubicBezTo>
                      <a:pt x="31" y="146"/>
                      <a:pt x="118" y="197"/>
                      <a:pt x="124" y="200"/>
                    </a:cubicBezTo>
                    <a:cubicBezTo>
                      <a:pt x="124" y="201"/>
                      <a:pt x="124" y="201"/>
                      <a:pt x="124" y="201"/>
                    </a:cubicBezTo>
                    <a:cubicBezTo>
                      <a:pt x="124" y="201"/>
                      <a:pt x="124" y="201"/>
                      <a:pt x="124" y="201"/>
                    </a:cubicBezTo>
                    <a:cubicBezTo>
                      <a:pt x="124" y="201"/>
                      <a:pt x="124" y="201"/>
                      <a:pt x="124" y="201"/>
                    </a:cubicBezTo>
                    <a:cubicBezTo>
                      <a:pt x="124" y="200"/>
                      <a:pt x="124" y="200"/>
                      <a:pt x="124" y="200"/>
                    </a:cubicBezTo>
                    <a:cubicBezTo>
                      <a:pt x="125" y="200"/>
                      <a:pt x="126" y="200"/>
                      <a:pt x="127" y="199"/>
                    </a:cubicBezTo>
                    <a:cubicBezTo>
                      <a:pt x="127" y="26"/>
                      <a:pt x="127" y="26"/>
                      <a:pt x="127" y="26"/>
                    </a:cubicBezTo>
                    <a:cubicBezTo>
                      <a:pt x="125" y="27"/>
                      <a:pt x="124" y="28"/>
                      <a:pt x="124" y="28"/>
                    </a:cubicBezTo>
                    <a:cubicBezTo>
                      <a:pt x="122" y="27"/>
                      <a:pt x="92" y="0"/>
                      <a:pt x="54"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55"/>
              <p:cNvSpPr>
                <a:spLocks/>
              </p:cNvSpPr>
              <p:nvPr/>
            </p:nvSpPr>
            <p:spPr bwMode="hidden">
              <a:xfrm>
                <a:off x="10996613"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0"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6"/>
              <p:cNvSpPr>
                <a:spLocks/>
              </p:cNvSpPr>
              <p:nvPr/>
            </p:nvSpPr>
            <p:spPr bwMode="hidden">
              <a:xfrm>
                <a:off x="12015788" y="-1587"/>
                <a:ext cx="177800" cy="111125"/>
              </a:xfrm>
              <a:custGeom>
                <a:avLst/>
                <a:gdLst>
                  <a:gd name="T0" fmla="*/ 53 w 56"/>
                  <a:gd name="T1" fmla="*/ 35 h 35"/>
                  <a:gd name="T2" fmla="*/ 53 w 56"/>
                  <a:gd name="T3" fmla="*/ 35 h 35"/>
                  <a:gd name="T4" fmla="*/ 53 w 56"/>
                  <a:gd name="T5" fmla="*/ 35 h 35"/>
                  <a:gd name="T6" fmla="*/ 53 w 56"/>
                  <a:gd name="T7" fmla="*/ 35 h 35"/>
                  <a:gd name="T8" fmla="*/ 56 w 56"/>
                  <a:gd name="T9" fmla="*/ 33 h 35"/>
                  <a:gd name="T10" fmla="*/ 56 w 56"/>
                  <a:gd name="T11" fmla="*/ 0 h 35"/>
                  <a:gd name="T12" fmla="*/ 0 w 56"/>
                  <a:gd name="T13" fmla="*/ 0 h 35"/>
                  <a:gd name="T14" fmla="*/ 53 w 56"/>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35">
                    <a:moveTo>
                      <a:pt x="53" y="35"/>
                    </a:moveTo>
                    <a:cubicBezTo>
                      <a:pt x="53" y="35"/>
                      <a:pt x="53" y="35"/>
                      <a:pt x="53" y="35"/>
                    </a:cubicBezTo>
                    <a:cubicBezTo>
                      <a:pt x="53" y="35"/>
                      <a:pt x="53" y="35"/>
                      <a:pt x="53" y="35"/>
                    </a:cubicBezTo>
                    <a:cubicBezTo>
                      <a:pt x="53" y="35"/>
                      <a:pt x="53" y="35"/>
                      <a:pt x="53" y="35"/>
                    </a:cubicBezTo>
                    <a:cubicBezTo>
                      <a:pt x="54" y="35"/>
                      <a:pt x="55" y="34"/>
                      <a:pt x="56" y="33"/>
                    </a:cubicBezTo>
                    <a:cubicBezTo>
                      <a:pt x="56" y="0"/>
                      <a:pt x="56" y="0"/>
                      <a:pt x="5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57"/>
              <p:cNvSpPr>
                <a:spLocks/>
              </p:cNvSpPr>
              <p:nvPr/>
            </p:nvSpPr>
            <p:spPr bwMode="hidden">
              <a:xfrm>
                <a:off x="9979025" y="-1587"/>
                <a:ext cx="336550" cy="111125"/>
              </a:xfrm>
              <a:custGeom>
                <a:avLst/>
                <a:gdLst>
                  <a:gd name="T0" fmla="*/ 53 w 106"/>
                  <a:gd name="T1" fmla="*/ 35 h 35"/>
                  <a:gd name="T2" fmla="*/ 53 w 106"/>
                  <a:gd name="T3" fmla="*/ 35 h 35"/>
                  <a:gd name="T4" fmla="*/ 53 w 106"/>
                  <a:gd name="T5" fmla="*/ 35 h 35"/>
                  <a:gd name="T6" fmla="*/ 53 w 106"/>
                  <a:gd name="T7" fmla="*/ 35 h 35"/>
                  <a:gd name="T8" fmla="*/ 106 w 106"/>
                  <a:gd name="T9" fmla="*/ 0 h 35"/>
                  <a:gd name="T10" fmla="*/ 0 w 106"/>
                  <a:gd name="T11" fmla="*/ 0 h 35"/>
                  <a:gd name="T12" fmla="*/ 53 w 1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06" h="35">
                    <a:moveTo>
                      <a:pt x="53" y="35"/>
                    </a:moveTo>
                    <a:cubicBezTo>
                      <a:pt x="53" y="35"/>
                      <a:pt x="53" y="35"/>
                      <a:pt x="53" y="35"/>
                    </a:cubicBezTo>
                    <a:cubicBezTo>
                      <a:pt x="53" y="35"/>
                      <a:pt x="53" y="35"/>
                      <a:pt x="53" y="35"/>
                    </a:cubicBezTo>
                    <a:cubicBezTo>
                      <a:pt x="53" y="35"/>
                      <a:pt x="53" y="35"/>
                      <a:pt x="53" y="35"/>
                    </a:cubicBezTo>
                    <a:cubicBezTo>
                      <a:pt x="56" y="33"/>
                      <a:pt x="81" y="19"/>
                      <a:pt x="106" y="0"/>
                    </a:cubicBezTo>
                    <a:cubicBezTo>
                      <a:pt x="0" y="0"/>
                      <a:pt x="0" y="0"/>
                      <a:pt x="0" y="0"/>
                    </a:cubicBezTo>
                    <a:cubicBezTo>
                      <a:pt x="26" y="19"/>
                      <a:pt x="50" y="33"/>
                      <a:pt x="53" y="3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58"/>
              <p:cNvSpPr>
                <a:spLocks/>
              </p:cNvSpPr>
              <p:nvPr/>
            </p:nvSpPr>
            <p:spPr bwMode="hidden">
              <a:xfrm>
                <a:off x="9248775" y="176213"/>
                <a:ext cx="790575" cy="639762"/>
              </a:xfrm>
              <a:custGeom>
                <a:avLst/>
                <a:gdLst>
                  <a:gd name="T0" fmla="*/ 124 w 249"/>
                  <a:gd name="T1" fmla="*/ 201 h 201"/>
                  <a:gd name="T2" fmla="*/ 125 w 249"/>
                  <a:gd name="T3" fmla="*/ 201 h 201"/>
                  <a:gd name="T4" fmla="*/ 125 w 249"/>
                  <a:gd name="T5" fmla="*/ 201 h 201"/>
                  <a:gd name="T6" fmla="*/ 125 w 249"/>
                  <a:gd name="T7" fmla="*/ 201 h 201"/>
                  <a:gd name="T8" fmla="*/ 237 w 249"/>
                  <a:gd name="T9" fmla="*/ 103 h 201"/>
                  <a:gd name="T10" fmla="*/ 195 w 249"/>
                  <a:gd name="T11" fmla="*/ 11 h 201"/>
                  <a:gd name="T12" fmla="*/ 125 w 249"/>
                  <a:gd name="T13" fmla="*/ 29 h 201"/>
                  <a:gd name="T14" fmla="*/ 54 w 249"/>
                  <a:gd name="T15" fmla="*/ 11 h 201"/>
                  <a:gd name="T16" fmla="*/ 12 w 249"/>
                  <a:gd name="T17" fmla="*/ 103 h 201"/>
                  <a:gd name="T18" fmla="*/ 124 w 249"/>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 h="201">
                    <a:moveTo>
                      <a:pt x="124" y="201"/>
                    </a:moveTo>
                    <a:cubicBezTo>
                      <a:pt x="124" y="201"/>
                      <a:pt x="125" y="201"/>
                      <a:pt x="125" y="201"/>
                    </a:cubicBezTo>
                    <a:cubicBezTo>
                      <a:pt x="125" y="201"/>
                      <a:pt x="125" y="201"/>
                      <a:pt x="125" y="201"/>
                    </a:cubicBezTo>
                    <a:cubicBezTo>
                      <a:pt x="125" y="201"/>
                      <a:pt x="125" y="201"/>
                      <a:pt x="125" y="201"/>
                    </a:cubicBezTo>
                    <a:cubicBezTo>
                      <a:pt x="130" y="198"/>
                      <a:pt x="217" y="147"/>
                      <a:pt x="237" y="103"/>
                    </a:cubicBezTo>
                    <a:cubicBezTo>
                      <a:pt x="249" y="77"/>
                      <a:pt x="245" y="25"/>
                      <a:pt x="195" y="11"/>
                    </a:cubicBezTo>
                    <a:cubicBezTo>
                      <a:pt x="157" y="0"/>
                      <a:pt x="126" y="27"/>
                      <a:pt x="125" y="29"/>
                    </a:cubicBezTo>
                    <a:cubicBezTo>
                      <a:pt x="123" y="27"/>
                      <a:pt x="93" y="0"/>
                      <a:pt x="54" y="11"/>
                    </a:cubicBezTo>
                    <a:cubicBezTo>
                      <a:pt x="4" y="25"/>
                      <a:pt x="0" y="77"/>
                      <a:pt x="12" y="103"/>
                    </a:cubicBezTo>
                    <a:cubicBezTo>
                      <a:pt x="32" y="147"/>
                      <a:pt x="119" y="198"/>
                      <a:pt x="124" y="20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59"/>
              <p:cNvSpPr>
                <a:spLocks/>
              </p:cNvSpPr>
              <p:nvPr/>
            </p:nvSpPr>
            <p:spPr bwMode="hidden">
              <a:xfrm>
                <a:off x="10271125" y="176213"/>
                <a:ext cx="788988" cy="639762"/>
              </a:xfrm>
              <a:custGeom>
                <a:avLst/>
                <a:gdLst>
                  <a:gd name="T0" fmla="*/ 236 w 248"/>
                  <a:gd name="T1" fmla="*/ 103 h 201"/>
                  <a:gd name="T2" fmla="*/ 194 w 248"/>
                  <a:gd name="T3" fmla="*/ 11 h 201"/>
                  <a:gd name="T4" fmla="*/ 124 w 248"/>
                  <a:gd name="T5" fmla="*/ 29 h 201"/>
                  <a:gd name="T6" fmla="*/ 53 w 248"/>
                  <a:gd name="T7" fmla="*/ 11 h 201"/>
                  <a:gd name="T8" fmla="*/ 11 w 248"/>
                  <a:gd name="T9" fmla="*/ 103 h 201"/>
                  <a:gd name="T10" fmla="*/ 124 w 248"/>
                  <a:gd name="T11" fmla="*/ 201 h 201"/>
                  <a:gd name="T12" fmla="*/ 124 w 248"/>
                  <a:gd name="T13" fmla="*/ 201 h 201"/>
                  <a:gd name="T14" fmla="*/ 124 w 248"/>
                  <a:gd name="T15" fmla="*/ 201 h 201"/>
                  <a:gd name="T16" fmla="*/ 124 w 248"/>
                  <a:gd name="T17" fmla="*/ 201 h 201"/>
                  <a:gd name="T18" fmla="*/ 124 w 248"/>
                  <a:gd name="T19" fmla="*/ 201 h 201"/>
                  <a:gd name="T20" fmla="*/ 236 w 248"/>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01">
                    <a:moveTo>
                      <a:pt x="236" y="103"/>
                    </a:moveTo>
                    <a:cubicBezTo>
                      <a:pt x="248" y="77"/>
                      <a:pt x="245" y="25"/>
                      <a:pt x="194" y="11"/>
                    </a:cubicBezTo>
                    <a:cubicBezTo>
                      <a:pt x="156" y="0"/>
                      <a:pt x="125" y="27"/>
                      <a:pt x="124" y="29"/>
                    </a:cubicBezTo>
                    <a:cubicBezTo>
                      <a:pt x="122" y="27"/>
                      <a:pt x="92" y="0"/>
                      <a:pt x="53" y="11"/>
                    </a:cubicBezTo>
                    <a:cubicBezTo>
                      <a:pt x="3" y="25"/>
                      <a:pt x="0" y="77"/>
                      <a:pt x="11" y="103"/>
                    </a:cubicBezTo>
                    <a:cubicBezTo>
                      <a:pt x="31" y="147"/>
                      <a:pt x="118"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6" y="147"/>
                      <a:pt x="236"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60"/>
              <p:cNvSpPr>
                <a:spLocks/>
              </p:cNvSpPr>
              <p:nvPr/>
            </p:nvSpPr>
            <p:spPr bwMode="hidden">
              <a:xfrm>
                <a:off x="11282363" y="176213"/>
                <a:ext cx="790575" cy="639762"/>
              </a:xfrm>
              <a:custGeom>
                <a:avLst/>
                <a:gdLst>
                  <a:gd name="T0" fmla="*/ 12 w 249"/>
                  <a:gd name="T1" fmla="*/ 103 h 201"/>
                  <a:gd name="T2" fmla="*/ 124 w 249"/>
                  <a:gd name="T3" fmla="*/ 201 h 201"/>
                  <a:gd name="T4" fmla="*/ 124 w 249"/>
                  <a:gd name="T5" fmla="*/ 201 h 201"/>
                  <a:gd name="T6" fmla="*/ 124 w 249"/>
                  <a:gd name="T7" fmla="*/ 201 h 201"/>
                  <a:gd name="T8" fmla="*/ 124 w 249"/>
                  <a:gd name="T9" fmla="*/ 201 h 201"/>
                  <a:gd name="T10" fmla="*/ 124 w 249"/>
                  <a:gd name="T11" fmla="*/ 201 h 201"/>
                  <a:gd name="T12" fmla="*/ 237 w 249"/>
                  <a:gd name="T13" fmla="*/ 103 h 201"/>
                  <a:gd name="T14" fmla="*/ 195 w 249"/>
                  <a:gd name="T15" fmla="*/ 11 h 201"/>
                  <a:gd name="T16" fmla="*/ 124 w 249"/>
                  <a:gd name="T17" fmla="*/ 29 h 201"/>
                  <a:gd name="T18" fmla="*/ 54 w 249"/>
                  <a:gd name="T19" fmla="*/ 11 h 201"/>
                  <a:gd name="T20" fmla="*/ 12 w 249"/>
                  <a:gd name="T21" fmla="*/ 10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9" h="201">
                    <a:moveTo>
                      <a:pt x="12" y="103"/>
                    </a:moveTo>
                    <a:cubicBezTo>
                      <a:pt x="32" y="147"/>
                      <a:pt x="119" y="198"/>
                      <a:pt x="124" y="201"/>
                    </a:cubicBezTo>
                    <a:cubicBezTo>
                      <a:pt x="124" y="201"/>
                      <a:pt x="124" y="201"/>
                      <a:pt x="124" y="201"/>
                    </a:cubicBezTo>
                    <a:cubicBezTo>
                      <a:pt x="124" y="201"/>
                      <a:pt x="124" y="201"/>
                      <a:pt x="124" y="201"/>
                    </a:cubicBezTo>
                    <a:cubicBezTo>
                      <a:pt x="124" y="201"/>
                      <a:pt x="124" y="201"/>
                      <a:pt x="124" y="201"/>
                    </a:cubicBezTo>
                    <a:cubicBezTo>
                      <a:pt x="124" y="201"/>
                      <a:pt x="124" y="201"/>
                      <a:pt x="124" y="201"/>
                    </a:cubicBezTo>
                    <a:cubicBezTo>
                      <a:pt x="130" y="198"/>
                      <a:pt x="217" y="147"/>
                      <a:pt x="237" y="103"/>
                    </a:cubicBezTo>
                    <a:cubicBezTo>
                      <a:pt x="249" y="77"/>
                      <a:pt x="245" y="25"/>
                      <a:pt x="195" y="11"/>
                    </a:cubicBezTo>
                    <a:cubicBezTo>
                      <a:pt x="156" y="0"/>
                      <a:pt x="126" y="27"/>
                      <a:pt x="124" y="29"/>
                    </a:cubicBezTo>
                    <a:cubicBezTo>
                      <a:pt x="123" y="27"/>
                      <a:pt x="92" y="0"/>
                      <a:pt x="54" y="11"/>
                    </a:cubicBezTo>
                    <a:cubicBezTo>
                      <a:pt x="3" y="25"/>
                      <a:pt x="0" y="77"/>
                      <a:pt x="12" y="10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65" name="Rectangle 164"/>
          <p:cNvSpPr/>
          <p:nvPr/>
        </p:nvSpPr>
        <p:spPr bwMode="hidden">
          <a:xfrm>
            <a:off x="1143" y="1828800"/>
            <a:ext cx="9141714" cy="320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p:cNvCxnSpPr/>
          <p:nvPr/>
        </p:nvCxnSpPr>
        <p:spPr bwMode="grayWhite">
          <a:xfrm>
            <a:off x="1143" y="18288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grayWhite">
          <a:xfrm>
            <a:off x="1143" y="5029200"/>
            <a:ext cx="9141714" cy="0"/>
          </a:xfrm>
          <a:prstGeom prst="line">
            <a:avLst/>
          </a:prstGeom>
          <a:ln w="5080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71550" y="2040335"/>
            <a:ext cx="7191375" cy="1645920"/>
          </a:xfrm>
        </p:spPr>
        <p:txBody>
          <a:bodyPr anchor="b">
            <a:normAutofit/>
          </a:bodyPr>
          <a:lstStyle>
            <a:lvl1pPr algn="ct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71550" y="3819570"/>
            <a:ext cx="7191375" cy="914400"/>
          </a:xfrm>
        </p:spPr>
        <p:txBody>
          <a:bodyPr>
            <a:normAutofit/>
          </a:bodyPr>
          <a:lstStyle>
            <a:lvl1pPr marL="0" indent="0" algn="ctr">
              <a:spcBef>
                <a:spcPts val="1200"/>
              </a:spcBef>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440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1550" y="2286000"/>
            <a:ext cx="3291840" cy="388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0610" y="2286000"/>
            <a:ext cx="3291840" cy="388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C5A56A-68A6-4634-BA6B-87953FE74BA7}" type="datetime1">
              <a:rPr lang="en-US" smtClean="0"/>
              <a:t>3/17/2014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365952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971550" y="2286000"/>
            <a:ext cx="3291840" cy="823912"/>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71550" y="3179928"/>
            <a:ext cx="3291840" cy="2992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0610" y="2286000"/>
            <a:ext cx="3291840" cy="823912"/>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80610" y="3179928"/>
            <a:ext cx="3291840" cy="29922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B6D87A-6C5D-4A5B-BFB2-420B3BB4C839}" type="datetime1">
              <a:rPr lang="en-US" smtClean="0"/>
              <a:t>3/17/2014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90AFF6-8BA1-4B32-BE45-394ADAD37B54}" type="slidenum">
              <a:rPr lang="en-US" smtClean="0"/>
              <a:t>‹#›</a:t>
            </a:fld>
            <a:endParaRPr lang="en-US"/>
          </a:p>
        </p:txBody>
      </p:sp>
    </p:spTree>
    <p:extLst>
      <p:ext uri="{BB962C8B-B14F-4D97-AF65-F5344CB8AC3E}">
        <p14:creationId xmlns:p14="http://schemas.microsoft.com/office/powerpoint/2010/main" val="5587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3" name="Freeform 22"/>
          <p:cNvSpPr>
            <a:spLocks/>
          </p:cNvSpPr>
          <p:nvPr/>
        </p:nvSpPr>
        <p:spPr bwMode="ltGray">
          <a:xfrm flipH="1" flipV="1">
            <a:off x="8105775" y="1066801"/>
            <a:ext cx="1038225" cy="2167049"/>
          </a:xfrm>
          <a:custGeom>
            <a:avLst/>
            <a:gdLst>
              <a:gd name="connsiteX0" fmla="*/ 17187 w 1384300"/>
              <a:gd name="connsiteY0" fmla="*/ 2167049 h 2167049"/>
              <a:gd name="connsiteX1" fmla="*/ 0 w 1384300"/>
              <a:gd name="connsiteY1" fmla="*/ 2167049 h 2167049"/>
              <a:gd name="connsiteX2" fmla="*/ 0 w 1384300"/>
              <a:gd name="connsiteY2" fmla="*/ 1879736 h 2167049"/>
              <a:gd name="connsiteX3" fmla="*/ 123314 w 1384300"/>
              <a:gd name="connsiteY3" fmla="*/ 1550999 h 2167049"/>
              <a:gd name="connsiteX4" fmla="*/ 250464 w 1384300"/>
              <a:gd name="connsiteY4" fmla="*/ 1199843 h 2167049"/>
              <a:gd name="connsiteX5" fmla="*/ 11762 w 1384300"/>
              <a:gd name="connsiteY5" fmla="*/ 1534018 h 2167049"/>
              <a:gd name="connsiteX6" fmla="*/ 0 w 1384300"/>
              <a:gd name="connsiteY6" fmla="*/ 1548726 h 2167049"/>
              <a:gd name="connsiteX7" fmla="*/ 0 w 1384300"/>
              <a:gd name="connsiteY7" fmla="*/ 1512279 h 2167049"/>
              <a:gd name="connsiteX8" fmla="*/ 60587 w 1384300"/>
              <a:gd name="connsiteY8" fmla="*/ 1428400 h 2167049"/>
              <a:gd name="connsiteX9" fmla="*/ 201639 w 1384300"/>
              <a:gd name="connsiteY9" fmla="*/ 1235162 h 2167049"/>
              <a:gd name="connsiteX10" fmla="*/ 231477 w 1384300"/>
              <a:gd name="connsiteY10" fmla="*/ 1178108 h 2167049"/>
              <a:gd name="connsiteX11" fmla="*/ 0 w 1384300"/>
              <a:gd name="connsiteY11" fmla="*/ 1365667 h 2167049"/>
              <a:gd name="connsiteX12" fmla="*/ 0 w 1384300"/>
              <a:gd name="connsiteY12" fmla="*/ 1329417 h 2167049"/>
              <a:gd name="connsiteX13" fmla="*/ 179939 w 1384300"/>
              <a:gd name="connsiteY13" fmla="*/ 1180824 h 2167049"/>
              <a:gd name="connsiteX14" fmla="*/ 204351 w 1384300"/>
              <a:gd name="connsiteY14" fmla="*/ 1153656 h 2167049"/>
              <a:gd name="connsiteX15" fmla="*/ 0 w 1384300"/>
              <a:gd name="connsiteY15" fmla="*/ 1246276 h 2167049"/>
              <a:gd name="connsiteX16" fmla="*/ 0 w 1384300"/>
              <a:gd name="connsiteY16" fmla="*/ 1224474 h 2167049"/>
              <a:gd name="connsiteX17" fmla="*/ 201639 w 1384300"/>
              <a:gd name="connsiteY17" fmla="*/ 1129204 h 2167049"/>
              <a:gd name="connsiteX18" fmla="*/ 0 w 1384300"/>
              <a:gd name="connsiteY18" fmla="*/ 1160749 h 2167049"/>
              <a:gd name="connsiteX19" fmla="*/ 0 w 1384300"/>
              <a:gd name="connsiteY19" fmla="*/ 1131718 h 2167049"/>
              <a:gd name="connsiteX20" fmla="*/ 9727 w 1384300"/>
              <a:gd name="connsiteY20" fmla="*/ 1130223 h 2167049"/>
              <a:gd name="connsiteX21" fmla="*/ 193501 w 1384300"/>
              <a:gd name="connsiteY21" fmla="*/ 1091168 h 2167049"/>
              <a:gd name="connsiteX22" fmla="*/ 102928 w 1384300"/>
              <a:gd name="connsiteY22" fmla="*/ 1081404 h 2167049"/>
              <a:gd name="connsiteX23" fmla="*/ 0 w 1384300"/>
              <a:gd name="connsiteY23" fmla="*/ 1072159 h 2167049"/>
              <a:gd name="connsiteX24" fmla="*/ 0 w 1384300"/>
              <a:gd name="connsiteY24" fmla="*/ 1052490 h 2167049"/>
              <a:gd name="connsiteX25" fmla="*/ 2946 w 1384300"/>
              <a:gd name="connsiteY25" fmla="*/ 1052792 h 2167049"/>
              <a:gd name="connsiteX26" fmla="*/ 196214 w 1384300"/>
              <a:gd name="connsiteY26" fmla="*/ 1072150 h 2167049"/>
              <a:gd name="connsiteX27" fmla="*/ 19391 w 1384300"/>
              <a:gd name="connsiteY27" fmla="*/ 998200 h 2167049"/>
              <a:gd name="connsiteX28" fmla="*/ 0 w 1384300"/>
              <a:gd name="connsiteY28" fmla="*/ 990806 h 2167049"/>
              <a:gd name="connsiteX29" fmla="*/ 0 w 1384300"/>
              <a:gd name="connsiteY29" fmla="*/ 962359 h 2167049"/>
              <a:gd name="connsiteX30" fmla="*/ 193395 w 1384300"/>
              <a:gd name="connsiteY30" fmla="*/ 1034452 h 2167049"/>
              <a:gd name="connsiteX31" fmla="*/ 176842 w 1384300"/>
              <a:gd name="connsiteY31" fmla="*/ 1012554 h 2167049"/>
              <a:gd name="connsiteX32" fmla="*/ 148204 w 1384300"/>
              <a:gd name="connsiteY32" fmla="*/ 992510 h 2167049"/>
              <a:gd name="connsiteX33" fmla="*/ 13643 w 1384300"/>
              <a:gd name="connsiteY33" fmla="*/ 895402 h 2167049"/>
              <a:gd name="connsiteX34" fmla="*/ 0 w 1384300"/>
              <a:gd name="connsiteY34" fmla="*/ 885646 h 2167049"/>
              <a:gd name="connsiteX35" fmla="*/ 0 w 1384300"/>
              <a:gd name="connsiteY35" fmla="*/ 854420 h 2167049"/>
              <a:gd name="connsiteX36" fmla="*/ 41261 w 1384300"/>
              <a:gd name="connsiteY36" fmla="*/ 884346 h 2167049"/>
              <a:gd name="connsiteX37" fmla="*/ 210792 w 1384300"/>
              <a:gd name="connsiteY37" fmla="*/ 999314 h 2167049"/>
              <a:gd name="connsiteX38" fmla="*/ 206600 w 1384300"/>
              <a:gd name="connsiteY38" fmla="*/ 988104 h 2167049"/>
              <a:gd name="connsiteX39" fmla="*/ 159245 w 1384300"/>
              <a:gd name="connsiteY39" fmla="*/ 934452 h 2167049"/>
              <a:gd name="connsiteX40" fmla="*/ 0 w 1384300"/>
              <a:gd name="connsiteY40" fmla="*/ 738974 h 2167049"/>
              <a:gd name="connsiteX41" fmla="*/ 0 w 1384300"/>
              <a:gd name="connsiteY41" fmla="*/ 692828 h 2167049"/>
              <a:gd name="connsiteX42" fmla="*/ 214450 w 1384300"/>
              <a:gd name="connsiteY42" fmla="*/ 956570 h 2167049"/>
              <a:gd name="connsiteX43" fmla="*/ 242052 w 1384300"/>
              <a:gd name="connsiteY43" fmla="*/ 978687 h 2167049"/>
              <a:gd name="connsiteX44" fmla="*/ 15713 w 1384300"/>
              <a:gd name="connsiteY44" fmla="*/ 483814 h 2167049"/>
              <a:gd name="connsiteX45" fmla="*/ 0 w 1384300"/>
              <a:gd name="connsiteY45" fmla="*/ 482959 h 2167049"/>
              <a:gd name="connsiteX46" fmla="*/ 0 w 1384300"/>
              <a:gd name="connsiteY46" fmla="*/ 387119 h 2167049"/>
              <a:gd name="connsiteX47" fmla="*/ 23994 w 1384300"/>
              <a:gd name="connsiteY47" fmla="*/ 381522 h 2167049"/>
              <a:gd name="connsiteX48" fmla="*/ 35035 w 1384300"/>
              <a:gd name="connsiteY48" fmla="*/ 467226 h 2167049"/>
              <a:gd name="connsiteX49" fmla="*/ 93000 w 1384300"/>
              <a:gd name="connsiteY49" fmla="*/ 597165 h 2167049"/>
              <a:gd name="connsiteX50" fmla="*/ 236532 w 1384300"/>
              <a:gd name="connsiteY50" fmla="*/ 923394 h 2167049"/>
              <a:gd name="connsiteX51" fmla="*/ 272415 w 1384300"/>
              <a:gd name="connsiteY51" fmla="*/ 978687 h 2167049"/>
              <a:gd name="connsiteX52" fmla="*/ 148204 w 1384300"/>
              <a:gd name="connsiteY52" fmla="*/ 201820 h 2167049"/>
              <a:gd name="connsiteX53" fmla="*/ 62637 w 1384300"/>
              <a:gd name="connsiteY53" fmla="*/ 129939 h 2167049"/>
              <a:gd name="connsiteX54" fmla="*/ 128883 w 1384300"/>
              <a:gd name="connsiteY54" fmla="*/ 102292 h 2167049"/>
              <a:gd name="connsiteX55" fmla="*/ 206169 w 1384300"/>
              <a:gd name="connsiteY55" fmla="*/ 99528 h 2167049"/>
              <a:gd name="connsiteX56" fmla="*/ 175807 w 1384300"/>
              <a:gd name="connsiteY56" fmla="*/ 196290 h 2167049"/>
              <a:gd name="connsiteX57" fmla="*/ 192368 w 1384300"/>
              <a:gd name="connsiteY57" fmla="*/ 295818 h 2167049"/>
              <a:gd name="connsiteX58" fmla="*/ 308298 w 1384300"/>
              <a:gd name="connsiteY58" fmla="*/ 967628 h 2167049"/>
              <a:gd name="connsiteX59" fmla="*/ 344181 w 1384300"/>
              <a:gd name="connsiteY59" fmla="*/ 558460 h 2167049"/>
              <a:gd name="connsiteX60" fmla="*/ 357982 w 1384300"/>
              <a:gd name="connsiteY60" fmla="*/ 425756 h 2167049"/>
              <a:gd name="connsiteX61" fmla="*/ 277935 w 1384300"/>
              <a:gd name="connsiteY61" fmla="*/ 306876 h 2167049"/>
              <a:gd name="connsiteX62" fmla="*/ 380064 w 1384300"/>
              <a:gd name="connsiteY62" fmla="*/ 287524 h 2167049"/>
              <a:gd name="connsiteX63" fmla="*/ 473911 w 1384300"/>
              <a:gd name="connsiteY63" fmla="*/ 317935 h 2167049"/>
              <a:gd name="connsiteX64" fmla="*/ 380064 w 1384300"/>
              <a:gd name="connsiteY64" fmla="*/ 425756 h 2167049"/>
              <a:gd name="connsiteX65" fmla="*/ 366262 w 1384300"/>
              <a:gd name="connsiteY65" fmla="*/ 566754 h 2167049"/>
              <a:gd name="connsiteX66" fmla="*/ 333140 w 1384300"/>
              <a:gd name="connsiteY66" fmla="*/ 915100 h 2167049"/>
              <a:gd name="connsiteX67" fmla="*/ 335900 w 1384300"/>
              <a:gd name="connsiteY67" fmla="*/ 973157 h 2167049"/>
              <a:gd name="connsiteX68" fmla="*/ 570519 w 1384300"/>
              <a:gd name="connsiteY68" fmla="*/ 348346 h 2167049"/>
              <a:gd name="connsiteX69" fmla="*/ 603642 w 1384300"/>
              <a:gd name="connsiteY69" fmla="*/ 259877 h 2167049"/>
              <a:gd name="connsiteX70" fmla="*/ 545677 w 1384300"/>
              <a:gd name="connsiteY70" fmla="*/ 49764 h 2167049"/>
              <a:gd name="connsiteX71" fmla="*/ 606402 w 1384300"/>
              <a:gd name="connsiteY71" fmla="*/ 0 h 2167049"/>
              <a:gd name="connsiteX72" fmla="*/ 628484 w 1384300"/>
              <a:gd name="connsiteY72" fmla="*/ 0 h 2167049"/>
              <a:gd name="connsiteX73" fmla="*/ 697490 w 1384300"/>
              <a:gd name="connsiteY73" fmla="*/ 71881 h 2167049"/>
              <a:gd name="connsiteX74" fmla="*/ 827221 w 1384300"/>
              <a:gd name="connsiteY74" fmla="*/ 157585 h 2167049"/>
              <a:gd name="connsiteX75" fmla="*/ 634005 w 1384300"/>
              <a:gd name="connsiteY75" fmla="*/ 265407 h 2167049"/>
              <a:gd name="connsiteX76" fmla="*/ 369023 w 1384300"/>
              <a:gd name="connsiteY76" fmla="*/ 984216 h 2167049"/>
              <a:gd name="connsiteX77" fmla="*/ 611923 w 1384300"/>
              <a:gd name="connsiteY77" fmla="*/ 644164 h 2167049"/>
              <a:gd name="connsiteX78" fmla="*/ 689209 w 1384300"/>
              <a:gd name="connsiteY78" fmla="*/ 530813 h 2167049"/>
              <a:gd name="connsiteX79" fmla="*/ 683689 w 1384300"/>
              <a:gd name="connsiteY79" fmla="*/ 450638 h 2167049"/>
              <a:gd name="connsiteX80" fmla="*/ 705771 w 1384300"/>
              <a:gd name="connsiteY80" fmla="*/ 392581 h 2167049"/>
              <a:gd name="connsiteX81" fmla="*/ 788577 w 1384300"/>
              <a:gd name="connsiteY81" fmla="*/ 442344 h 2167049"/>
              <a:gd name="connsiteX82" fmla="*/ 857583 w 1384300"/>
              <a:gd name="connsiteY82" fmla="*/ 505931 h 2167049"/>
              <a:gd name="connsiteX83" fmla="*/ 705771 w 1384300"/>
              <a:gd name="connsiteY83" fmla="*/ 552930 h 2167049"/>
              <a:gd name="connsiteX84" fmla="*/ 418707 w 1384300"/>
              <a:gd name="connsiteY84" fmla="*/ 948276 h 2167049"/>
              <a:gd name="connsiteX85" fmla="*/ 388344 w 1384300"/>
              <a:gd name="connsiteY85" fmla="*/ 1006333 h 2167049"/>
              <a:gd name="connsiteX86" fmla="*/ 981794 w 1384300"/>
              <a:gd name="connsiteY86" fmla="*/ 514225 h 2167049"/>
              <a:gd name="connsiteX87" fmla="*/ 1072881 w 1384300"/>
              <a:gd name="connsiteY87" fmla="*/ 323464 h 2167049"/>
              <a:gd name="connsiteX88" fmla="*/ 1122565 w 1384300"/>
              <a:gd name="connsiteY88" fmla="*/ 414698 h 2167049"/>
              <a:gd name="connsiteX89" fmla="*/ 1205372 w 1384300"/>
              <a:gd name="connsiteY89" fmla="*/ 467226 h 2167049"/>
              <a:gd name="connsiteX90" fmla="*/ 1001115 w 1384300"/>
              <a:gd name="connsiteY90" fmla="*/ 544636 h 2167049"/>
              <a:gd name="connsiteX91" fmla="*/ 440789 w 1384300"/>
              <a:gd name="connsiteY91" fmla="*/ 1003569 h 2167049"/>
              <a:gd name="connsiteX92" fmla="*/ 415946 w 1384300"/>
              <a:gd name="connsiteY92" fmla="*/ 1031215 h 2167049"/>
              <a:gd name="connsiteX93" fmla="*/ 910028 w 1384300"/>
              <a:gd name="connsiteY93" fmla="*/ 807278 h 2167049"/>
              <a:gd name="connsiteX94" fmla="*/ 995595 w 1384300"/>
              <a:gd name="connsiteY94" fmla="*/ 677340 h 2167049"/>
              <a:gd name="connsiteX95" fmla="*/ 1034238 w 1384300"/>
              <a:gd name="connsiteY95" fmla="*/ 757515 h 2167049"/>
              <a:gd name="connsiteX96" fmla="*/ 1081162 w 1384300"/>
              <a:gd name="connsiteY96" fmla="*/ 804514 h 2167049"/>
              <a:gd name="connsiteX97" fmla="*/ 921068 w 1384300"/>
              <a:gd name="connsiteY97" fmla="*/ 823866 h 2167049"/>
              <a:gd name="connsiteX98" fmla="*/ 668852 w 1384300"/>
              <a:gd name="connsiteY98" fmla="*/ 937908 h 2167049"/>
              <a:gd name="connsiteX99" fmla="*/ 426233 w 1384300"/>
              <a:gd name="connsiteY99" fmla="*/ 1052541 h 2167049"/>
              <a:gd name="connsiteX100" fmla="*/ 439919 w 1384300"/>
              <a:gd name="connsiteY100" fmla="*/ 1049364 h 2167049"/>
              <a:gd name="connsiteX101" fmla="*/ 429786 w 1384300"/>
              <a:gd name="connsiteY101" fmla="*/ 1054364 h 2167049"/>
              <a:gd name="connsiteX102" fmla="*/ 642347 w 1384300"/>
              <a:gd name="connsiteY102" fmla="*/ 1021110 h 2167049"/>
              <a:gd name="connsiteX103" fmla="*/ 630067 w 1384300"/>
              <a:gd name="connsiteY103" fmla="*/ 1024289 h 2167049"/>
              <a:gd name="connsiteX104" fmla="*/ 789918 w 1384300"/>
              <a:gd name="connsiteY104" fmla="*/ 999473 h 2167049"/>
              <a:gd name="connsiteX105" fmla="*/ 1151023 w 1384300"/>
              <a:gd name="connsiteY105" fmla="*/ 939023 h 2167049"/>
              <a:gd name="connsiteX106" fmla="*/ 1292074 w 1384300"/>
              <a:gd name="connsiteY106" fmla="*/ 781444 h 2167049"/>
              <a:gd name="connsiteX107" fmla="*/ 1330049 w 1384300"/>
              <a:gd name="connsiteY107" fmla="*/ 900987 h 2167049"/>
              <a:gd name="connsiteX108" fmla="*/ 1384300 w 1384300"/>
              <a:gd name="connsiteY108" fmla="*/ 963475 h 2167049"/>
              <a:gd name="connsiteX109" fmla="*/ 1384300 w 1384300"/>
              <a:gd name="connsiteY109" fmla="*/ 968908 h 2167049"/>
              <a:gd name="connsiteX110" fmla="*/ 1237824 w 1384300"/>
              <a:gd name="connsiteY110" fmla="*/ 1009661 h 2167049"/>
              <a:gd name="connsiteX111" fmla="*/ 1167298 w 1384300"/>
              <a:gd name="connsiteY111" fmla="*/ 963475 h 2167049"/>
              <a:gd name="connsiteX112" fmla="*/ 1072360 w 1384300"/>
              <a:gd name="connsiteY112" fmla="*/ 979776 h 2167049"/>
              <a:gd name="connsiteX113" fmla="*/ 795682 w 1384300"/>
              <a:gd name="connsiteY113" fmla="*/ 1025963 h 2167049"/>
              <a:gd name="connsiteX114" fmla="*/ 434916 w 1384300"/>
              <a:gd name="connsiteY114" fmla="*/ 1091168 h 2167049"/>
              <a:gd name="connsiteX115" fmla="*/ 982846 w 1384300"/>
              <a:gd name="connsiteY115" fmla="*/ 1148222 h 2167049"/>
              <a:gd name="connsiteX116" fmla="*/ 1104910 w 1384300"/>
              <a:gd name="connsiteY116" fmla="*/ 1134638 h 2167049"/>
              <a:gd name="connsiteX117" fmla="*/ 1080497 w 1384300"/>
              <a:gd name="connsiteY117" fmla="*/ 1178108 h 2167049"/>
              <a:gd name="connsiteX118" fmla="*/ 1053372 w 1384300"/>
              <a:gd name="connsiteY118" fmla="*/ 1237879 h 2167049"/>
              <a:gd name="connsiteX119" fmla="*/ 982846 w 1384300"/>
              <a:gd name="connsiteY119" fmla="*/ 1169957 h 2167049"/>
              <a:gd name="connsiteX120" fmla="*/ 429491 w 1384300"/>
              <a:gd name="connsiteY120" fmla="*/ 1118336 h 2167049"/>
              <a:gd name="connsiteX121" fmla="*/ 516292 w 1384300"/>
              <a:gd name="connsiteY121" fmla="*/ 1156373 h 2167049"/>
              <a:gd name="connsiteX122" fmla="*/ 1050659 w 1384300"/>
              <a:gd name="connsiteY122" fmla="*/ 1357421 h 2167049"/>
              <a:gd name="connsiteX123" fmla="*/ 1140173 w 1384300"/>
              <a:gd name="connsiteY123" fmla="*/ 1390024 h 2167049"/>
              <a:gd name="connsiteX124" fmla="*/ 1305637 w 1384300"/>
              <a:gd name="connsiteY124" fmla="*/ 1357421 h 2167049"/>
              <a:gd name="connsiteX125" fmla="*/ 1281224 w 1384300"/>
              <a:gd name="connsiteY125" fmla="*/ 1482397 h 2167049"/>
              <a:gd name="connsiteX126" fmla="*/ 1207986 w 1384300"/>
              <a:gd name="connsiteY126" fmla="*/ 1580205 h 2167049"/>
              <a:gd name="connsiteX127" fmla="*/ 1132035 w 1384300"/>
              <a:gd name="connsiteY127" fmla="*/ 1419909 h 2167049"/>
              <a:gd name="connsiteX128" fmla="*/ 421353 w 1384300"/>
              <a:gd name="connsiteY128" fmla="*/ 1148222 h 2167049"/>
              <a:gd name="connsiteX129" fmla="*/ 467466 w 1384300"/>
              <a:gd name="connsiteY129" fmla="*/ 1191692 h 2167049"/>
              <a:gd name="connsiteX130" fmla="*/ 736006 w 1384300"/>
              <a:gd name="connsiteY130" fmla="*/ 1384590 h 2167049"/>
              <a:gd name="connsiteX131" fmla="*/ 844507 w 1384300"/>
              <a:gd name="connsiteY131" fmla="*/ 1457945 h 2167049"/>
              <a:gd name="connsiteX132" fmla="*/ 977421 w 1384300"/>
              <a:gd name="connsiteY132" fmla="*/ 1449795 h 2167049"/>
              <a:gd name="connsiteX133" fmla="*/ 947583 w 1384300"/>
              <a:gd name="connsiteY133" fmla="*/ 1561187 h 2167049"/>
              <a:gd name="connsiteX134" fmla="*/ 866208 w 1384300"/>
              <a:gd name="connsiteY134" fmla="*/ 1631825 h 2167049"/>
              <a:gd name="connsiteX135" fmla="*/ 828232 w 1384300"/>
              <a:gd name="connsiteY135" fmla="*/ 1476964 h 2167049"/>
              <a:gd name="connsiteX136" fmla="*/ 402366 w 1384300"/>
              <a:gd name="connsiteY136" fmla="*/ 1175391 h 2167049"/>
              <a:gd name="connsiteX137" fmla="*/ 456616 w 1384300"/>
              <a:gd name="connsiteY137" fmla="*/ 1248746 h 2167049"/>
              <a:gd name="connsiteX138" fmla="*/ 817382 w 1384300"/>
              <a:gd name="connsiteY138" fmla="*/ 1691596 h 2167049"/>
              <a:gd name="connsiteX139" fmla="*/ 879770 w 1384300"/>
              <a:gd name="connsiteY139" fmla="*/ 1759518 h 2167049"/>
              <a:gd name="connsiteX140" fmla="*/ 1058797 w 1384300"/>
              <a:gd name="connsiteY140" fmla="*/ 1789404 h 2167049"/>
              <a:gd name="connsiteX141" fmla="*/ 988271 w 1384300"/>
              <a:gd name="connsiteY141" fmla="*/ 1930681 h 2167049"/>
              <a:gd name="connsiteX142" fmla="*/ 841795 w 1384300"/>
              <a:gd name="connsiteY142" fmla="*/ 1979585 h 2167049"/>
              <a:gd name="connsiteX143" fmla="*/ 852645 w 1384300"/>
              <a:gd name="connsiteY143" fmla="*/ 1781253 h 2167049"/>
              <a:gd name="connsiteX144" fmla="*/ 402366 w 1384300"/>
              <a:gd name="connsiteY144" fmla="*/ 1227011 h 2167049"/>
              <a:gd name="connsiteX145" fmla="*/ 375240 w 1384300"/>
              <a:gd name="connsiteY145" fmla="*/ 1205276 h 2167049"/>
              <a:gd name="connsiteX146" fmla="*/ 597667 w 1384300"/>
              <a:gd name="connsiteY146" fmla="*/ 1691596 h 2167049"/>
              <a:gd name="connsiteX147" fmla="*/ 624793 w 1384300"/>
              <a:gd name="connsiteY147" fmla="*/ 1762235 h 2167049"/>
              <a:gd name="connsiteX148" fmla="*/ 589530 w 1384300"/>
              <a:gd name="connsiteY148" fmla="*/ 1792121 h 2167049"/>
              <a:gd name="connsiteX149" fmla="*/ 578680 w 1384300"/>
              <a:gd name="connsiteY149" fmla="*/ 1707898 h 2167049"/>
              <a:gd name="connsiteX150" fmla="*/ 521717 w 1384300"/>
              <a:gd name="connsiteY150" fmla="*/ 1580205 h 2167049"/>
              <a:gd name="connsiteX151" fmla="*/ 380665 w 1384300"/>
              <a:gd name="connsiteY151" fmla="*/ 1259614 h 2167049"/>
              <a:gd name="connsiteX152" fmla="*/ 345403 w 1384300"/>
              <a:gd name="connsiteY152" fmla="*/ 1205276 h 2167049"/>
              <a:gd name="connsiteX153" fmla="*/ 467466 w 1384300"/>
              <a:gd name="connsiteY153" fmla="*/ 1968717 h 2167049"/>
              <a:gd name="connsiteX154" fmla="*/ 551555 w 1384300"/>
              <a:gd name="connsiteY154" fmla="*/ 2039356 h 2167049"/>
              <a:gd name="connsiteX155" fmla="*/ 486454 w 1384300"/>
              <a:gd name="connsiteY155" fmla="*/ 2066525 h 2167049"/>
              <a:gd name="connsiteX156" fmla="*/ 410503 w 1384300"/>
              <a:gd name="connsiteY156" fmla="*/ 2069242 h 2167049"/>
              <a:gd name="connsiteX157" fmla="*/ 440341 w 1384300"/>
              <a:gd name="connsiteY157" fmla="*/ 1974151 h 2167049"/>
              <a:gd name="connsiteX158" fmla="*/ 424066 w 1384300"/>
              <a:gd name="connsiteY158" fmla="*/ 1876344 h 2167049"/>
              <a:gd name="connsiteX159" fmla="*/ 310140 w 1384300"/>
              <a:gd name="connsiteY159" fmla="*/ 1216144 h 2167049"/>
              <a:gd name="connsiteX160" fmla="*/ 274877 w 1384300"/>
              <a:gd name="connsiteY160" fmla="*/ 1618241 h 2167049"/>
              <a:gd name="connsiteX161" fmla="*/ 261314 w 1384300"/>
              <a:gd name="connsiteY161" fmla="*/ 1748651 h 2167049"/>
              <a:gd name="connsiteX162" fmla="*/ 339977 w 1384300"/>
              <a:gd name="connsiteY162" fmla="*/ 1865476 h 2167049"/>
              <a:gd name="connsiteX163" fmla="*/ 239614 w 1384300"/>
              <a:gd name="connsiteY163" fmla="*/ 1884494 h 2167049"/>
              <a:gd name="connsiteX164" fmla="*/ 147388 w 1384300"/>
              <a:gd name="connsiteY164" fmla="*/ 1854609 h 2167049"/>
              <a:gd name="connsiteX165" fmla="*/ 239614 w 1384300"/>
              <a:gd name="connsiteY165" fmla="*/ 1748651 h 2167049"/>
              <a:gd name="connsiteX166" fmla="*/ 253177 w 1384300"/>
              <a:gd name="connsiteY166" fmla="*/ 1610090 h 2167049"/>
              <a:gd name="connsiteX167" fmla="*/ 285727 w 1384300"/>
              <a:gd name="connsiteY167" fmla="*/ 1267764 h 2167049"/>
              <a:gd name="connsiteX168" fmla="*/ 283015 w 1384300"/>
              <a:gd name="connsiteY168" fmla="*/ 1210710 h 2167049"/>
              <a:gd name="connsiteX169" fmla="*/ 52450 w 1384300"/>
              <a:gd name="connsiteY169" fmla="*/ 1824723 h 2167049"/>
              <a:gd name="connsiteX170" fmla="*/ 19899 w 1384300"/>
              <a:gd name="connsiteY170" fmla="*/ 1911663 h 2167049"/>
              <a:gd name="connsiteX171" fmla="*/ 76863 w 1384300"/>
              <a:gd name="connsiteY171" fmla="*/ 2118145 h 2167049"/>
              <a:gd name="connsiteX172" fmla="*/ 17187 w 1384300"/>
              <a:gd name="connsiteY172" fmla="*/ 2167049 h 2167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1384300" h="2167049">
                <a:moveTo>
                  <a:pt x="17187" y="2167049"/>
                </a:moveTo>
                <a:lnTo>
                  <a:pt x="0" y="2167049"/>
                </a:lnTo>
                <a:lnTo>
                  <a:pt x="0" y="1879736"/>
                </a:lnTo>
                <a:lnTo>
                  <a:pt x="123314" y="1550999"/>
                </a:lnTo>
                <a:cubicBezTo>
                  <a:pt x="168410" y="1433494"/>
                  <a:pt x="212488" y="1316669"/>
                  <a:pt x="250464" y="1199843"/>
                </a:cubicBezTo>
                <a:cubicBezTo>
                  <a:pt x="188076" y="1289499"/>
                  <a:pt x="82287" y="1433494"/>
                  <a:pt x="11762" y="1534018"/>
                </a:cubicBezTo>
                <a:lnTo>
                  <a:pt x="0" y="1548726"/>
                </a:lnTo>
                <a:lnTo>
                  <a:pt x="0" y="1512279"/>
                </a:lnTo>
                <a:lnTo>
                  <a:pt x="60587" y="1428400"/>
                </a:lnTo>
                <a:cubicBezTo>
                  <a:pt x="108057" y="1362855"/>
                  <a:pt x="155526" y="1297650"/>
                  <a:pt x="201639" y="1235162"/>
                </a:cubicBezTo>
                <a:cubicBezTo>
                  <a:pt x="212489" y="1216144"/>
                  <a:pt x="231477" y="1199843"/>
                  <a:pt x="231477" y="1178108"/>
                </a:cubicBezTo>
                <a:lnTo>
                  <a:pt x="0" y="1365667"/>
                </a:lnTo>
                <a:lnTo>
                  <a:pt x="0" y="1329417"/>
                </a:lnTo>
                <a:lnTo>
                  <a:pt x="179939" y="1180824"/>
                </a:lnTo>
                <a:cubicBezTo>
                  <a:pt x="188076" y="1175391"/>
                  <a:pt x="207064" y="1167240"/>
                  <a:pt x="204351" y="1153656"/>
                </a:cubicBezTo>
                <a:lnTo>
                  <a:pt x="0" y="1246276"/>
                </a:lnTo>
                <a:lnTo>
                  <a:pt x="0" y="1224474"/>
                </a:lnTo>
                <a:lnTo>
                  <a:pt x="201639" y="1129204"/>
                </a:lnTo>
                <a:lnTo>
                  <a:pt x="0" y="1160749"/>
                </a:lnTo>
                <a:lnTo>
                  <a:pt x="0" y="1131718"/>
                </a:lnTo>
                <a:lnTo>
                  <a:pt x="9727" y="1130223"/>
                </a:lnTo>
                <a:cubicBezTo>
                  <a:pt x="72115" y="1119695"/>
                  <a:pt x="133825" y="1107469"/>
                  <a:pt x="193501" y="1091168"/>
                </a:cubicBezTo>
                <a:cubicBezTo>
                  <a:pt x="166376" y="1087772"/>
                  <a:pt x="135690" y="1084545"/>
                  <a:pt x="102928" y="1081404"/>
                </a:cubicBezTo>
                <a:lnTo>
                  <a:pt x="0" y="1072159"/>
                </a:lnTo>
                <a:lnTo>
                  <a:pt x="0" y="1052490"/>
                </a:lnTo>
                <a:lnTo>
                  <a:pt x="2946" y="1052792"/>
                </a:lnTo>
                <a:cubicBezTo>
                  <a:pt x="73472" y="1059924"/>
                  <a:pt x="141963" y="1066716"/>
                  <a:pt x="196214" y="1072150"/>
                </a:cubicBezTo>
                <a:cubicBezTo>
                  <a:pt x="138573" y="1046340"/>
                  <a:pt x="79406" y="1021888"/>
                  <a:pt x="19391" y="998200"/>
                </a:cubicBezTo>
                <a:lnTo>
                  <a:pt x="0" y="990806"/>
                </a:lnTo>
                <a:lnTo>
                  <a:pt x="0" y="962359"/>
                </a:lnTo>
                <a:lnTo>
                  <a:pt x="193395" y="1034452"/>
                </a:lnTo>
                <a:lnTo>
                  <a:pt x="176842" y="1012554"/>
                </a:lnTo>
                <a:cubicBezTo>
                  <a:pt x="168216" y="1005642"/>
                  <a:pt x="157865" y="999422"/>
                  <a:pt x="148204" y="992510"/>
                </a:cubicBezTo>
                <a:cubicBezTo>
                  <a:pt x="105420" y="960716"/>
                  <a:pt x="59877" y="928232"/>
                  <a:pt x="13643" y="895402"/>
                </a:cubicBezTo>
                <a:lnTo>
                  <a:pt x="0" y="885646"/>
                </a:lnTo>
                <a:lnTo>
                  <a:pt x="0" y="854420"/>
                </a:lnTo>
                <a:lnTo>
                  <a:pt x="41261" y="884346"/>
                </a:lnTo>
                <a:lnTo>
                  <a:pt x="210792" y="999314"/>
                </a:lnTo>
                <a:lnTo>
                  <a:pt x="206600" y="988104"/>
                </a:lnTo>
                <a:cubicBezTo>
                  <a:pt x="195473" y="968665"/>
                  <a:pt x="175807" y="953114"/>
                  <a:pt x="159245" y="934452"/>
                </a:cubicBezTo>
                <a:lnTo>
                  <a:pt x="0" y="738974"/>
                </a:lnTo>
                <a:lnTo>
                  <a:pt x="0" y="692828"/>
                </a:lnTo>
                <a:lnTo>
                  <a:pt x="214450" y="956570"/>
                </a:lnTo>
                <a:cubicBezTo>
                  <a:pt x="219970" y="964863"/>
                  <a:pt x="231011" y="978687"/>
                  <a:pt x="242052" y="978687"/>
                </a:cubicBezTo>
                <a:cubicBezTo>
                  <a:pt x="164766" y="815572"/>
                  <a:pt x="93000" y="646929"/>
                  <a:pt x="15713" y="483814"/>
                </a:cubicBezTo>
                <a:lnTo>
                  <a:pt x="0" y="482959"/>
                </a:lnTo>
                <a:lnTo>
                  <a:pt x="0" y="387119"/>
                </a:lnTo>
                <a:lnTo>
                  <a:pt x="23994" y="381522"/>
                </a:lnTo>
                <a:cubicBezTo>
                  <a:pt x="65398" y="387051"/>
                  <a:pt x="32275" y="436815"/>
                  <a:pt x="35035" y="467226"/>
                </a:cubicBezTo>
                <a:cubicBezTo>
                  <a:pt x="35035" y="497637"/>
                  <a:pt x="73678" y="558460"/>
                  <a:pt x="93000" y="597165"/>
                </a:cubicBezTo>
                <a:cubicBezTo>
                  <a:pt x="139924" y="707751"/>
                  <a:pt x="186848" y="815572"/>
                  <a:pt x="236532" y="923394"/>
                </a:cubicBezTo>
                <a:cubicBezTo>
                  <a:pt x="244812" y="942746"/>
                  <a:pt x="253093" y="970393"/>
                  <a:pt x="272415" y="978687"/>
                </a:cubicBezTo>
                <a:cubicBezTo>
                  <a:pt x="242052" y="724339"/>
                  <a:pt x="186848" y="461697"/>
                  <a:pt x="148204" y="201820"/>
                </a:cubicBezTo>
                <a:cubicBezTo>
                  <a:pt x="115082" y="187996"/>
                  <a:pt x="57117" y="176938"/>
                  <a:pt x="62637" y="129939"/>
                </a:cubicBezTo>
                <a:cubicBezTo>
                  <a:pt x="65398" y="107822"/>
                  <a:pt x="95760" y="85704"/>
                  <a:pt x="128883" y="102292"/>
                </a:cubicBezTo>
                <a:cubicBezTo>
                  <a:pt x="134403" y="66352"/>
                  <a:pt x="197888" y="60822"/>
                  <a:pt x="206169" y="99528"/>
                </a:cubicBezTo>
                <a:cubicBezTo>
                  <a:pt x="217210" y="138233"/>
                  <a:pt x="178567" y="160350"/>
                  <a:pt x="175807" y="196290"/>
                </a:cubicBezTo>
                <a:cubicBezTo>
                  <a:pt x="173046" y="221172"/>
                  <a:pt x="186848" y="259877"/>
                  <a:pt x="192368" y="295818"/>
                </a:cubicBezTo>
                <a:cubicBezTo>
                  <a:pt x="228251" y="503167"/>
                  <a:pt x="266894" y="782396"/>
                  <a:pt x="308298" y="967628"/>
                </a:cubicBezTo>
                <a:cubicBezTo>
                  <a:pt x="319338" y="843219"/>
                  <a:pt x="330380" y="699457"/>
                  <a:pt x="344181" y="558460"/>
                </a:cubicBezTo>
                <a:cubicBezTo>
                  <a:pt x="349701" y="514225"/>
                  <a:pt x="366262" y="456168"/>
                  <a:pt x="357982" y="425756"/>
                </a:cubicBezTo>
                <a:cubicBezTo>
                  <a:pt x="346941" y="375993"/>
                  <a:pt x="275175" y="367699"/>
                  <a:pt x="277935" y="306876"/>
                </a:cubicBezTo>
                <a:cubicBezTo>
                  <a:pt x="283456" y="248819"/>
                  <a:pt x="363502" y="246054"/>
                  <a:pt x="380064" y="287524"/>
                </a:cubicBezTo>
                <a:cubicBezTo>
                  <a:pt x="399385" y="246054"/>
                  <a:pt x="476672" y="262642"/>
                  <a:pt x="473911" y="317935"/>
                </a:cubicBezTo>
                <a:cubicBezTo>
                  <a:pt x="471151" y="373228"/>
                  <a:pt x="396625" y="378757"/>
                  <a:pt x="380064" y="425756"/>
                </a:cubicBezTo>
                <a:cubicBezTo>
                  <a:pt x="369023" y="456168"/>
                  <a:pt x="371783" y="519755"/>
                  <a:pt x="366262" y="566754"/>
                </a:cubicBezTo>
                <a:cubicBezTo>
                  <a:pt x="355222" y="680104"/>
                  <a:pt x="344181" y="801749"/>
                  <a:pt x="333140" y="915100"/>
                </a:cubicBezTo>
                <a:cubicBezTo>
                  <a:pt x="330380" y="934452"/>
                  <a:pt x="316578" y="962099"/>
                  <a:pt x="335900" y="973157"/>
                </a:cubicBezTo>
                <a:cubicBezTo>
                  <a:pt x="418707" y="771338"/>
                  <a:pt x="490473" y="561224"/>
                  <a:pt x="570519" y="348346"/>
                </a:cubicBezTo>
                <a:cubicBezTo>
                  <a:pt x="581560" y="320700"/>
                  <a:pt x="603642" y="281995"/>
                  <a:pt x="603642" y="259877"/>
                </a:cubicBezTo>
                <a:cubicBezTo>
                  <a:pt x="600882" y="199055"/>
                  <a:pt x="515315" y="140997"/>
                  <a:pt x="545677" y="49764"/>
                </a:cubicBezTo>
                <a:cubicBezTo>
                  <a:pt x="553958" y="24882"/>
                  <a:pt x="581560" y="13823"/>
                  <a:pt x="606402" y="0"/>
                </a:cubicBezTo>
                <a:cubicBezTo>
                  <a:pt x="614683" y="0"/>
                  <a:pt x="622964" y="0"/>
                  <a:pt x="628484" y="0"/>
                </a:cubicBezTo>
                <a:cubicBezTo>
                  <a:pt x="664367" y="11059"/>
                  <a:pt x="694730" y="27647"/>
                  <a:pt x="697490" y="71881"/>
                </a:cubicBezTo>
                <a:cubicBezTo>
                  <a:pt x="766496" y="33176"/>
                  <a:pt x="843782" y="80175"/>
                  <a:pt x="827221" y="157585"/>
                </a:cubicBezTo>
                <a:cubicBezTo>
                  <a:pt x="810659" y="229466"/>
                  <a:pt x="694730" y="234995"/>
                  <a:pt x="634005" y="265407"/>
                </a:cubicBezTo>
                <a:cubicBezTo>
                  <a:pt x="548438" y="508696"/>
                  <a:pt x="446309" y="746456"/>
                  <a:pt x="369023" y="984216"/>
                </a:cubicBezTo>
                <a:cubicBezTo>
                  <a:pt x="432508" y="892983"/>
                  <a:pt x="540157" y="746456"/>
                  <a:pt x="611923" y="644164"/>
                </a:cubicBezTo>
                <a:cubicBezTo>
                  <a:pt x="634005" y="613753"/>
                  <a:pt x="686449" y="561224"/>
                  <a:pt x="689209" y="530813"/>
                </a:cubicBezTo>
                <a:cubicBezTo>
                  <a:pt x="694730" y="503167"/>
                  <a:pt x="683689" y="472756"/>
                  <a:pt x="683689" y="450638"/>
                </a:cubicBezTo>
                <a:cubicBezTo>
                  <a:pt x="683689" y="425756"/>
                  <a:pt x="686449" y="406404"/>
                  <a:pt x="705771" y="392581"/>
                </a:cubicBezTo>
                <a:cubicBezTo>
                  <a:pt x="744414" y="362169"/>
                  <a:pt x="791338" y="395345"/>
                  <a:pt x="788577" y="442344"/>
                </a:cubicBezTo>
                <a:cubicBezTo>
                  <a:pt x="841022" y="436815"/>
                  <a:pt x="863104" y="469991"/>
                  <a:pt x="857583" y="505931"/>
                </a:cubicBezTo>
                <a:cubicBezTo>
                  <a:pt x="846542" y="555695"/>
                  <a:pt x="763735" y="550166"/>
                  <a:pt x="705771" y="552930"/>
                </a:cubicBezTo>
                <a:cubicBezTo>
                  <a:pt x="611923" y="682869"/>
                  <a:pt x="512554" y="821102"/>
                  <a:pt x="418707" y="948276"/>
                </a:cubicBezTo>
                <a:cubicBezTo>
                  <a:pt x="407666" y="967628"/>
                  <a:pt x="388344" y="984216"/>
                  <a:pt x="388344" y="1006333"/>
                </a:cubicBezTo>
                <a:cubicBezTo>
                  <a:pt x="589841" y="845983"/>
                  <a:pt x="788577" y="682869"/>
                  <a:pt x="981794" y="514225"/>
                </a:cubicBezTo>
                <a:cubicBezTo>
                  <a:pt x="967992" y="422992"/>
                  <a:pt x="981794" y="306876"/>
                  <a:pt x="1072881" y="323464"/>
                </a:cubicBezTo>
                <a:cubicBezTo>
                  <a:pt x="1106004" y="331758"/>
                  <a:pt x="1125325" y="364934"/>
                  <a:pt x="1122565" y="414698"/>
                </a:cubicBezTo>
                <a:cubicBezTo>
                  <a:pt x="1166729" y="406404"/>
                  <a:pt x="1199852" y="431286"/>
                  <a:pt x="1205372" y="467226"/>
                </a:cubicBezTo>
                <a:cubicBezTo>
                  <a:pt x="1219173" y="566754"/>
                  <a:pt x="1092203" y="558460"/>
                  <a:pt x="1001115" y="544636"/>
                </a:cubicBezTo>
                <a:cubicBezTo>
                  <a:pt x="816180" y="691163"/>
                  <a:pt x="622964" y="854277"/>
                  <a:pt x="440789" y="1003569"/>
                </a:cubicBezTo>
                <a:cubicBezTo>
                  <a:pt x="432508" y="1009098"/>
                  <a:pt x="413186" y="1017392"/>
                  <a:pt x="415946" y="1031215"/>
                </a:cubicBezTo>
                <a:cubicBezTo>
                  <a:pt x="578800" y="953805"/>
                  <a:pt x="744414" y="881924"/>
                  <a:pt x="910028" y="807278"/>
                </a:cubicBezTo>
                <a:cubicBezTo>
                  <a:pt x="926589" y="757515"/>
                  <a:pt x="932109" y="671810"/>
                  <a:pt x="995595" y="677340"/>
                </a:cubicBezTo>
                <a:cubicBezTo>
                  <a:pt x="1025957" y="680104"/>
                  <a:pt x="1053559" y="713280"/>
                  <a:pt x="1034238" y="757515"/>
                </a:cubicBezTo>
                <a:cubicBezTo>
                  <a:pt x="1061840" y="765809"/>
                  <a:pt x="1078402" y="776867"/>
                  <a:pt x="1081162" y="804514"/>
                </a:cubicBezTo>
                <a:cubicBezTo>
                  <a:pt x="1083922" y="887453"/>
                  <a:pt x="967992" y="851513"/>
                  <a:pt x="921068" y="823866"/>
                </a:cubicBezTo>
                <a:cubicBezTo>
                  <a:pt x="839641" y="863954"/>
                  <a:pt x="754074" y="900585"/>
                  <a:pt x="668852" y="937908"/>
                </a:cubicBezTo>
                <a:lnTo>
                  <a:pt x="426233" y="1052541"/>
                </a:lnTo>
                <a:lnTo>
                  <a:pt x="439919" y="1049364"/>
                </a:lnTo>
                <a:lnTo>
                  <a:pt x="429786" y="1054364"/>
                </a:lnTo>
                <a:lnTo>
                  <a:pt x="642347" y="1021110"/>
                </a:lnTo>
                <a:lnTo>
                  <a:pt x="630067" y="1024289"/>
                </a:lnTo>
                <a:lnTo>
                  <a:pt x="789918" y="999473"/>
                </a:lnTo>
                <a:cubicBezTo>
                  <a:pt x="910286" y="979776"/>
                  <a:pt x="1030315" y="959400"/>
                  <a:pt x="1151023" y="939023"/>
                </a:cubicBezTo>
                <a:cubicBezTo>
                  <a:pt x="1186286" y="887402"/>
                  <a:pt x="1199848" y="770577"/>
                  <a:pt x="1292074" y="781444"/>
                </a:cubicBezTo>
                <a:cubicBezTo>
                  <a:pt x="1340900" y="784161"/>
                  <a:pt x="1373450" y="852083"/>
                  <a:pt x="1330049" y="900987"/>
                </a:cubicBezTo>
                <a:cubicBezTo>
                  <a:pt x="1362600" y="909137"/>
                  <a:pt x="1376162" y="933589"/>
                  <a:pt x="1384300" y="963475"/>
                </a:cubicBezTo>
                <a:cubicBezTo>
                  <a:pt x="1384300" y="966192"/>
                  <a:pt x="1384300" y="966192"/>
                  <a:pt x="1384300" y="968908"/>
                </a:cubicBezTo>
                <a:cubicBezTo>
                  <a:pt x="1378875" y="1044981"/>
                  <a:pt x="1300212" y="1047698"/>
                  <a:pt x="1237824" y="1009661"/>
                </a:cubicBezTo>
                <a:cubicBezTo>
                  <a:pt x="1216123" y="998794"/>
                  <a:pt x="1191711" y="968908"/>
                  <a:pt x="1167298" y="963475"/>
                </a:cubicBezTo>
                <a:cubicBezTo>
                  <a:pt x="1148310" y="960758"/>
                  <a:pt x="1102197" y="974342"/>
                  <a:pt x="1072360" y="979776"/>
                </a:cubicBezTo>
                <a:cubicBezTo>
                  <a:pt x="985559" y="993360"/>
                  <a:pt x="885195" y="1009661"/>
                  <a:pt x="795682" y="1025963"/>
                </a:cubicBezTo>
                <a:cubicBezTo>
                  <a:pt x="660056" y="1047698"/>
                  <a:pt x="540704" y="1063999"/>
                  <a:pt x="434916" y="1091168"/>
                </a:cubicBezTo>
                <a:cubicBezTo>
                  <a:pt x="616655" y="1112903"/>
                  <a:pt x="801107" y="1129204"/>
                  <a:pt x="982846" y="1148222"/>
                </a:cubicBezTo>
                <a:cubicBezTo>
                  <a:pt x="1026247" y="1115619"/>
                  <a:pt x="1083210" y="1055848"/>
                  <a:pt x="1104910" y="1134638"/>
                </a:cubicBezTo>
                <a:cubicBezTo>
                  <a:pt x="1110335" y="1156373"/>
                  <a:pt x="1088635" y="1161806"/>
                  <a:pt x="1080497" y="1178108"/>
                </a:cubicBezTo>
                <a:cubicBezTo>
                  <a:pt x="1104910" y="1207993"/>
                  <a:pt x="1077785" y="1237879"/>
                  <a:pt x="1053372" y="1237879"/>
                </a:cubicBezTo>
                <a:cubicBezTo>
                  <a:pt x="1012684" y="1240596"/>
                  <a:pt x="1009971" y="1186258"/>
                  <a:pt x="982846" y="1169957"/>
                </a:cubicBezTo>
                <a:cubicBezTo>
                  <a:pt x="801107" y="1153656"/>
                  <a:pt x="605805" y="1129204"/>
                  <a:pt x="429491" y="1118336"/>
                </a:cubicBezTo>
                <a:cubicBezTo>
                  <a:pt x="451191" y="1137355"/>
                  <a:pt x="486454" y="1145505"/>
                  <a:pt x="516292" y="1156373"/>
                </a:cubicBezTo>
                <a:cubicBezTo>
                  <a:pt x="687181" y="1221578"/>
                  <a:pt x="874345" y="1294933"/>
                  <a:pt x="1050659" y="1357421"/>
                </a:cubicBezTo>
                <a:cubicBezTo>
                  <a:pt x="1083210" y="1371006"/>
                  <a:pt x="1118472" y="1390024"/>
                  <a:pt x="1140173" y="1390024"/>
                </a:cubicBezTo>
                <a:cubicBezTo>
                  <a:pt x="1183573" y="1390024"/>
                  <a:pt x="1248674" y="1335686"/>
                  <a:pt x="1305637" y="1357421"/>
                </a:cubicBezTo>
                <a:cubicBezTo>
                  <a:pt x="1359887" y="1379156"/>
                  <a:pt x="1351750" y="1479680"/>
                  <a:pt x="1281224" y="1482397"/>
                </a:cubicBezTo>
                <a:cubicBezTo>
                  <a:pt x="1302924" y="1542168"/>
                  <a:pt x="1262236" y="1591072"/>
                  <a:pt x="1207986" y="1580205"/>
                </a:cubicBezTo>
                <a:cubicBezTo>
                  <a:pt x="1151023" y="1566620"/>
                  <a:pt x="1151023" y="1474247"/>
                  <a:pt x="1132035" y="1419909"/>
                </a:cubicBezTo>
                <a:cubicBezTo>
                  <a:pt x="896045" y="1327536"/>
                  <a:pt x="657343" y="1240596"/>
                  <a:pt x="421353" y="1148222"/>
                </a:cubicBezTo>
                <a:cubicBezTo>
                  <a:pt x="426778" y="1167240"/>
                  <a:pt x="448479" y="1178108"/>
                  <a:pt x="467466" y="1191692"/>
                </a:cubicBezTo>
                <a:cubicBezTo>
                  <a:pt x="551555" y="1254180"/>
                  <a:pt x="646493" y="1319385"/>
                  <a:pt x="736006" y="1384590"/>
                </a:cubicBezTo>
                <a:cubicBezTo>
                  <a:pt x="765844" y="1403608"/>
                  <a:pt x="817382" y="1452512"/>
                  <a:pt x="844507" y="1457945"/>
                </a:cubicBezTo>
                <a:cubicBezTo>
                  <a:pt x="882483" y="1463379"/>
                  <a:pt x="936733" y="1436210"/>
                  <a:pt x="977421" y="1449795"/>
                </a:cubicBezTo>
                <a:cubicBezTo>
                  <a:pt x="1028959" y="1468813"/>
                  <a:pt x="1020822" y="1566620"/>
                  <a:pt x="947583" y="1561187"/>
                </a:cubicBezTo>
                <a:cubicBezTo>
                  <a:pt x="958433" y="1623675"/>
                  <a:pt x="909608" y="1650843"/>
                  <a:pt x="866208" y="1631825"/>
                </a:cubicBezTo>
                <a:cubicBezTo>
                  <a:pt x="822807" y="1612807"/>
                  <a:pt x="839082" y="1528584"/>
                  <a:pt x="828232" y="1476964"/>
                </a:cubicBezTo>
                <a:cubicBezTo>
                  <a:pt x="687181" y="1373722"/>
                  <a:pt x="548842" y="1270481"/>
                  <a:pt x="402366" y="1175391"/>
                </a:cubicBezTo>
                <a:cubicBezTo>
                  <a:pt x="407791" y="1205276"/>
                  <a:pt x="434916" y="1224294"/>
                  <a:pt x="456616" y="1248746"/>
                </a:cubicBezTo>
                <a:cubicBezTo>
                  <a:pt x="575967" y="1392740"/>
                  <a:pt x="695318" y="1542168"/>
                  <a:pt x="817382" y="1691596"/>
                </a:cubicBezTo>
                <a:cubicBezTo>
                  <a:pt x="836370" y="1716048"/>
                  <a:pt x="860783" y="1754084"/>
                  <a:pt x="879770" y="1759518"/>
                </a:cubicBezTo>
                <a:cubicBezTo>
                  <a:pt x="939446" y="1781253"/>
                  <a:pt x="1007259" y="1756801"/>
                  <a:pt x="1058797" y="1789404"/>
                </a:cubicBezTo>
                <a:cubicBezTo>
                  <a:pt x="1126610" y="1830157"/>
                  <a:pt x="1096772" y="1963284"/>
                  <a:pt x="988271" y="1930681"/>
                </a:cubicBezTo>
                <a:cubicBezTo>
                  <a:pt x="999121" y="2031205"/>
                  <a:pt x="871633" y="2044790"/>
                  <a:pt x="841795" y="1979585"/>
                </a:cubicBezTo>
                <a:cubicBezTo>
                  <a:pt x="814670" y="1917097"/>
                  <a:pt x="849932" y="1849175"/>
                  <a:pt x="852645" y="1781253"/>
                </a:cubicBezTo>
                <a:cubicBezTo>
                  <a:pt x="703456" y="1601940"/>
                  <a:pt x="554267" y="1409042"/>
                  <a:pt x="402366" y="1227011"/>
                </a:cubicBezTo>
                <a:cubicBezTo>
                  <a:pt x="396941" y="1218861"/>
                  <a:pt x="386090" y="1205276"/>
                  <a:pt x="375240" y="1205276"/>
                </a:cubicBezTo>
                <a:cubicBezTo>
                  <a:pt x="451191" y="1365572"/>
                  <a:pt x="521717" y="1531301"/>
                  <a:pt x="597667" y="1691596"/>
                </a:cubicBezTo>
                <a:cubicBezTo>
                  <a:pt x="654631" y="1683446"/>
                  <a:pt x="708881" y="1773103"/>
                  <a:pt x="624793" y="1762235"/>
                </a:cubicBezTo>
                <a:cubicBezTo>
                  <a:pt x="619368" y="1783970"/>
                  <a:pt x="613943" y="1794838"/>
                  <a:pt x="589530" y="1792121"/>
                </a:cubicBezTo>
                <a:cubicBezTo>
                  <a:pt x="548842" y="1786687"/>
                  <a:pt x="581392" y="1737783"/>
                  <a:pt x="578680" y="1707898"/>
                </a:cubicBezTo>
                <a:cubicBezTo>
                  <a:pt x="578680" y="1678012"/>
                  <a:pt x="540704" y="1618241"/>
                  <a:pt x="521717" y="1580205"/>
                </a:cubicBezTo>
                <a:cubicBezTo>
                  <a:pt x="475604" y="1471530"/>
                  <a:pt x="429491" y="1365572"/>
                  <a:pt x="380665" y="1259614"/>
                </a:cubicBezTo>
                <a:cubicBezTo>
                  <a:pt x="372528" y="1240596"/>
                  <a:pt x="364390" y="1213427"/>
                  <a:pt x="345403" y="1205276"/>
                </a:cubicBezTo>
                <a:cubicBezTo>
                  <a:pt x="375240" y="1455229"/>
                  <a:pt x="429491" y="1713331"/>
                  <a:pt x="467466" y="1968717"/>
                </a:cubicBezTo>
                <a:cubicBezTo>
                  <a:pt x="500017" y="1982302"/>
                  <a:pt x="556980" y="1993169"/>
                  <a:pt x="551555" y="2039356"/>
                </a:cubicBezTo>
                <a:cubicBezTo>
                  <a:pt x="548842" y="2061091"/>
                  <a:pt x="519004" y="2082826"/>
                  <a:pt x="486454" y="2066525"/>
                </a:cubicBezTo>
                <a:cubicBezTo>
                  <a:pt x="481029" y="2101844"/>
                  <a:pt x="418641" y="2107278"/>
                  <a:pt x="410503" y="2069242"/>
                </a:cubicBezTo>
                <a:cubicBezTo>
                  <a:pt x="399653" y="2031205"/>
                  <a:pt x="437628" y="2009470"/>
                  <a:pt x="440341" y="1974151"/>
                </a:cubicBezTo>
                <a:cubicBezTo>
                  <a:pt x="443053" y="1949699"/>
                  <a:pt x="429491" y="1911663"/>
                  <a:pt x="424066" y="1876344"/>
                </a:cubicBezTo>
                <a:cubicBezTo>
                  <a:pt x="388803" y="1672578"/>
                  <a:pt x="350828" y="1398174"/>
                  <a:pt x="310140" y="1216144"/>
                </a:cubicBezTo>
                <a:cubicBezTo>
                  <a:pt x="299290" y="1338403"/>
                  <a:pt x="288439" y="1479680"/>
                  <a:pt x="274877" y="1618241"/>
                </a:cubicBezTo>
                <a:cubicBezTo>
                  <a:pt x="269452" y="1661711"/>
                  <a:pt x="253177" y="1718765"/>
                  <a:pt x="261314" y="1748651"/>
                </a:cubicBezTo>
                <a:cubicBezTo>
                  <a:pt x="272164" y="1797554"/>
                  <a:pt x="342690" y="1805705"/>
                  <a:pt x="339977" y="1865476"/>
                </a:cubicBezTo>
                <a:cubicBezTo>
                  <a:pt x="334553" y="1922530"/>
                  <a:pt x="255889" y="1925247"/>
                  <a:pt x="239614" y="1884494"/>
                </a:cubicBezTo>
                <a:cubicBezTo>
                  <a:pt x="220626" y="1925247"/>
                  <a:pt x="144676" y="1908946"/>
                  <a:pt x="147388" y="1854609"/>
                </a:cubicBezTo>
                <a:cubicBezTo>
                  <a:pt x="150101" y="1800271"/>
                  <a:pt x="223339" y="1794838"/>
                  <a:pt x="239614" y="1748651"/>
                </a:cubicBezTo>
                <a:cubicBezTo>
                  <a:pt x="250464" y="1718765"/>
                  <a:pt x="247752" y="1656277"/>
                  <a:pt x="253177" y="1610090"/>
                </a:cubicBezTo>
                <a:cubicBezTo>
                  <a:pt x="264027" y="1498698"/>
                  <a:pt x="274877" y="1379156"/>
                  <a:pt x="285727" y="1267764"/>
                </a:cubicBezTo>
                <a:cubicBezTo>
                  <a:pt x="288439" y="1248746"/>
                  <a:pt x="302002" y="1221578"/>
                  <a:pt x="283015" y="1210710"/>
                </a:cubicBezTo>
                <a:cubicBezTo>
                  <a:pt x="201639" y="1409042"/>
                  <a:pt x="131113" y="1615524"/>
                  <a:pt x="52450" y="1824723"/>
                </a:cubicBezTo>
                <a:cubicBezTo>
                  <a:pt x="41600" y="1851892"/>
                  <a:pt x="19899" y="1889928"/>
                  <a:pt x="19899" y="1911663"/>
                </a:cubicBezTo>
                <a:cubicBezTo>
                  <a:pt x="22612" y="1971434"/>
                  <a:pt x="106700" y="2028488"/>
                  <a:pt x="76863" y="2118145"/>
                </a:cubicBezTo>
                <a:cubicBezTo>
                  <a:pt x="68725" y="2142597"/>
                  <a:pt x="41600" y="2153465"/>
                  <a:pt x="17187" y="2167049"/>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20"/>
          <p:cNvSpPr>
            <a:spLocks/>
          </p:cNvSpPr>
          <p:nvPr/>
        </p:nvSpPr>
        <p:spPr bwMode="ltGray">
          <a:xfrm>
            <a:off x="1" y="4908884"/>
            <a:ext cx="822959" cy="1949116"/>
          </a:xfrm>
          <a:custGeom>
            <a:avLst/>
            <a:gdLst>
              <a:gd name="connsiteX0" fmla="*/ 0 w 1097279"/>
              <a:gd name="connsiteY0" fmla="*/ 1695815 h 1949116"/>
              <a:gd name="connsiteX1" fmla="*/ 7867 w 1097279"/>
              <a:gd name="connsiteY1" fmla="*/ 1742679 h 1949116"/>
              <a:gd name="connsiteX2" fmla="*/ 42224 w 1097279"/>
              <a:gd name="connsiteY2" fmla="*/ 1949116 h 1949116"/>
              <a:gd name="connsiteX3" fmla="*/ 9113 w 1097279"/>
              <a:gd name="connsiteY3" fmla="*/ 1949116 h 1949116"/>
              <a:gd name="connsiteX4" fmla="*/ 0 w 1097279"/>
              <a:gd name="connsiteY4" fmla="*/ 1890647 h 1949116"/>
              <a:gd name="connsiteX5" fmla="*/ 0 w 1097279"/>
              <a:gd name="connsiteY5" fmla="*/ 1374109 h 1949116"/>
              <a:gd name="connsiteX6" fmla="*/ 92420 w 1097279"/>
              <a:gd name="connsiteY6" fmla="*/ 1572256 h 1949116"/>
              <a:gd name="connsiteX7" fmla="*/ 216054 w 1097279"/>
              <a:gd name="connsiteY7" fmla="*/ 1844576 h 1949116"/>
              <a:gd name="connsiteX8" fmla="*/ 246866 w 1097279"/>
              <a:gd name="connsiteY8" fmla="*/ 1924242 h 1949116"/>
              <a:gd name="connsiteX9" fmla="*/ 233771 w 1097279"/>
              <a:gd name="connsiteY9" fmla="*/ 1948755 h 1949116"/>
              <a:gd name="connsiteX10" fmla="*/ 232182 w 1097279"/>
              <a:gd name="connsiteY10" fmla="*/ 1949116 h 1949116"/>
              <a:gd name="connsiteX11" fmla="*/ 191813 w 1097279"/>
              <a:gd name="connsiteY11" fmla="*/ 1949116 h 1949116"/>
              <a:gd name="connsiteX12" fmla="*/ 185819 w 1097279"/>
              <a:gd name="connsiteY12" fmla="*/ 1942627 h 1949116"/>
              <a:gd name="connsiteX13" fmla="*/ 194485 w 1097279"/>
              <a:gd name="connsiteY13" fmla="*/ 1859896 h 1949116"/>
              <a:gd name="connsiteX14" fmla="*/ 132861 w 1097279"/>
              <a:gd name="connsiteY14" fmla="*/ 1718949 h 1949116"/>
              <a:gd name="connsiteX15" fmla="*/ 52750 w 1097279"/>
              <a:gd name="connsiteY15" fmla="*/ 1540084 h 1949116"/>
              <a:gd name="connsiteX16" fmla="*/ 0 w 1097279"/>
              <a:gd name="connsiteY16" fmla="*/ 1423822 h 1949116"/>
              <a:gd name="connsiteX17" fmla="*/ 0 w 1097279"/>
              <a:gd name="connsiteY17" fmla="*/ 1277040 h 1949116"/>
              <a:gd name="connsiteX18" fmla="*/ 4702 w 1097279"/>
              <a:gd name="connsiteY18" fmla="*/ 1291797 h 1949116"/>
              <a:gd name="connsiteX19" fmla="*/ 55831 w 1097279"/>
              <a:gd name="connsiteY19" fmla="*/ 1351259 h 1949116"/>
              <a:gd name="connsiteX20" fmla="*/ 462550 w 1097279"/>
              <a:gd name="connsiteY20" fmla="*/ 1844576 h 1949116"/>
              <a:gd name="connsiteX21" fmla="*/ 533418 w 1097279"/>
              <a:gd name="connsiteY21" fmla="*/ 1918114 h 1949116"/>
              <a:gd name="connsiteX22" fmla="*/ 685505 w 1097279"/>
              <a:gd name="connsiteY22" fmla="*/ 1935781 h 1949116"/>
              <a:gd name="connsiteX23" fmla="*/ 723012 w 1097279"/>
              <a:gd name="connsiteY23" fmla="*/ 1949116 h 1949116"/>
              <a:gd name="connsiteX24" fmla="*/ 501674 w 1097279"/>
              <a:gd name="connsiteY24" fmla="*/ 1949116 h 1949116"/>
              <a:gd name="connsiteX25" fmla="*/ 502606 w 1097279"/>
              <a:gd name="connsiteY25" fmla="*/ 1942627 h 1949116"/>
              <a:gd name="connsiteX26" fmla="*/ 251102 w 1097279"/>
              <a:gd name="connsiteY26" fmla="*/ 1635836 h 1949116"/>
              <a:gd name="connsiteX27" fmla="*/ 0 w 1097279"/>
              <a:gd name="connsiteY27" fmla="*/ 1330049 h 1949116"/>
              <a:gd name="connsiteX28" fmla="*/ 342383 w 1097279"/>
              <a:gd name="connsiteY28" fmla="*/ 447355 h 1949116"/>
              <a:gd name="connsiteX29" fmla="*/ 394764 w 1097279"/>
              <a:gd name="connsiteY29" fmla="*/ 490252 h 1949116"/>
              <a:gd name="connsiteX30" fmla="*/ 450225 w 1097279"/>
              <a:gd name="connsiteY30" fmla="*/ 523957 h 1949116"/>
              <a:gd name="connsiteX31" fmla="*/ 345464 w 1097279"/>
              <a:gd name="connsiteY31" fmla="*/ 579111 h 1949116"/>
              <a:gd name="connsiteX32" fmla="*/ 28100 w 1097279"/>
              <a:gd name="connsiteY32" fmla="*/ 1014210 h 1949116"/>
              <a:gd name="connsiteX33" fmla="*/ 6532 w 1097279"/>
              <a:gd name="connsiteY33" fmla="*/ 1044085 h 1949116"/>
              <a:gd name="connsiteX34" fmla="*/ 0 w 1097279"/>
              <a:gd name="connsiteY34" fmla="*/ 1056505 h 1949116"/>
              <a:gd name="connsiteX35" fmla="*/ 0 w 1097279"/>
              <a:gd name="connsiteY35" fmla="*/ 1010146 h 1949116"/>
              <a:gd name="connsiteX36" fmla="*/ 144416 w 1097279"/>
              <a:gd name="connsiteY36" fmla="*/ 816960 h 1949116"/>
              <a:gd name="connsiteX37" fmla="*/ 323896 w 1097279"/>
              <a:gd name="connsiteY37" fmla="*/ 563790 h 1949116"/>
              <a:gd name="connsiteX38" fmla="*/ 342383 w 1097279"/>
              <a:gd name="connsiteY38" fmla="*/ 447355 h 1949116"/>
              <a:gd name="connsiteX39" fmla="*/ 770671 w 1097279"/>
              <a:gd name="connsiteY39" fmla="*/ 263511 h 1949116"/>
              <a:gd name="connsiteX40" fmla="*/ 853864 w 1097279"/>
              <a:gd name="connsiteY40" fmla="*/ 401394 h 1949116"/>
              <a:gd name="connsiteX41" fmla="*/ 875432 w 1097279"/>
              <a:gd name="connsiteY41" fmla="*/ 597495 h 1949116"/>
              <a:gd name="connsiteX42" fmla="*/ 659747 w 1097279"/>
              <a:gd name="connsiteY42" fmla="*/ 576047 h 1949116"/>
              <a:gd name="connsiteX43" fmla="*/ 573474 w 1097279"/>
              <a:gd name="connsiteY43" fmla="*/ 640392 h 1949116"/>
              <a:gd name="connsiteX44" fmla="*/ 166754 w 1097279"/>
              <a:gd name="connsiteY44" fmla="*/ 971313 h 1949116"/>
              <a:gd name="connsiteX45" fmla="*/ 12694 w 1097279"/>
              <a:gd name="connsiteY45" fmla="*/ 1109197 h 1949116"/>
              <a:gd name="connsiteX46" fmla="*/ 570392 w 1097279"/>
              <a:gd name="connsiteY46" fmla="*/ 861006 h 1949116"/>
              <a:gd name="connsiteX47" fmla="*/ 659747 w 1097279"/>
              <a:gd name="connsiteY47" fmla="*/ 713930 h 1949116"/>
              <a:gd name="connsiteX48" fmla="*/ 709047 w 1097279"/>
              <a:gd name="connsiteY48" fmla="*/ 805853 h 1949116"/>
              <a:gd name="connsiteX49" fmla="*/ 721372 w 1097279"/>
              <a:gd name="connsiteY49" fmla="*/ 919224 h 1949116"/>
              <a:gd name="connsiteX50" fmla="*/ 576555 w 1097279"/>
              <a:gd name="connsiteY50" fmla="*/ 885519 h 1949116"/>
              <a:gd name="connsiteX51" fmla="*/ 437901 w 1097279"/>
              <a:gd name="connsiteY51" fmla="*/ 946800 h 1949116"/>
              <a:gd name="connsiteX52" fmla="*/ 25019 w 1097279"/>
              <a:gd name="connsiteY52" fmla="*/ 1136773 h 1949116"/>
              <a:gd name="connsiteX53" fmla="*/ 835376 w 1097279"/>
              <a:gd name="connsiteY53" fmla="*/ 1008082 h 1949116"/>
              <a:gd name="connsiteX54" fmla="*/ 992518 w 1097279"/>
              <a:gd name="connsiteY54" fmla="*/ 830365 h 1949116"/>
              <a:gd name="connsiteX55" fmla="*/ 1038736 w 1097279"/>
              <a:gd name="connsiteY55" fmla="*/ 962121 h 1949116"/>
              <a:gd name="connsiteX56" fmla="*/ 1097279 w 1097279"/>
              <a:gd name="connsiteY56" fmla="*/ 1035659 h 1949116"/>
              <a:gd name="connsiteX57" fmla="*/ 1097279 w 1097279"/>
              <a:gd name="connsiteY57" fmla="*/ 1038723 h 1949116"/>
              <a:gd name="connsiteX58" fmla="*/ 933975 w 1097279"/>
              <a:gd name="connsiteY58" fmla="*/ 1084684 h 1949116"/>
              <a:gd name="connsiteX59" fmla="*/ 853864 w 1097279"/>
              <a:gd name="connsiteY59" fmla="*/ 1035659 h 1949116"/>
              <a:gd name="connsiteX60" fmla="*/ 749103 w 1097279"/>
              <a:gd name="connsiteY60" fmla="*/ 1050979 h 1949116"/>
              <a:gd name="connsiteX61" fmla="*/ 437901 w 1097279"/>
              <a:gd name="connsiteY61" fmla="*/ 1103068 h 1949116"/>
              <a:gd name="connsiteX62" fmla="*/ 34262 w 1097279"/>
              <a:gd name="connsiteY62" fmla="*/ 1176606 h 1949116"/>
              <a:gd name="connsiteX63" fmla="*/ 647423 w 1097279"/>
              <a:gd name="connsiteY63" fmla="*/ 1240952 h 1949116"/>
              <a:gd name="connsiteX64" fmla="*/ 782996 w 1097279"/>
              <a:gd name="connsiteY64" fmla="*/ 1225632 h 1949116"/>
              <a:gd name="connsiteX65" fmla="*/ 755265 w 1097279"/>
              <a:gd name="connsiteY65" fmla="*/ 1271593 h 1949116"/>
              <a:gd name="connsiteX66" fmla="*/ 727534 w 1097279"/>
              <a:gd name="connsiteY66" fmla="*/ 1339003 h 1949116"/>
              <a:gd name="connsiteX67" fmla="*/ 647423 w 1097279"/>
              <a:gd name="connsiteY67" fmla="*/ 1262401 h 1949116"/>
              <a:gd name="connsiteX68" fmla="*/ 28100 w 1097279"/>
              <a:gd name="connsiteY68" fmla="*/ 1204183 h 1949116"/>
              <a:gd name="connsiteX69" fmla="*/ 123617 w 1097279"/>
              <a:gd name="connsiteY69" fmla="*/ 1247080 h 1949116"/>
              <a:gd name="connsiteX70" fmla="*/ 724453 w 1097279"/>
              <a:gd name="connsiteY70" fmla="*/ 1473822 h 1949116"/>
              <a:gd name="connsiteX71" fmla="*/ 823052 w 1097279"/>
              <a:gd name="connsiteY71" fmla="*/ 1507527 h 1949116"/>
              <a:gd name="connsiteX72" fmla="*/ 1011005 w 1097279"/>
              <a:gd name="connsiteY72" fmla="*/ 1473822 h 1949116"/>
              <a:gd name="connsiteX73" fmla="*/ 983274 w 1097279"/>
              <a:gd name="connsiteY73" fmla="*/ 1611706 h 1949116"/>
              <a:gd name="connsiteX74" fmla="*/ 900082 w 1097279"/>
              <a:gd name="connsiteY74" fmla="*/ 1718949 h 1949116"/>
              <a:gd name="connsiteX75" fmla="*/ 813808 w 1097279"/>
              <a:gd name="connsiteY75" fmla="*/ 1541232 h 1949116"/>
              <a:gd name="connsiteX76" fmla="*/ 15775 w 1097279"/>
              <a:gd name="connsiteY76" fmla="*/ 1240952 h 1949116"/>
              <a:gd name="connsiteX77" fmla="*/ 68156 w 1097279"/>
              <a:gd name="connsiteY77" fmla="*/ 1286913 h 1949116"/>
              <a:gd name="connsiteX78" fmla="*/ 370114 w 1097279"/>
              <a:gd name="connsiteY78" fmla="*/ 1501399 h 1949116"/>
              <a:gd name="connsiteX79" fmla="*/ 493362 w 1097279"/>
              <a:gd name="connsiteY79" fmla="*/ 1584129 h 1949116"/>
              <a:gd name="connsiteX80" fmla="*/ 641260 w 1097279"/>
              <a:gd name="connsiteY80" fmla="*/ 1574937 h 1949116"/>
              <a:gd name="connsiteX81" fmla="*/ 607367 w 1097279"/>
              <a:gd name="connsiteY81" fmla="*/ 1697500 h 1949116"/>
              <a:gd name="connsiteX82" fmla="*/ 518012 w 1097279"/>
              <a:gd name="connsiteY82" fmla="*/ 1777166 h 1949116"/>
              <a:gd name="connsiteX83" fmla="*/ 474875 w 1097279"/>
              <a:gd name="connsiteY83" fmla="*/ 1602514 h 1949116"/>
              <a:gd name="connsiteX84" fmla="*/ 238392 w 1097279"/>
              <a:gd name="connsiteY84" fmla="*/ 1433223 h 1949116"/>
              <a:gd name="connsiteX85" fmla="*/ 0 w 1097279"/>
              <a:gd name="connsiteY85" fmla="*/ 1270382 h 1949116"/>
              <a:gd name="connsiteX86" fmla="*/ 0 w 1097279"/>
              <a:gd name="connsiteY86" fmla="*/ 1073676 h 1949116"/>
              <a:gd name="connsiteX87" fmla="*/ 128673 w 1097279"/>
              <a:gd name="connsiteY87" fmla="*/ 965281 h 1949116"/>
              <a:gd name="connsiteX88" fmla="*/ 558068 w 1097279"/>
              <a:gd name="connsiteY88" fmla="*/ 612816 h 1949116"/>
              <a:gd name="connsiteX89" fmla="*/ 635098 w 1097279"/>
              <a:gd name="connsiteY89" fmla="*/ 545406 h 1949116"/>
              <a:gd name="connsiteX90" fmla="*/ 641260 w 1097279"/>
              <a:gd name="connsiteY90" fmla="*/ 450419 h 1949116"/>
              <a:gd name="connsiteX91" fmla="*/ 770671 w 1097279"/>
              <a:gd name="connsiteY91" fmla="*/ 263511 h 1949116"/>
              <a:gd name="connsiteX92" fmla="*/ 70777 w 1097279"/>
              <a:gd name="connsiteY92" fmla="*/ 235050 h 1949116"/>
              <a:gd name="connsiteX93" fmla="*/ 122946 w 1097279"/>
              <a:gd name="connsiteY93" fmla="*/ 300437 h 1949116"/>
              <a:gd name="connsiteX94" fmla="*/ 770 w 1097279"/>
              <a:gd name="connsiteY94" fmla="*/ 435317 h 1949116"/>
              <a:gd name="connsiteX95" fmla="*/ 0 w 1097279"/>
              <a:gd name="connsiteY95" fmla="*/ 436584 h 1949116"/>
              <a:gd name="connsiteX96" fmla="*/ 0 w 1097279"/>
              <a:gd name="connsiteY96" fmla="*/ 256689 h 1949116"/>
              <a:gd name="connsiteX97" fmla="*/ 27143 w 1097279"/>
              <a:gd name="connsiteY97" fmla="*/ 235481 h 1949116"/>
              <a:gd name="connsiteX98" fmla="*/ 70777 w 1097279"/>
              <a:gd name="connsiteY98" fmla="*/ 235050 h 1949116"/>
              <a:gd name="connsiteX99" fmla="*/ 200647 w 1097279"/>
              <a:gd name="connsiteY99" fmla="*/ 0 h 1949116"/>
              <a:gd name="connsiteX100" fmla="*/ 222216 w 1097279"/>
              <a:gd name="connsiteY100" fmla="*/ 0 h 1949116"/>
              <a:gd name="connsiteX101" fmla="*/ 222216 w 1097279"/>
              <a:gd name="connsiteY101" fmla="*/ 3064 h 1949116"/>
              <a:gd name="connsiteX102" fmla="*/ 302327 w 1097279"/>
              <a:gd name="connsiteY102" fmla="*/ 64345 h 1949116"/>
              <a:gd name="connsiteX103" fmla="*/ 440982 w 1097279"/>
              <a:gd name="connsiteY103" fmla="*/ 137883 h 1949116"/>
              <a:gd name="connsiteX104" fmla="*/ 246866 w 1097279"/>
              <a:gd name="connsiteY104" fmla="*/ 275767 h 1949116"/>
              <a:gd name="connsiteX105" fmla="*/ 28100 w 1097279"/>
              <a:gd name="connsiteY105" fmla="*/ 870198 h 1949116"/>
              <a:gd name="connsiteX106" fmla="*/ 0 w 1097279"/>
              <a:gd name="connsiteY106" fmla="*/ 937752 h 1949116"/>
              <a:gd name="connsiteX107" fmla="*/ 0 w 1097279"/>
              <a:gd name="connsiteY107" fmla="*/ 849367 h 1949116"/>
              <a:gd name="connsiteX108" fmla="*/ 222216 w 1097279"/>
              <a:gd name="connsiteY108" fmla="*/ 263511 h 1949116"/>
              <a:gd name="connsiteX109" fmla="*/ 200647 w 1097279"/>
              <a:gd name="connsiteY109" fmla="*/ 0 h 194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097279" h="1949116">
                <a:moveTo>
                  <a:pt x="0" y="1695815"/>
                </a:moveTo>
                <a:lnTo>
                  <a:pt x="7867" y="1742679"/>
                </a:lnTo>
                <a:lnTo>
                  <a:pt x="42224" y="1949116"/>
                </a:lnTo>
                <a:lnTo>
                  <a:pt x="9113" y="1949116"/>
                </a:lnTo>
                <a:lnTo>
                  <a:pt x="0" y="1890647"/>
                </a:lnTo>
                <a:close/>
                <a:moveTo>
                  <a:pt x="0" y="1374109"/>
                </a:moveTo>
                <a:lnTo>
                  <a:pt x="92420" y="1572256"/>
                </a:lnTo>
                <a:cubicBezTo>
                  <a:pt x="133631" y="1663029"/>
                  <a:pt x="174458" y="1754186"/>
                  <a:pt x="216054" y="1844576"/>
                </a:cubicBezTo>
                <a:cubicBezTo>
                  <a:pt x="277678" y="1832320"/>
                  <a:pt x="342383" y="1936498"/>
                  <a:pt x="246866" y="1924242"/>
                </a:cubicBezTo>
                <a:cubicBezTo>
                  <a:pt x="243785" y="1934967"/>
                  <a:pt x="239933" y="1943393"/>
                  <a:pt x="233771" y="1948755"/>
                </a:cubicBezTo>
                <a:lnTo>
                  <a:pt x="232182" y="1949116"/>
                </a:lnTo>
                <a:lnTo>
                  <a:pt x="191813" y="1949116"/>
                </a:lnTo>
                <a:lnTo>
                  <a:pt x="185819" y="1942627"/>
                </a:lnTo>
                <a:cubicBezTo>
                  <a:pt x="176576" y="1923668"/>
                  <a:pt x="196796" y="1887473"/>
                  <a:pt x="194485" y="1859896"/>
                </a:cubicBezTo>
                <a:cubicBezTo>
                  <a:pt x="194485" y="1826192"/>
                  <a:pt x="151348" y="1761846"/>
                  <a:pt x="132861" y="1718949"/>
                </a:cubicBezTo>
                <a:cubicBezTo>
                  <a:pt x="105130" y="1659200"/>
                  <a:pt x="78940" y="1599450"/>
                  <a:pt x="52750" y="1540084"/>
                </a:cubicBezTo>
                <a:lnTo>
                  <a:pt x="0" y="1423822"/>
                </a:lnTo>
                <a:close/>
                <a:moveTo>
                  <a:pt x="0" y="1277040"/>
                </a:moveTo>
                <a:lnTo>
                  <a:pt x="4702" y="1291797"/>
                </a:lnTo>
                <a:cubicBezTo>
                  <a:pt x="16545" y="1313341"/>
                  <a:pt x="39654" y="1330577"/>
                  <a:pt x="55831" y="1351259"/>
                </a:cubicBezTo>
                <a:cubicBezTo>
                  <a:pt x="191404" y="1510591"/>
                  <a:pt x="326977" y="1676052"/>
                  <a:pt x="462550" y="1844576"/>
                </a:cubicBezTo>
                <a:cubicBezTo>
                  <a:pt x="484119" y="1872153"/>
                  <a:pt x="511850" y="1911986"/>
                  <a:pt x="533418" y="1918114"/>
                </a:cubicBezTo>
                <a:cubicBezTo>
                  <a:pt x="581947" y="1936499"/>
                  <a:pt x="637409" y="1927307"/>
                  <a:pt x="685505" y="1935781"/>
                </a:cubicBezTo>
                <a:lnTo>
                  <a:pt x="723012" y="1949116"/>
                </a:lnTo>
                <a:lnTo>
                  <a:pt x="501674" y="1949116"/>
                </a:lnTo>
                <a:lnTo>
                  <a:pt x="502606" y="1942627"/>
                </a:lnTo>
                <a:cubicBezTo>
                  <a:pt x="419414" y="1843044"/>
                  <a:pt x="335451" y="1739632"/>
                  <a:pt x="251102" y="1635836"/>
                </a:cubicBezTo>
                <a:lnTo>
                  <a:pt x="0" y="1330049"/>
                </a:lnTo>
                <a:close/>
                <a:moveTo>
                  <a:pt x="342383" y="447355"/>
                </a:moveTo>
                <a:cubicBezTo>
                  <a:pt x="373195" y="444291"/>
                  <a:pt x="382439" y="462676"/>
                  <a:pt x="394764" y="490252"/>
                </a:cubicBezTo>
                <a:cubicBezTo>
                  <a:pt x="431738" y="474932"/>
                  <a:pt x="450225" y="505573"/>
                  <a:pt x="450225" y="523957"/>
                </a:cubicBezTo>
                <a:cubicBezTo>
                  <a:pt x="450225" y="572983"/>
                  <a:pt x="385520" y="569919"/>
                  <a:pt x="345464" y="579111"/>
                </a:cubicBezTo>
                <a:cubicBezTo>
                  <a:pt x="237622" y="720058"/>
                  <a:pt x="132861" y="870198"/>
                  <a:pt x="28100" y="1014210"/>
                </a:cubicBezTo>
                <a:cubicBezTo>
                  <a:pt x="21938" y="1023403"/>
                  <a:pt x="13464" y="1033361"/>
                  <a:pt x="6532" y="1044085"/>
                </a:cubicBezTo>
                <a:lnTo>
                  <a:pt x="0" y="1056505"/>
                </a:lnTo>
                <a:lnTo>
                  <a:pt x="0" y="1010146"/>
                </a:lnTo>
                <a:lnTo>
                  <a:pt x="144416" y="816960"/>
                </a:lnTo>
                <a:cubicBezTo>
                  <a:pt x="204499" y="733081"/>
                  <a:pt x="263813" y="648053"/>
                  <a:pt x="323896" y="563790"/>
                </a:cubicBezTo>
                <a:cubicBezTo>
                  <a:pt x="305409" y="527021"/>
                  <a:pt x="290003" y="450419"/>
                  <a:pt x="342383" y="447355"/>
                </a:cubicBezTo>
                <a:close/>
                <a:moveTo>
                  <a:pt x="770671" y="263511"/>
                </a:moveTo>
                <a:cubicBezTo>
                  <a:pt x="835376" y="272703"/>
                  <a:pt x="860026" y="343177"/>
                  <a:pt x="853864" y="401394"/>
                </a:cubicBezTo>
                <a:cubicBezTo>
                  <a:pt x="989437" y="389138"/>
                  <a:pt x="1001762" y="579111"/>
                  <a:pt x="875432" y="597495"/>
                </a:cubicBezTo>
                <a:cubicBezTo>
                  <a:pt x="804564" y="606688"/>
                  <a:pt x="712128" y="566854"/>
                  <a:pt x="659747" y="576047"/>
                </a:cubicBezTo>
                <a:cubicBezTo>
                  <a:pt x="641260" y="579111"/>
                  <a:pt x="598123" y="618944"/>
                  <a:pt x="573474" y="640392"/>
                </a:cubicBezTo>
                <a:cubicBezTo>
                  <a:pt x="437901" y="750699"/>
                  <a:pt x="305409" y="861006"/>
                  <a:pt x="166754" y="971313"/>
                </a:cubicBezTo>
                <a:cubicBezTo>
                  <a:pt x="111292" y="1017274"/>
                  <a:pt x="55831" y="1060171"/>
                  <a:pt x="12694" y="1109197"/>
                </a:cubicBezTo>
                <a:cubicBezTo>
                  <a:pt x="200647" y="1029530"/>
                  <a:pt x="385520" y="943736"/>
                  <a:pt x="570392" y="861006"/>
                </a:cubicBezTo>
                <a:cubicBezTo>
                  <a:pt x="585798" y="805853"/>
                  <a:pt x="591961" y="716994"/>
                  <a:pt x="659747" y="713930"/>
                </a:cubicBezTo>
                <a:cubicBezTo>
                  <a:pt x="696722" y="713930"/>
                  <a:pt x="733696" y="753763"/>
                  <a:pt x="709047" y="805853"/>
                </a:cubicBezTo>
                <a:cubicBezTo>
                  <a:pt x="770671" y="805853"/>
                  <a:pt x="782996" y="906967"/>
                  <a:pt x="721372" y="919224"/>
                </a:cubicBezTo>
                <a:cubicBezTo>
                  <a:pt x="665910" y="931480"/>
                  <a:pt x="625854" y="882455"/>
                  <a:pt x="576555" y="885519"/>
                </a:cubicBezTo>
                <a:cubicBezTo>
                  <a:pt x="539580" y="885519"/>
                  <a:pt x="481037" y="928416"/>
                  <a:pt x="437901" y="946800"/>
                </a:cubicBezTo>
                <a:cubicBezTo>
                  <a:pt x="302327" y="1008082"/>
                  <a:pt x="145186" y="1072428"/>
                  <a:pt x="25019" y="1136773"/>
                </a:cubicBezTo>
                <a:cubicBezTo>
                  <a:pt x="299246" y="1096940"/>
                  <a:pt x="564230" y="1050979"/>
                  <a:pt x="835376" y="1008082"/>
                </a:cubicBezTo>
                <a:cubicBezTo>
                  <a:pt x="875432" y="949864"/>
                  <a:pt x="890838" y="821173"/>
                  <a:pt x="992518" y="830365"/>
                </a:cubicBezTo>
                <a:cubicBezTo>
                  <a:pt x="1047980" y="833429"/>
                  <a:pt x="1084954" y="910031"/>
                  <a:pt x="1038736" y="962121"/>
                </a:cubicBezTo>
                <a:cubicBezTo>
                  <a:pt x="1072629" y="974377"/>
                  <a:pt x="1088035" y="998890"/>
                  <a:pt x="1097279" y="1035659"/>
                </a:cubicBezTo>
                <a:cubicBezTo>
                  <a:pt x="1097279" y="1035659"/>
                  <a:pt x="1097279" y="1038723"/>
                  <a:pt x="1097279" y="1038723"/>
                </a:cubicBezTo>
                <a:cubicBezTo>
                  <a:pt x="1091117" y="1124517"/>
                  <a:pt x="1004843" y="1124517"/>
                  <a:pt x="933975" y="1084684"/>
                </a:cubicBezTo>
                <a:cubicBezTo>
                  <a:pt x="909325" y="1072428"/>
                  <a:pt x="881594" y="1038723"/>
                  <a:pt x="853864" y="1035659"/>
                </a:cubicBezTo>
                <a:cubicBezTo>
                  <a:pt x="832295" y="1032595"/>
                  <a:pt x="782996" y="1044851"/>
                  <a:pt x="749103" y="1050979"/>
                </a:cubicBezTo>
                <a:cubicBezTo>
                  <a:pt x="650504" y="1066299"/>
                  <a:pt x="539580" y="1084684"/>
                  <a:pt x="437901" y="1103068"/>
                </a:cubicBezTo>
                <a:cubicBezTo>
                  <a:pt x="283840" y="1127581"/>
                  <a:pt x="151348" y="1145966"/>
                  <a:pt x="34262" y="1176606"/>
                </a:cubicBezTo>
                <a:cubicBezTo>
                  <a:pt x="234541" y="1201119"/>
                  <a:pt x="444063" y="1216439"/>
                  <a:pt x="647423" y="1240952"/>
                </a:cubicBezTo>
                <a:cubicBezTo>
                  <a:pt x="696722" y="1204183"/>
                  <a:pt x="761427" y="1136773"/>
                  <a:pt x="782996" y="1225632"/>
                </a:cubicBezTo>
                <a:cubicBezTo>
                  <a:pt x="789158" y="1247080"/>
                  <a:pt x="767590" y="1253208"/>
                  <a:pt x="755265" y="1271593"/>
                </a:cubicBezTo>
                <a:cubicBezTo>
                  <a:pt x="782996" y="1305298"/>
                  <a:pt x="752184" y="1339003"/>
                  <a:pt x="727534" y="1339003"/>
                </a:cubicBezTo>
                <a:cubicBezTo>
                  <a:pt x="681316" y="1342067"/>
                  <a:pt x="678235" y="1280785"/>
                  <a:pt x="647423" y="1262401"/>
                </a:cubicBezTo>
                <a:cubicBezTo>
                  <a:pt x="444063" y="1244016"/>
                  <a:pt x="225297" y="1219503"/>
                  <a:pt x="28100" y="1204183"/>
                </a:cubicBezTo>
                <a:cubicBezTo>
                  <a:pt x="52749" y="1228696"/>
                  <a:pt x="89724" y="1234824"/>
                  <a:pt x="123617" y="1247080"/>
                </a:cubicBezTo>
                <a:cubicBezTo>
                  <a:pt x="317733" y="1320618"/>
                  <a:pt x="527256" y="1400284"/>
                  <a:pt x="724453" y="1473822"/>
                </a:cubicBezTo>
                <a:cubicBezTo>
                  <a:pt x="758346" y="1486079"/>
                  <a:pt x="801483" y="1507527"/>
                  <a:pt x="823052" y="1507527"/>
                </a:cubicBezTo>
                <a:cubicBezTo>
                  <a:pt x="872351" y="1510591"/>
                  <a:pt x="943219" y="1449309"/>
                  <a:pt x="1011005" y="1473822"/>
                </a:cubicBezTo>
                <a:cubicBezTo>
                  <a:pt x="1069548" y="1495271"/>
                  <a:pt x="1060305" y="1605578"/>
                  <a:pt x="983274" y="1611706"/>
                </a:cubicBezTo>
                <a:cubicBezTo>
                  <a:pt x="1007924" y="1679116"/>
                  <a:pt x="961706" y="1731205"/>
                  <a:pt x="900082" y="1718949"/>
                </a:cubicBezTo>
                <a:cubicBezTo>
                  <a:pt x="835376" y="1703628"/>
                  <a:pt x="835376" y="1599450"/>
                  <a:pt x="813808" y="1541232"/>
                </a:cubicBezTo>
                <a:cubicBezTo>
                  <a:pt x="551905" y="1437053"/>
                  <a:pt x="280759" y="1342067"/>
                  <a:pt x="15775" y="1240952"/>
                </a:cubicBezTo>
                <a:cubicBezTo>
                  <a:pt x="25019" y="1259336"/>
                  <a:pt x="49668" y="1274657"/>
                  <a:pt x="68156" y="1286913"/>
                </a:cubicBezTo>
                <a:cubicBezTo>
                  <a:pt x="163673" y="1357387"/>
                  <a:pt x="271515" y="1430925"/>
                  <a:pt x="370114" y="1501399"/>
                </a:cubicBezTo>
                <a:cubicBezTo>
                  <a:pt x="404007" y="1522848"/>
                  <a:pt x="459469" y="1578001"/>
                  <a:pt x="493362" y="1584129"/>
                </a:cubicBezTo>
                <a:cubicBezTo>
                  <a:pt x="533418" y="1590257"/>
                  <a:pt x="595042" y="1559617"/>
                  <a:pt x="641260" y="1574937"/>
                </a:cubicBezTo>
                <a:cubicBezTo>
                  <a:pt x="699803" y="1596386"/>
                  <a:pt x="690560" y="1703628"/>
                  <a:pt x="607367" y="1697500"/>
                </a:cubicBezTo>
                <a:cubicBezTo>
                  <a:pt x="619692" y="1767974"/>
                  <a:pt x="564230" y="1798615"/>
                  <a:pt x="518012" y="1777166"/>
                </a:cubicBezTo>
                <a:cubicBezTo>
                  <a:pt x="468713" y="1755718"/>
                  <a:pt x="484119" y="1663795"/>
                  <a:pt x="474875" y="1602514"/>
                </a:cubicBezTo>
                <a:cubicBezTo>
                  <a:pt x="396304" y="1545829"/>
                  <a:pt x="317733" y="1489143"/>
                  <a:pt x="238392" y="1433223"/>
                </a:cubicBezTo>
                <a:lnTo>
                  <a:pt x="0" y="1270382"/>
                </a:lnTo>
                <a:lnTo>
                  <a:pt x="0" y="1073676"/>
                </a:lnTo>
                <a:lnTo>
                  <a:pt x="128673" y="965281"/>
                </a:lnTo>
                <a:cubicBezTo>
                  <a:pt x="267471" y="849516"/>
                  <a:pt x="417103" y="727719"/>
                  <a:pt x="558068" y="612816"/>
                </a:cubicBezTo>
                <a:cubicBezTo>
                  <a:pt x="582717" y="591367"/>
                  <a:pt x="628935" y="566854"/>
                  <a:pt x="635098" y="545406"/>
                </a:cubicBezTo>
                <a:cubicBezTo>
                  <a:pt x="647423" y="514765"/>
                  <a:pt x="638179" y="477996"/>
                  <a:pt x="641260" y="450419"/>
                </a:cubicBezTo>
                <a:cubicBezTo>
                  <a:pt x="644341" y="364625"/>
                  <a:pt x="665910" y="254318"/>
                  <a:pt x="770671" y="263511"/>
                </a:cubicBezTo>
                <a:close/>
                <a:moveTo>
                  <a:pt x="70777" y="235050"/>
                </a:moveTo>
                <a:cubicBezTo>
                  <a:pt x="99163" y="243080"/>
                  <a:pt x="122946" y="266788"/>
                  <a:pt x="122946" y="300437"/>
                </a:cubicBezTo>
                <a:cubicBezTo>
                  <a:pt x="122946" y="367355"/>
                  <a:pt x="38363" y="389772"/>
                  <a:pt x="770" y="435317"/>
                </a:cubicBezTo>
                <a:lnTo>
                  <a:pt x="0" y="436584"/>
                </a:lnTo>
                <a:lnTo>
                  <a:pt x="0" y="256689"/>
                </a:lnTo>
                <a:lnTo>
                  <a:pt x="27143" y="235481"/>
                </a:lnTo>
                <a:cubicBezTo>
                  <a:pt x="41240" y="230940"/>
                  <a:pt x="56584" y="231035"/>
                  <a:pt x="70777" y="235050"/>
                </a:cubicBezTo>
                <a:close/>
                <a:moveTo>
                  <a:pt x="200647" y="0"/>
                </a:moveTo>
                <a:cubicBezTo>
                  <a:pt x="206810" y="0"/>
                  <a:pt x="216054" y="0"/>
                  <a:pt x="222216" y="0"/>
                </a:cubicBezTo>
                <a:cubicBezTo>
                  <a:pt x="222216" y="0"/>
                  <a:pt x="222216" y="3064"/>
                  <a:pt x="222216" y="3064"/>
                </a:cubicBezTo>
                <a:cubicBezTo>
                  <a:pt x="268434" y="6128"/>
                  <a:pt x="283840" y="33705"/>
                  <a:pt x="302327" y="64345"/>
                </a:cubicBezTo>
                <a:cubicBezTo>
                  <a:pt x="354708" y="12256"/>
                  <a:pt x="456388" y="55153"/>
                  <a:pt x="440982" y="137883"/>
                </a:cubicBezTo>
                <a:cubicBezTo>
                  <a:pt x="428657" y="214485"/>
                  <a:pt x="296165" y="242062"/>
                  <a:pt x="246866" y="275767"/>
                </a:cubicBezTo>
                <a:cubicBezTo>
                  <a:pt x="172917" y="471868"/>
                  <a:pt x="105130" y="671033"/>
                  <a:pt x="28100" y="870198"/>
                </a:cubicBezTo>
                <a:lnTo>
                  <a:pt x="0" y="937752"/>
                </a:lnTo>
                <a:lnTo>
                  <a:pt x="0" y="849367"/>
                </a:lnTo>
                <a:lnTo>
                  <a:pt x="222216" y="263511"/>
                </a:lnTo>
                <a:cubicBezTo>
                  <a:pt x="179079" y="199165"/>
                  <a:pt x="74318" y="52089"/>
                  <a:pt x="20064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8" name="Rectangle 7"/>
          <p:cNvSpPr/>
          <p:nvPr/>
        </p:nvSpPr>
        <p:spPr bwMode="white">
          <a:xfrm>
            <a:off x="0" y="0"/>
            <a:ext cx="9141714" cy="1804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71550" y="304800"/>
            <a:ext cx="7200900" cy="12954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0" y="2286001"/>
            <a:ext cx="72009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78752" y="6499655"/>
            <a:ext cx="1028700" cy="221821"/>
          </a:xfrm>
          <a:prstGeom prst="rect">
            <a:avLst/>
          </a:prstGeom>
        </p:spPr>
        <p:txBody>
          <a:bodyPr vert="horz" lIns="91440" tIns="45720" rIns="91440" bIns="45720" rtlCol="0" anchor="ctr"/>
          <a:lstStyle>
            <a:lvl1pPr algn="r">
              <a:defRPr sz="800">
                <a:solidFill>
                  <a:schemeClr val="tx1"/>
                </a:solidFill>
              </a:defRPr>
            </a:lvl1pPr>
          </a:lstStyle>
          <a:p>
            <a:fld id="{A731277A-089A-4FCD-8BA0-D590859AFA74}" type="datetime1">
              <a:rPr lang="en-US" smtClean="0"/>
              <a:t>3/17/2014</a:t>
            </a:fld>
            <a:endParaRPr lang="en-US"/>
          </a:p>
        </p:txBody>
      </p:sp>
      <p:sp>
        <p:nvSpPr>
          <p:cNvPr id="5" name="Footer Placeholder 4"/>
          <p:cNvSpPr>
            <a:spLocks noGrp="1"/>
          </p:cNvSpPr>
          <p:nvPr>
            <p:ph type="ftr" sz="quarter" idx="3"/>
          </p:nvPr>
        </p:nvSpPr>
        <p:spPr>
          <a:xfrm>
            <a:off x="971549" y="6499655"/>
            <a:ext cx="4800600" cy="221821"/>
          </a:xfrm>
          <a:prstGeom prst="rect">
            <a:avLst/>
          </a:prstGeom>
        </p:spPr>
        <p:txBody>
          <a:bodyPr vert="horz" lIns="91440" tIns="45720" rIns="91440" bIns="45720" rtlCol="0" anchor="ctr"/>
          <a:lstStyle>
            <a:lvl1pPr algn="l">
              <a:defRPr sz="800">
                <a:solidFill>
                  <a:schemeClr val="tx1"/>
                </a:solidFill>
              </a:defRPr>
            </a:lvl1pPr>
          </a:lstStyle>
          <a:p>
            <a:endParaRPr lang="en-US"/>
          </a:p>
        </p:txBody>
      </p:sp>
      <p:sp>
        <p:nvSpPr>
          <p:cNvPr id="6" name="Slide Number Placeholder 5"/>
          <p:cNvSpPr>
            <a:spLocks noGrp="1"/>
          </p:cNvSpPr>
          <p:nvPr>
            <p:ph type="sldNum" sz="quarter" idx="4"/>
          </p:nvPr>
        </p:nvSpPr>
        <p:spPr>
          <a:xfrm>
            <a:off x="7414054" y="6499655"/>
            <a:ext cx="758397" cy="221821"/>
          </a:xfrm>
          <a:prstGeom prst="rect">
            <a:avLst/>
          </a:prstGeom>
        </p:spPr>
        <p:txBody>
          <a:bodyPr vert="horz" lIns="91440" tIns="45720" rIns="91440" bIns="45720" rtlCol="0" anchor="ctr"/>
          <a:lstStyle>
            <a:lvl1pPr algn="r">
              <a:defRPr sz="800">
                <a:solidFill>
                  <a:schemeClr val="tx1"/>
                </a:solidFill>
              </a:defRPr>
            </a:lvl1pPr>
          </a:lstStyle>
          <a:p>
            <a:fld id="{AC90AFF6-8BA1-4B32-BE45-394ADAD37B54}" type="slidenum">
              <a:rPr lang="en-US" smtClean="0"/>
              <a:pPr/>
              <a:t>‹#›</a:t>
            </a:fld>
            <a:endParaRPr lang="en-US"/>
          </a:p>
        </p:txBody>
      </p:sp>
      <p:cxnSp>
        <p:nvCxnSpPr>
          <p:cNvPr id="10" name="Straight Connector 9"/>
          <p:cNvCxnSpPr/>
          <p:nvPr/>
        </p:nvCxnSpPr>
        <p:spPr bwMode="grayWhite">
          <a:xfrm>
            <a:off x="1143" y="1804086"/>
            <a:ext cx="914171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91085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77724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362200"/>
            <a:ext cx="4648200" cy="1524000"/>
          </a:xfrm>
        </p:spPr>
        <p:txBody>
          <a:bodyPr>
            <a:normAutofit fontScale="90000"/>
          </a:bodyPr>
          <a:lstStyle/>
          <a:p>
            <a: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BÀI THUYẾT TRÌNH MÔN</a:t>
            </a:r>
            <a:b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br>
            <a: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TÀI CHÍNH TIỀN TỆ</a:t>
            </a:r>
            <a:b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br>
            <a: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r>
            <a:br>
              <a:rPr lang="en-US" sz="36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br>
            <a:endPar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endParaRPr>
          </a:p>
        </p:txBody>
      </p:sp>
      <p:sp>
        <p:nvSpPr>
          <p:cNvPr id="7" name="Rectangle 6"/>
          <p:cNvSpPr/>
          <p:nvPr/>
        </p:nvSpPr>
        <p:spPr>
          <a:xfrm>
            <a:off x="2590800" y="2819400"/>
            <a:ext cx="4038600" cy="838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LẠM PHÁT MỤC TIÊU</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001" y="4800600"/>
            <a:ext cx="965199" cy="533400"/>
          </a:xfrm>
          <a:prstGeom prst="rect">
            <a:avLst/>
          </a:prstGeom>
        </p:spPr>
      </p:pic>
      <p:pic>
        <p:nvPicPr>
          <p:cNvPr id="5" name="Picture 2" descr="C:\Users\HUNG\Desktop\lam pha muc tieu.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9834" y="3720372"/>
            <a:ext cx="1447800" cy="638264"/>
          </a:xfrm>
          <a:prstGeom prst="rect">
            <a:avLst/>
          </a:prstGeom>
          <a:noFill/>
          <a:extLst>
            <a:ext uri="{909E8E84-426E-40DD-AFC4-6F175D3DCCD1}">
              <a14:hiddenFill xmlns:a14="http://schemas.microsoft.com/office/drawing/2010/main">
                <a:solidFill>
                  <a:srgbClr val="FFFFFF"/>
                </a:solidFill>
              </a14:hiddenFill>
            </a:ext>
          </a:extLst>
        </p:spPr>
      </p:pic>
      <p:sp>
        <p:nvSpPr>
          <p:cNvPr id="6" name="CustomShape 2"/>
          <p:cNvSpPr/>
          <p:nvPr/>
        </p:nvSpPr>
        <p:spPr>
          <a:xfrm>
            <a:off x="3993000" y="4343400"/>
            <a:ext cx="1798200" cy="670320"/>
          </a:xfrm>
          <a:prstGeom prst="rect">
            <a:avLst/>
          </a:prstGeom>
        </p:spPr>
        <p:txBody>
          <a:bodyPr lIns="90000" tIns="0" rIns="90000" bIns="45000"/>
          <a:lstStyle/>
          <a:p>
            <a:pPr>
              <a:lnSpc>
                <a:spcPct val="100000"/>
              </a:lnSpc>
            </a:pPr>
            <a:r>
              <a:rPr lang="vi-VN" sz="2600" b="1" i="1" dirty="0">
                <a:latin typeface="+mj-lt"/>
              </a:rPr>
              <a:t>Nhóm 2</a:t>
            </a:r>
            <a:endParaRPr dirty="0">
              <a:latin typeface="+mj-lt"/>
            </a:endParaRPr>
          </a:p>
        </p:txBody>
      </p:sp>
    </p:spTree>
    <p:extLst>
      <p:ext uri="{BB962C8B-B14F-4D97-AF65-F5344CB8AC3E}">
        <p14:creationId xmlns:p14="http://schemas.microsoft.com/office/powerpoint/2010/main" val="4085477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750" fill="hold"/>
                                        <p:tgtEl>
                                          <p:spTgt spid="5"/>
                                        </p:tgtEl>
                                        <p:attrNameLst>
                                          <p:attrName>ppt_w</p:attrName>
                                        </p:attrNameLst>
                                      </p:cBhvr>
                                      <p:tavLst>
                                        <p:tav tm="0">
                                          <p:val>
                                            <p:fltVal val="0"/>
                                          </p:val>
                                        </p:tav>
                                        <p:tav tm="100000">
                                          <p:val>
                                            <p:strVal val="#ppt_w"/>
                                          </p:val>
                                        </p:tav>
                                      </p:tavLst>
                                    </p:anim>
                                    <p:anim calcmode="lin" valueType="num">
                                      <p:cBhvr>
                                        <p:cTn id="32" dur="750" fill="hold"/>
                                        <p:tgtEl>
                                          <p:spTgt spid="5"/>
                                        </p:tgtEl>
                                        <p:attrNameLst>
                                          <p:attrName>ppt_h</p:attrName>
                                        </p:attrNameLst>
                                      </p:cBhvr>
                                      <p:tavLst>
                                        <p:tav tm="0">
                                          <p:val>
                                            <p:fltVal val="0"/>
                                          </p:val>
                                        </p:tav>
                                        <p:tav tm="100000">
                                          <p:val>
                                            <p:strVal val="#ppt_h"/>
                                          </p:val>
                                        </p:tav>
                                      </p:tavLst>
                                    </p:anim>
                                    <p:anim calcmode="lin" valueType="num">
                                      <p:cBhvr>
                                        <p:cTn id="33" dur="750" fill="hold"/>
                                        <p:tgtEl>
                                          <p:spTgt spid="5"/>
                                        </p:tgtEl>
                                        <p:attrNameLst>
                                          <p:attrName>style.rotation</p:attrName>
                                        </p:attrNameLst>
                                      </p:cBhvr>
                                      <p:tavLst>
                                        <p:tav tm="0">
                                          <p:val>
                                            <p:fltVal val="90"/>
                                          </p:val>
                                        </p:tav>
                                        <p:tav tm="100000">
                                          <p:val>
                                            <p:fltVal val="0"/>
                                          </p:val>
                                        </p:tav>
                                      </p:tavLst>
                                    </p:anim>
                                    <p:animEffect transition="in" filter="fade">
                                      <p:cBhvr>
                                        <p:cTn id="34" dur="75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058400" y="2132999"/>
            <a:ext cx="7018800" cy="4120309"/>
          </a:xfrm>
          <a:prstGeom prst="rect">
            <a:avLst/>
          </a:prstGeom>
        </p:spPr>
        <p:txBody>
          <a:bodyPr lIns="90000" tIns="45000" rIns="90000" bIns="45000" anchor="t"/>
          <a:lstStyle/>
          <a:p>
            <a:pPr marL="457200" indent="-457200">
              <a:buFont typeface="Wingdings" pitchFamily="2" charset="2"/>
              <a:buChar char="v"/>
            </a:pPr>
            <a:r>
              <a:rPr lang="vi-VN" sz="2800" b="1" dirty="0" smtClean="0">
                <a:latin typeface="Times New Roman"/>
              </a:rPr>
              <a:t>Thái Lan</a:t>
            </a:r>
            <a:endParaRPr lang="vi-VN" sz="2800" b="1" dirty="0">
              <a:latin typeface="Times New Roman"/>
            </a:endParaRPr>
          </a:p>
          <a:p>
            <a:pPr marL="914400" lvl="1" indent="-457200">
              <a:buFont typeface="Wingdings" pitchFamily="2" charset="2"/>
              <a:buChar char="ü"/>
            </a:pPr>
            <a:r>
              <a:rPr lang="vi-VN" sz="2800" dirty="0" smtClean="0">
                <a:latin typeface="Times New Roman"/>
              </a:rPr>
              <a:t>Năm </a:t>
            </a:r>
            <a:r>
              <a:rPr lang="vi-VN" sz="2800" dirty="0">
                <a:latin typeface="Times New Roman"/>
              </a:rPr>
              <a:t>2000, Thái Lan bắt đầu theo đuổi khuôn khổ lạm phát mục tiêu.</a:t>
            </a:r>
            <a:endParaRPr dirty="0"/>
          </a:p>
          <a:p>
            <a:endParaRPr dirty="0"/>
          </a:p>
          <a:p>
            <a:pPr marL="914400" lvl="1" indent="-457200">
              <a:buFont typeface="Wingdings" pitchFamily="2" charset="2"/>
              <a:buChar char="ü"/>
            </a:pPr>
            <a:r>
              <a:rPr lang="vi-VN" sz="2800" dirty="0">
                <a:latin typeface="Times New Roman"/>
              </a:rPr>
              <a:t>Ngân hàng Trung ương Thái Lan sử dụng mức lãi mua lại 14 ngày làm lãi chủ đạo để điều hành chính sách tiền tệ, qua đó  tác động đến tỷ lệ lạm phát.</a:t>
            </a:r>
            <a:endParaRPr dirty="0"/>
          </a:p>
        </p:txBody>
      </p:sp>
      <p:pic>
        <p:nvPicPr>
          <p:cNvPr id="4098" name="Picture 2" descr="C:\Users\HUNG\Desktop\quoc ky thai la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2209800"/>
            <a:ext cx="609600" cy="41620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p:txBody>
          <a:bodyPr anchor="t">
            <a:normAutofit fontScale="90000"/>
          </a:bodyPr>
          <a:lstStyle/>
          <a:p>
            <a:pPr algn="ctr">
              <a:lnSpc>
                <a:spcPct val="100000"/>
              </a:lnSpc>
            </a:pPr>
            <a:r>
              <a:rPr lang="vi-VN" sz="3600" b="1" dirty="0" smtClean="0">
                <a:solidFill>
                  <a:srgbClr val="0D0D0D"/>
                </a:solidFill>
              </a:rPr>
              <a:t>Kinh </a:t>
            </a:r>
            <a:r>
              <a:rPr lang="vi-VN" sz="3600" b="1" dirty="0">
                <a:solidFill>
                  <a:srgbClr val="0D0D0D"/>
                </a:solidFill>
              </a:rPr>
              <a:t>ngiệm của một số nước thực hiện chính sách </a:t>
            </a:r>
            <a:r>
              <a:rPr lang="vi-VN" sz="3600" b="1" dirty="0" smtClean="0">
                <a:solidFill>
                  <a:srgbClr val="0D0D0D"/>
                </a:solidFill>
              </a:rPr>
              <a:t>lạm </a:t>
            </a:r>
            <a:r>
              <a:rPr lang="vi-VN" sz="3600" b="1" dirty="0">
                <a:solidFill>
                  <a:srgbClr val="0D0D0D"/>
                </a:solidFill>
              </a:rPr>
              <a:t>phát mục </a:t>
            </a:r>
            <a:r>
              <a:rPr lang="vi-VN" sz="3600" b="1" dirty="0" smtClean="0">
                <a:solidFill>
                  <a:srgbClr val="0D0D0D"/>
                </a:solidFill>
              </a:rPr>
              <a:t>tiêu</a:t>
            </a:r>
            <a:r>
              <a:rPr lang="vi-VN" sz="3600" dirty="0" smtClean="0">
                <a:solidFill>
                  <a:srgbClr val="0D0D0D"/>
                </a:solidFill>
              </a:rPr>
              <a:t> </a:t>
            </a:r>
            <a:r>
              <a:rPr lang="vi-VN" dirty="0" smtClean="0"/>
              <a:t/>
            </a:r>
            <a:br>
              <a:rPr lang="vi-VN" dirty="0" smtClean="0"/>
            </a:br>
            <a:endParaRPr lang="vi-VN" dirty="0"/>
          </a:p>
        </p:txBody>
      </p:sp>
    </p:spTree>
  </p:cSld>
  <p:clrMapOvr>
    <a:masterClrMapping/>
  </p:clrMapOvr>
  <p:transition spd="slow">
    <p:split orient="vert"/>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additive="repl">
                                        <p:cTn id="7" dur="1000" fill="freeze"/>
                                        <p:tgtEl>
                                          <p:spTgt spid="105"/>
                                        </p:tgtEl>
                                      </p:cBhvr>
                                    </p:animEffect>
                                    <p:anim calcmode="lin" valueType="num">
                                      <p:cBhvr additive="repl">
                                        <p:cTn id="8" dur="1000" fill="hold"/>
                                        <p:tgtEl>
                                          <p:spTgt spid="105"/>
                                        </p:tgtEl>
                                        <p:attrNameLst>
                                          <p:attrName>ppt_x</p:attrName>
                                        </p:attrNameLst>
                                      </p:cBhvr>
                                      <p:tavLst>
                                        <p:tav tm="0">
                                          <p:val>
                                            <p:strVal val="#ppt_x"/>
                                          </p:val>
                                        </p:tav>
                                        <p:tav tm="100000">
                                          <p:val>
                                            <p:strVal val="#ppt_x"/>
                                          </p:val>
                                        </p:tav>
                                      </p:tavLst>
                                    </p:anim>
                                    <p:anim calcmode="lin" valueType="num">
                                      <p:cBhvr additive="repl">
                                        <p:cTn id="9"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mục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tiêu</a:t>
            </a:r>
            <a:endParaRPr lang="en-US" dirty="0">
              <a:latin typeface="Times New Roman" pitchFamily="18" charset="0"/>
              <a:cs typeface="Times New Roman" pitchFamily="18" charset="0"/>
            </a:endParaRPr>
          </a:p>
        </p:txBody>
      </p:sp>
      <p:sp>
        <p:nvSpPr>
          <p:cNvPr id="3" name="Subtitle 2"/>
          <p:cNvSpPr>
            <a:spLocks noGrp="1"/>
          </p:cNvSpPr>
          <p:nvPr>
            <p:ph idx="1"/>
          </p:nvPr>
        </p:nvSpPr>
        <p:spPr>
          <a:xfrm>
            <a:off x="971550" y="1828800"/>
            <a:ext cx="7200900" cy="4343401"/>
          </a:xfrm>
        </p:spPr>
        <p:txBody>
          <a:bodyPr>
            <a:normAutofit fontScale="25000" lnSpcReduction="20000"/>
          </a:bodyPr>
          <a:lstStyle/>
          <a:p>
            <a:pPr algn="l"/>
            <a:endParaRPr lang="en-US" dirty="0" smtClean="0"/>
          </a:p>
          <a:p>
            <a:pPr algn="l"/>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  2.3 </a:t>
            </a:r>
            <a:r>
              <a:rPr lang="en-US" sz="9600" dirty="0" err="1" smtClean="0">
                <a:latin typeface="Times New Roman" pitchFamily="18" charset="0"/>
                <a:cs typeface="Times New Roman" pitchFamily="18" charset="0"/>
              </a:rPr>
              <a:t>Áp</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dụng</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khuôn</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khổ</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lạm</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phát</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mục</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tiêu</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tại</a:t>
            </a:r>
            <a:r>
              <a:rPr lang="en-US" sz="9600" dirty="0" smtClean="0">
                <a:latin typeface="Times New Roman" pitchFamily="18" charset="0"/>
                <a:cs typeface="Times New Roman" pitchFamily="18" charset="0"/>
              </a:rPr>
              <a:t> </a:t>
            </a:r>
            <a:r>
              <a:rPr lang="en-US" sz="9600" dirty="0" err="1" smtClean="0">
                <a:latin typeface="Times New Roman" pitchFamily="18" charset="0"/>
                <a:cs typeface="Times New Roman" pitchFamily="18" charset="0"/>
              </a:rPr>
              <a:t>Việt</a:t>
            </a:r>
            <a:r>
              <a:rPr lang="en-US" sz="96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Nam</a:t>
            </a:r>
          </a:p>
          <a:p>
            <a:pPr algn="l"/>
            <a:r>
              <a:rPr lang="en-US" sz="9600" dirty="0" err="1" smtClean="0">
                <a:solidFill>
                  <a:srgbClr val="0D0D0D"/>
                </a:solidFill>
                <a:latin typeface="Times New Roman" pitchFamily="18" charset="0"/>
                <a:cs typeface="Times New Roman" pitchFamily="18" charset="0"/>
              </a:rPr>
              <a:t>Hiện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tại</a:t>
            </a:r>
            <a:r>
              <a:rPr lang="en-US" sz="9600" dirty="0" smtClean="0">
                <a:solidFill>
                  <a:srgbClr val="0D0D0D"/>
                </a:solidFill>
                <a:latin typeface="Times New Roman" pitchFamily="18" charset="0"/>
                <a:cs typeface="Times New Roman" pitchFamily="18" charset="0"/>
              </a:rPr>
              <a:t> VN </a:t>
            </a:r>
            <a:r>
              <a:rPr lang="en-US" sz="9600" dirty="0" err="1" smtClean="0">
                <a:solidFill>
                  <a:srgbClr val="0D0D0D"/>
                </a:solidFill>
                <a:latin typeface="Times New Roman" pitchFamily="18" charset="0"/>
                <a:cs typeface="Times New Roman" pitchFamily="18" charset="0"/>
              </a:rPr>
              <a:t>đã</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có</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những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thành</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công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nhất</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định</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trong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việc</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kiềm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chế</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lạm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phát</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và</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duy</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trì</a:t>
            </a:r>
            <a:r>
              <a:rPr lang="en-US" sz="9600" dirty="0" smtClean="0">
                <a:solidFill>
                  <a:srgbClr val="0D0D0D"/>
                </a:solidFill>
                <a:latin typeface="Times New Roman" pitchFamily="18" charset="0"/>
                <a:cs typeface="Times New Roman" pitchFamily="18" charset="0"/>
              </a:rPr>
              <a:t> </a:t>
            </a:r>
            <a:r>
              <a:rPr lang="en-US" sz="9600" dirty="0" smtClean="0">
                <a:solidFill>
                  <a:srgbClr val="0D0D0D"/>
                </a:solidFill>
                <a:latin typeface="Times New Roman" pitchFamily="18" charset="0"/>
                <a:cs typeface="Times New Roman" pitchFamily="18" charset="0"/>
              </a:rPr>
              <a:t>ở </a:t>
            </a:r>
            <a:r>
              <a:rPr lang="en-US" sz="9600" dirty="0" err="1" smtClean="0">
                <a:solidFill>
                  <a:srgbClr val="0D0D0D"/>
                </a:solidFill>
                <a:latin typeface="Times New Roman" pitchFamily="18" charset="0"/>
                <a:cs typeface="Times New Roman" pitchFamily="18" charset="0"/>
              </a:rPr>
              <a:t>mức</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ổn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định</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Tuy</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nhiên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hàng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năm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vẫn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có</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những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diễn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biến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bất</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thương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nằm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ngoài</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kiểm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soát</a:t>
            </a:r>
            <a:r>
              <a:rPr lang="en-US" sz="9600" dirty="0" smtClean="0">
                <a:solidFill>
                  <a:srgbClr val="0D0D0D"/>
                </a:solidFill>
                <a:latin typeface="Times New Roman" pitchFamily="18" charset="0"/>
                <a:cs typeface="Times New Roman" pitchFamily="18" charset="0"/>
              </a:rPr>
              <a:t> </a:t>
            </a:r>
            <a:r>
              <a:rPr lang="en-US" sz="9600" dirty="0" err="1">
                <a:solidFill>
                  <a:srgbClr val="0D0D0D"/>
                </a:solidFill>
                <a:latin typeface="Times New Roman" pitchFamily="18" charset="0"/>
                <a:cs typeface="Times New Roman" pitchFamily="18" charset="0"/>
              </a:rPr>
              <a:t>c</a:t>
            </a:r>
            <a:r>
              <a:rPr lang="en-US" sz="9600" dirty="0" err="1" smtClean="0">
                <a:solidFill>
                  <a:srgbClr val="0D0D0D"/>
                </a:solidFill>
                <a:latin typeface="Times New Roman" pitchFamily="18" charset="0"/>
                <a:cs typeface="Times New Roman" pitchFamily="18" charset="0"/>
              </a:rPr>
              <a:t>ủa</a:t>
            </a:r>
            <a:r>
              <a:rPr lang="en-US" sz="9600" dirty="0" smtClean="0">
                <a:solidFill>
                  <a:srgbClr val="0D0D0D"/>
                </a:solidFill>
                <a:latin typeface="Times New Roman" pitchFamily="18" charset="0"/>
                <a:cs typeface="Times New Roman" pitchFamily="18" charset="0"/>
              </a:rPr>
              <a:t> NHTƯ.</a:t>
            </a:r>
          </a:p>
          <a:p>
            <a:pPr algn="l"/>
            <a:r>
              <a:rPr lang="en-US" sz="9600" dirty="0" err="1" smtClean="0">
                <a:solidFill>
                  <a:srgbClr val="0D0D0D"/>
                </a:solidFill>
                <a:latin typeface="Times New Roman" pitchFamily="18" charset="0"/>
                <a:cs typeface="Times New Roman" pitchFamily="18" charset="0"/>
              </a:rPr>
              <a:t>Vậy</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nên</a:t>
            </a:r>
            <a:r>
              <a:rPr lang="en-US" sz="9600" dirty="0" smtClean="0">
                <a:solidFill>
                  <a:srgbClr val="0D0D0D"/>
                </a:solidFill>
                <a:latin typeface="Times New Roman" pitchFamily="18" charset="0"/>
                <a:cs typeface="Times New Roman" pitchFamily="18" charset="0"/>
              </a:rPr>
              <a:t> VN </a:t>
            </a:r>
            <a:r>
              <a:rPr lang="en-US" sz="9600" dirty="0" err="1" smtClean="0">
                <a:solidFill>
                  <a:srgbClr val="0D0D0D"/>
                </a:solidFill>
                <a:latin typeface="Times New Roman" pitchFamily="18" charset="0"/>
                <a:cs typeface="Times New Roman" pitchFamily="18" charset="0"/>
              </a:rPr>
              <a:t>cần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thỏa</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mãn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những</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điều</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kiện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sau</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để</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theo</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đuổi</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khuôn</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khổ</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lạm</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phát</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mục</a:t>
            </a:r>
            <a:r>
              <a:rPr lang="en-US" sz="9600" dirty="0" smtClean="0">
                <a:solidFill>
                  <a:srgbClr val="0D0D0D"/>
                </a:solidFill>
                <a:latin typeface="Times New Roman" pitchFamily="18" charset="0"/>
                <a:cs typeface="Times New Roman" pitchFamily="18" charset="0"/>
              </a:rPr>
              <a:t> </a:t>
            </a:r>
            <a:r>
              <a:rPr lang="en-US" sz="9600" dirty="0" err="1" smtClean="0">
                <a:solidFill>
                  <a:srgbClr val="0D0D0D"/>
                </a:solidFill>
                <a:latin typeface="Times New Roman" pitchFamily="18" charset="0"/>
                <a:cs typeface="Times New Roman" pitchFamily="18" charset="0"/>
              </a:rPr>
              <a:t>tiêu</a:t>
            </a:r>
            <a:r>
              <a:rPr lang="en-US" sz="9600" dirty="0" smtClean="0">
                <a:solidFill>
                  <a:srgbClr val="0D0D0D"/>
                </a:solidFill>
                <a:latin typeface="Times New Roman" pitchFamily="18" charset="0"/>
                <a:cs typeface="Times New Roman" pitchFamily="18" charset="0"/>
              </a:rPr>
              <a:t>: </a:t>
            </a:r>
            <a:endParaRPr lang="en-US" sz="9600" dirty="0" smtClean="0">
              <a:solidFill>
                <a:srgbClr val="0D0D0D"/>
              </a:solidFill>
              <a:latin typeface="Times New Roman" pitchFamily="18" charset="0"/>
              <a:cs typeface="Times New Roman" pitchFamily="18" charset="0"/>
            </a:endParaRPr>
          </a:p>
          <a:p>
            <a:pPr>
              <a:lnSpc>
                <a:spcPct val="100000"/>
              </a:lnSpc>
              <a:buFont typeface="StarSymbol"/>
              <a:buChar char="-"/>
            </a:pPr>
            <a:r>
              <a:rPr lang="vi-VN" sz="9600" dirty="0" smtClean="0">
                <a:solidFill>
                  <a:srgbClr val="0D0D0D"/>
                </a:solidFill>
                <a:latin typeface="Times New Roman" pitchFamily="18" charset="0"/>
                <a:cs typeface="Times New Roman" pitchFamily="18" charset="0"/>
              </a:rPr>
              <a:t>Sự độc lập của Ngân hàng Trung ương</a:t>
            </a:r>
            <a:r>
              <a:rPr lang="vi-VN" sz="9600" dirty="0" smtClean="0">
                <a:solidFill>
                  <a:srgbClr val="0D0D0D"/>
                </a:solidFill>
                <a:latin typeface="Times New Roman" pitchFamily="18" charset="0"/>
                <a:cs typeface="Times New Roman" pitchFamily="18" charset="0"/>
              </a:rPr>
              <a:t>.</a:t>
            </a:r>
          </a:p>
          <a:p>
            <a:pPr>
              <a:lnSpc>
                <a:spcPct val="100000"/>
              </a:lnSpc>
              <a:buFont typeface="StarSymbol"/>
              <a:buChar char="-"/>
            </a:pPr>
            <a:r>
              <a:rPr lang="vi-VN" sz="9600" dirty="0" smtClean="0">
                <a:solidFill>
                  <a:srgbClr val="0D0D0D"/>
                </a:solidFill>
                <a:latin typeface="Times New Roman" pitchFamily="18" charset="0"/>
                <a:cs typeface="Times New Roman" pitchFamily="18" charset="0"/>
              </a:rPr>
              <a:t>- </a:t>
            </a:r>
            <a:r>
              <a:rPr lang="vi-VN" sz="9600" dirty="0" smtClean="0">
                <a:solidFill>
                  <a:srgbClr val="0D0D0D"/>
                </a:solidFill>
                <a:latin typeface="Times New Roman" pitchFamily="18" charset="0"/>
                <a:cs typeface="Times New Roman" pitchFamily="18" charset="0"/>
              </a:rPr>
              <a:t>Công bố cho công chúng về mục tiêu lạm phát trung </a:t>
            </a:r>
            <a:r>
              <a:rPr lang="vi-VN" sz="9600" dirty="0" smtClean="0">
                <a:solidFill>
                  <a:srgbClr val="0D0D0D"/>
                </a:solidFill>
                <a:latin typeface="Times New Roman" pitchFamily="18" charset="0"/>
                <a:cs typeface="Times New Roman" pitchFamily="18" charset="0"/>
              </a:rPr>
              <a:t>hạn.</a:t>
            </a:r>
          </a:p>
          <a:p>
            <a:pPr>
              <a:lnSpc>
                <a:spcPct val="100000"/>
              </a:lnSpc>
              <a:buFont typeface="StarSymbol"/>
              <a:buChar char="-"/>
            </a:pPr>
            <a:r>
              <a:rPr lang="vi-VN" sz="9600" dirty="0" smtClean="0">
                <a:solidFill>
                  <a:srgbClr val="0D0D0D"/>
                </a:solidFill>
                <a:latin typeface="Times New Roman" pitchFamily="18" charset="0"/>
                <a:cs typeface="Times New Roman" pitchFamily="18" charset="0"/>
              </a:rPr>
              <a:t>Sự </a:t>
            </a:r>
            <a:r>
              <a:rPr lang="vi-VN" sz="9600" dirty="0" smtClean="0">
                <a:solidFill>
                  <a:srgbClr val="0D0D0D"/>
                </a:solidFill>
                <a:latin typeface="Times New Roman" pitchFamily="18" charset="0"/>
                <a:cs typeface="Times New Roman" pitchFamily="18" charset="0"/>
              </a:rPr>
              <a:t>phát triển của thị trường tài chính</a:t>
            </a:r>
            <a:r>
              <a:rPr lang="vi-VN" sz="9600" dirty="0" smtClean="0">
                <a:solidFill>
                  <a:srgbClr val="0D0D0D"/>
                </a:solidFill>
                <a:latin typeface="Times New Roman" pitchFamily="18" charset="0"/>
                <a:cs typeface="Times New Roman" pitchFamily="18" charset="0"/>
              </a:rPr>
              <a:t>.</a:t>
            </a:r>
          </a:p>
          <a:p>
            <a:pPr>
              <a:lnSpc>
                <a:spcPct val="100000"/>
              </a:lnSpc>
              <a:buFont typeface="StarSymbol"/>
              <a:buChar char="-"/>
            </a:pPr>
            <a:r>
              <a:rPr lang="vi-VN" sz="9600" dirty="0" smtClean="0">
                <a:solidFill>
                  <a:srgbClr val="0D0D0D"/>
                </a:solidFill>
                <a:latin typeface="Times New Roman" pitchFamily="18" charset="0"/>
                <a:cs typeface="Times New Roman" pitchFamily="18" charset="0"/>
              </a:rPr>
              <a:t>- </a:t>
            </a:r>
            <a:r>
              <a:rPr lang="vi-VN" sz="9600" dirty="0" smtClean="0">
                <a:solidFill>
                  <a:srgbClr val="0D0D0D"/>
                </a:solidFill>
                <a:latin typeface="Times New Roman" pitchFamily="18" charset="0"/>
                <a:cs typeface="Times New Roman" pitchFamily="18" charset="0"/>
              </a:rPr>
              <a:t>Các công cụ của chính sách tiền tệ.</a:t>
            </a:r>
            <a:endParaRPr lang="vi-VN" sz="9600" dirty="0" smtClean="0">
              <a:latin typeface="Times New Roman" pitchFamily="18" charset="0"/>
              <a:cs typeface="Times New Roman" pitchFamily="18" charset="0"/>
            </a:endParaRPr>
          </a:p>
          <a:p>
            <a:pPr algn="l"/>
            <a:endParaRPr lang="en-US" dirty="0" smtClean="0"/>
          </a:p>
          <a:p>
            <a:pPr algn="l"/>
            <a:endParaRPr lang="en-US" dirty="0" smtClean="0"/>
          </a:p>
          <a:p>
            <a:pPr algn="l"/>
            <a:endParaRPr lang="en-US" dirty="0" smtClean="0"/>
          </a:p>
          <a:p>
            <a:pPr algn="l"/>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115640" y="1846115"/>
            <a:ext cx="7404480" cy="893880"/>
          </a:xfrm>
          <a:prstGeom prst="rect">
            <a:avLst/>
          </a:prstGeom>
        </p:spPr>
        <p:txBody>
          <a:bodyPr lIns="90000" tIns="45000" rIns="90000" bIns="45000" anchor="b"/>
          <a:lstStyle/>
          <a:p>
            <a:pPr>
              <a:lnSpc>
                <a:spcPct val="100000"/>
              </a:lnSpc>
            </a:pPr>
            <a:r>
              <a:rPr lang="vi-VN" sz="2800" i="1" dirty="0">
                <a:solidFill>
                  <a:srgbClr val="314004"/>
                </a:solidFill>
                <a:latin typeface="Times New Roman"/>
              </a:rPr>
              <a:t>Việt Nam cũng phải thoả mãn những điều kiện mới có thể theo đuổi khuôn khổ lạm phát mục tiêu</a:t>
            </a:r>
            <a:r>
              <a:rPr lang="vi-VN" sz="2800" i="1" dirty="0">
                <a:solidFill>
                  <a:srgbClr val="314004"/>
                </a:solidFill>
                <a:latin typeface="Gill Sans MT"/>
              </a:rPr>
              <a:t>:</a:t>
            </a:r>
            <a:endParaRPr dirty="0"/>
          </a:p>
        </p:txBody>
      </p:sp>
      <p:sp>
        <p:nvSpPr>
          <p:cNvPr id="109" name="CustomShape 2"/>
          <p:cNvSpPr/>
          <p:nvPr/>
        </p:nvSpPr>
        <p:spPr>
          <a:xfrm>
            <a:off x="1125472" y="1242047"/>
            <a:ext cx="7404480" cy="645840"/>
          </a:xfrm>
          <a:prstGeom prst="rect">
            <a:avLst/>
          </a:prstGeom>
        </p:spPr>
        <p:txBody>
          <a:bodyPr lIns="90000" tIns="0" rIns="90000" bIns="45000"/>
          <a:lstStyle/>
          <a:p>
            <a:pPr>
              <a:lnSpc>
                <a:spcPct val="100000"/>
              </a:lnSpc>
            </a:pPr>
            <a:r>
              <a:rPr lang="vi-VN" sz="2600" b="1" dirty="0">
                <a:solidFill>
                  <a:srgbClr val="0D0D0D"/>
                </a:solidFill>
                <a:latin typeface="Times New Roman"/>
              </a:rPr>
              <a:t>2.3 Áp dụng khuôn khổ mục tiêu tại Việt Nam</a:t>
            </a:r>
            <a:endParaRPr dirty="0"/>
          </a:p>
        </p:txBody>
      </p:sp>
      <p:sp>
        <p:nvSpPr>
          <p:cNvPr id="110" name="CustomShape 3"/>
          <p:cNvSpPr/>
          <p:nvPr/>
        </p:nvSpPr>
        <p:spPr>
          <a:xfrm>
            <a:off x="958320" y="316440"/>
            <a:ext cx="7404480" cy="654480"/>
          </a:xfrm>
          <a:prstGeom prst="rect">
            <a:avLst/>
          </a:prstGeom>
        </p:spPr>
        <p:txBody>
          <a:bodyPr lIns="90000" tIns="45000" rIns="90000" bIns="45000" anchor="b"/>
          <a:lstStyle/>
          <a:p>
            <a:pPr>
              <a:lnSpc>
                <a:spcPct val="100000"/>
              </a:lnSpc>
            </a:pPr>
            <a:r>
              <a:rPr lang="vi-VN" sz="2800" b="1" dirty="0">
                <a:solidFill>
                  <a:srgbClr val="0D0D0D"/>
                </a:solidFill>
                <a:latin typeface="Times New Roman"/>
              </a:rPr>
              <a:t>2. Ưu và nhược điểm của lạm phát mục tiêu</a:t>
            </a:r>
            <a:endParaRPr dirty="0"/>
          </a:p>
        </p:txBody>
      </p:sp>
      <p:sp>
        <p:nvSpPr>
          <p:cNvPr id="111" name="CustomShape 4"/>
          <p:cNvSpPr/>
          <p:nvPr/>
        </p:nvSpPr>
        <p:spPr>
          <a:xfrm>
            <a:off x="958320" y="2743200"/>
            <a:ext cx="7968240" cy="3501360"/>
          </a:xfrm>
          <a:prstGeom prst="rect">
            <a:avLst/>
          </a:prstGeom>
        </p:spPr>
        <p:txBody>
          <a:bodyPr lIns="90000" tIns="45000" rIns="90000" bIns="45000"/>
          <a:lstStyle/>
          <a:p>
            <a:pPr>
              <a:lnSpc>
                <a:spcPct val="100000"/>
              </a:lnSpc>
              <a:buFont typeface="StarSymbol"/>
              <a:buChar char="-"/>
            </a:pPr>
            <a:r>
              <a:rPr lang="vi-VN" sz="2800" dirty="0">
                <a:solidFill>
                  <a:srgbClr val="0D0D0D"/>
                </a:solidFill>
                <a:latin typeface="Times New Roman"/>
              </a:rPr>
              <a:t>Sự độc lập của Ngân hàng Trung ương.</a:t>
            </a:r>
            <a:endParaRPr dirty="0"/>
          </a:p>
          <a:p>
            <a:pPr>
              <a:lnSpc>
                <a:spcPct val="100000"/>
              </a:lnSpc>
            </a:pPr>
            <a:endParaRPr dirty="0"/>
          </a:p>
          <a:p>
            <a:pPr>
              <a:lnSpc>
                <a:spcPct val="100000"/>
              </a:lnSpc>
            </a:pPr>
            <a:r>
              <a:rPr lang="vi-VN" sz="2800" dirty="0">
                <a:solidFill>
                  <a:srgbClr val="0D0D0D"/>
                </a:solidFill>
                <a:latin typeface="Times New Roman"/>
              </a:rPr>
              <a:t>- Công bố cho công chúng về mục tiêu lạm phát trung hạn.</a:t>
            </a:r>
            <a:endParaRPr dirty="0"/>
          </a:p>
          <a:p>
            <a:pPr>
              <a:lnSpc>
                <a:spcPct val="100000"/>
              </a:lnSpc>
            </a:pPr>
            <a:endParaRPr dirty="0"/>
          </a:p>
          <a:p>
            <a:pPr>
              <a:lnSpc>
                <a:spcPct val="100000"/>
              </a:lnSpc>
              <a:buFont typeface="StarSymbol"/>
              <a:buChar char="-"/>
            </a:pPr>
            <a:r>
              <a:rPr lang="vi-VN" sz="2800" dirty="0">
                <a:solidFill>
                  <a:srgbClr val="0D0D0D"/>
                </a:solidFill>
                <a:latin typeface="Times New Roman"/>
              </a:rPr>
              <a:t>Sự phát triển của thị trường tài chính.</a:t>
            </a:r>
            <a:endParaRPr dirty="0"/>
          </a:p>
          <a:p>
            <a:pPr>
              <a:lnSpc>
                <a:spcPct val="100000"/>
              </a:lnSpc>
            </a:pPr>
            <a:endParaRPr dirty="0"/>
          </a:p>
          <a:p>
            <a:pPr>
              <a:lnSpc>
                <a:spcPct val="100000"/>
              </a:lnSpc>
            </a:pPr>
            <a:r>
              <a:rPr lang="vi-VN" sz="2800" dirty="0">
                <a:solidFill>
                  <a:srgbClr val="0D0D0D"/>
                </a:solidFill>
                <a:latin typeface="Times New Roman"/>
              </a:rPr>
              <a:t>- Các công cụ của chính sách tiền tệ.</a:t>
            </a:r>
            <a:endParaRPr dirty="0"/>
          </a:p>
        </p:txBody>
      </p:sp>
      <p:pic>
        <p:nvPicPr>
          <p:cNvPr id="5122" name="Picture 2" descr="C:\Users\HUNG\Desktop\quoc ky viet 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5029200"/>
            <a:ext cx="1600200" cy="106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str">
                                      <p:cBhvr additive="repl">
                                        <p:cTn id="7" dur="500" fill="hold"/>
                                        <p:tgtEl>
                                          <p:spTgt spid="110"/>
                                        </p:tgtEl>
                                      </p:cBhvr>
                                      <p:tavLst>
                                        <p:tav tm="100000">
                                          <p:val>
                                            <p:strVal val="width"/>
                                          </p:val>
                                        </p:tav>
                                      </p:tavLst>
                                    </p:anim>
                                    <p:anim calcmode="lin" valueType="str">
                                      <p:cBhvr additive="repl">
                                        <p:cTn id="8" dur="500" fill="hold"/>
                                        <p:tgtEl>
                                          <p:spTgt spid="110"/>
                                        </p:tgtEl>
                                      </p:cBhvr>
                                      <p:tavLst>
                                        <p:tav tm="100000">
                                          <p:val>
                                            <p:strVal val="height"/>
                                          </p:val>
                                        </p:tav>
                                      </p:tavLst>
                                    </p:anim>
                                    <p:animEffect transition="in" filter="fade">
                                      <p:cBhvr additive="repl">
                                        <p:cTn id="9" dur="500" fill="freeze"/>
                                        <p:tgtEl>
                                          <p:spTgt spid="1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9">
                                            <p:txEl>
                                              <p:pRg st="0" end="44"/>
                                            </p:txEl>
                                          </p:spTgt>
                                        </p:tgtEl>
                                        <p:attrNameLst>
                                          <p:attrName>style.visibility</p:attrName>
                                        </p:attrNameLst>
                                      </p:cBhvr>
                                      <p:to>
                                        <p:strVal val="visible"/>
                                      </p:to>
                                    </p:set>
                                    <p:anim calcmode="lin" valueType="str">
                                      <p:cBhvr additive="repl">
                                        <p:cTn id="14" dur="500" fill="hold"/>
                                        <p:tgtEl>
                                          <p:spTgt spid="109">
                                            <p:txEl>
                                              <p:pRg st="0" end="44"/>
                                            </p:txEl>
                                          </p:spTgt>
                                        </p:tgtEl>
                                      </p:cBhvr>
                                      <p:tavLst>
                                        <p:tav tm="100000">
                                          <p:val>
                                            <p:strVal val="width"/>
                                          </p:val>
                                        </p:tav>
                                      </p:tavLst>
                                    </p:anim>
                                    <p:anim calcmode="lin" valueType="str">
                                      <p:cBhvr additive="repl">
                                        <p:cTn id="15" dur="500" fill="hold"/>
                                        <p:tgtEl>
                                          <p:spTgt spid="109">
                                            <p:txEl>
                                              <p:pRg st="0" end="44"/>
                                            </p:txEl>
                                          </p:spTgt>
                                        </p:tgtEl>
                                      </p:cBhvr>
                                      <p:tavLst>
                                        <p:tav tm="100000">
                                          <p:val>
                                            <p:strVal val="height"/>
                                          </p:val>
                                        </p:tav>
                                      </p:tavLst>
                                    </p:anim>
                                    <p:animEffect transition="in" filter="fade">
                                      <p:cBhvr additive="repl">
                                        <p:cTn id="16" dur="500" fill="freeze"/>
                                        <p:tgtEl>
                                          <p:spTgt spid="109">
                                            <p:txEl>
                                              <p:pRg st="0" end="4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8"/>
                                        </p:tgtEl>
                                        <p:attrNameLst>
                                          <p:attrName>style.visibility</p:attrName>
                                        </p:attrNameLst>
                                      </p:cBhvr>
                                      <p:to>
                                        <p:strVal val="visible"/>
                                      </p:to>
                                    </p:set>
                                    <p:anim calcmode="lin" valueType="str">
                                      <p:cBhvr additive="repl">
                                        <p:cTn id="21" dur="500" fill="hold"/>
                                        <p:tgtEl>
                                          <p:spTgt spid="108"/>
                                        </p:tgtEl>
                                      </p:cBhvr>
                                      <p:tavLst>
                                        <p:tav tm="100000">
                                          <p:val>
                                            <p:strVal val="width"/>
                                          </p:val>
                                        </p:tav>
                                      </p:tavLst>
                                    </p:anim>
                                    <p:anim calcmode="lin" valueType="str">
                                      <p:cBhvr additive="repl">
                                        <p:cTn id="22" dur="500" fill="hold"/>
                                        <p:tgtEl>
                                          <p:spTgt spid="108"/>
                                        </p:tgtEl>
                                      </p:cBhvr>
                                      <p:tavLst>
                                        <p:tav tm="100000">
                                          <p:val>
                                            <p:strVal val="height"/>
                                          </p:val>
                                        </p:tav>
                                      </p:tavLst>
                                    </p:anim>
                                    <p:animEffect transition="in" filter="fade">
                                      <p:cBhvr additive="repl">
                                        <p:cTn id="23" dur="500" fill="freeze"/>
                                        <p:tgtEl>
                                          <p:spTgt spid="10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 calcmode="lin" valueType="str">
                                      <p:cBhvr additive="repl">
                                        <p:cTn id="28" dur="500" fill="hold"/>
                                        <p:tgtEl>
                                          <p:spTgt spid="111"/>
                                        </p:tgtEl>
                                      </p:cBhvr>
                                      <p:tavLst>
                                        <p:tav tm="100000">
                                          <p:val>
                                            <p:strVal val="width"/>
                                          </p:val>
                                        </p:tav>
                                      </p:tavLst>
                                    </p:anim>
                                    <p:anim calcmode="lin" valueType="str">
                                      <p:cBhvr additive="repl">
                                        <p:cTn id="29" dur="500" fill="hold"/>
                                        <p:tgtEl>
                                          <p:spTgt spid="111"/>
                                        </p:tgtEl>
                                      </p:cBhvr>
                                      <p:tavLst>
                                        <p:tav tm="100000">
                                          <p:val>
                                            <p:strVal val="height"/>
                                          </p:val>
                                        </p:tav>
                                      </p:tavLst>
                                    </p:anim>
                                    <p:animEffect transition="in" filter="fade">
                                      <p:cBhvr additive="repl">
                                        <p:cTn id="30" dur="500" fill="freeze"/>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331640" y="2061000"/>
            <a:ext cx="7404480" cy="1469880"/>
          </a:xfrm>
          <a:prstGeom prst="rect">
            <a:avLst/>
          </a:prstGeom>
        </p:spPr>
        <p:txBody>
          <a:bodyPr lIns="90000" tIns="45000" rIns="90000" bIns="45000" anchor="b"/>
          <a:lstStyle/>
          <a:p>
            <a:pPr>
              <a:lnSpc>
                <a:spcPct val="100000"/>
              </a:lnSpc>
            </a:pPr>
            <a:r>
              <a:rPr lang="vi-VN" sz="4300">
                <a:solidFill>
                  <a:srgbClr val="0D0D0D"/>
                </a:solidFill>
                <a:latin typeface="Gill Sans MT"/>
              </a:rPr>
              <a:t>CÁM ƠN THẦY VÀ CÁC BẠN ĐÃ CHÚ Ý LẮNG NGHE !!!</a:t>
            </a:r>
            <a:endParaRPr/>
          </a:p>
        </p:txBody>
      </p:sp>
      <p:pic>
        <p:nvPicPr>
          <p:cNvPr id="113" name="Picture 2"/>
          <p:cNvPicPr/>
          <p:nvPr/>
        </p:nvPicPr>
        <p:blipFill>
          <a:blip r:embed="rId2" cstate="print"/>
          <a:stretch>
            <a:fillRect/>
          </a:stretch>
        </p:blipFill>
        <p:spPr>
          <a:xfrm>
            <a:off x="467640" y="-360"/>
            <a:ext cx="1508400" cy="1818720"/>
          </a:xfrm>
          <a:prstGeom prst="rect">
            <a:avLst/>
          </a:prstGeom>
        </p:spPr>
      </p:pic>
      <p:pic>
        <p:nvPicPr>
          <p:cNvPr id="114" name="Picture 3"/>
          <p:cNvPicPr/>
          <p:nvPr/>
        </p:nvPicPr>
        <p:blipFill>
          <a:blip r:embed="rId2" cstate="print"/>
          <a:stretch>
            <a:fillRect/>
          </a:stretch>
        </p:blipFill>
        <p:spPr>
          <a:xfrm>
            <a:off x="7308360" y="465480"/>
            <a:ext cx="1509840" cy="138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3"/>
          <p:cNvSpPr/>
          <p:nvPr/>
        </p:nvSpPr>
        <p:spPr>
          <a:xfrm>
            <a:off x="1728720" y="587520"/>
            <a:ext cx="4822200" cy="576000"/>
          </a:xfrm>
          <a:prstGeom prst="rect">
            <a:avLst/>
          </a:prstGeom>
        </p:spPr>
        <p:txBody>
          <a:bodyPr lIns="90000" tIns="45000" rIns="90000" bIns="45000"/>
          <a:lstStyle/>
          <a:p>
            <a:pPr>
              <a:lnSpc>
                <a:spcPct val="100000"/>
              </a:lnSpc>
            </a:pPr>
            <a:r>
              <a:rPr lang="vi-VN" sz="3200" b="1" dirty="0">
                <a:solidFill>
                  <a:srgbClr val="000000"/>
                </a:solidFill>
                <a:latin typeface="Times New Roman"/>
              </a:rPr>
              <a:t>LẠM PHÁT MỤC TIÊU</a:t>
            </a:r>
            <a:endParaRPr dirty="0"/>
          </a:p>
        </p:txBody>
      </p:sp>
      <p:sp>
        <p:nvSpPr>
          <p:cNvPr id="78" name="CustomShape 4"/>
          <p:cNvSpPr/>
          <p:nvPr/>
        </p:nvSpPr>
        <p:spPr>
          <a:xfrm>
            <a:off x="838200" y="2998200"/>
            <a:ext cx="7359480" cy="1497600"/>
          </a:xfrm>
          <a:prstGeom prst="rect">
            <a:avLst/>
          </a:prstGeom>
        </p:spPr>
        <p:txBody>
          <a:bodyPr wrap="none" lIns="0" tIns="0" rIns="0" bIns="0"/>
          <a:lstStyle/>
          <a:p>
            <a:pPr marL="457200" indent="-457200">
              <a:lnSpc>
                <a:spcPct val="100000"/>
              </a:lnSpc>
              <a:buSzPct val="100000"/>
              <a:buFont typeface="Wingdings" pitchFamily="2" charset="2"/>
              <a:buChar char="Ø"/>
            </a:pPr>
            <a:r>
              <a:rPr lang="vi-VN" sz="3200" i="1" dirty="0">
                <a:latin typeface="+mj-lt"/>
              </a:rPr>
              <a:t>Khái quát về lạm phát mục </a:t>
            </a:r>
            <a:r>
              <a:rPr lang="vi-VN" sz="3200" i="1" dirty="0" smtClean="0">
                <a:latin typeface="+mj-lt"/>
              </a:rPr>
              <a:t>tiêu</a:t>
            </a:r>
          </a:p>
          <a:p>
            <a:pPr marL="457200" indent="-457200">
              <a:lnSpc>
                <a:spcPct val="100000"/>
              </a:lnSpc>
              <a:buSzPct val="100000"/>
              <a:buFont typeface="Wingdings" pitchFamily="2" charset="2"/>
              <a:buChar char="Ø"/>
            </a:pPr>
            <a:endParaRPr lang="vi-VN" sz="3200" i="1" dirty="0" smtClean="0">
              <a:latin typeface="+mj-lt"/>
            </a:endParaRPr>
          </a:p>
          <a:p>
            <a:pPr marL="457200" indent="-457200">
              <a:lnSpc>
                <a:spcPct val="100000"/>
              </a:lnSpc>
              <a:buSzPct val="100000"/>
              <a:buFont typeface="Wingdings" pitchFamily="2" charset="2"/>
              <a:buChar char="Ø"/>
            </a:pPr>
            <a:r>
              <a:rPr lang="vi-VN" sz="3200" i="1" dirty="0">
                <a:latin typeface="+mj-lt"/>
              </a:rPr>
              <a:t>Ưu và nhược điểm của </a:t>
            </a:r>
            <a:r>
              <a:rPr lang="vi-VN" sz="3200" i="1" dirty="0" smtClean="0">
                <a:latin typeface="+mj-lt"/>
              </a:rPr>
              <a:t>lạm phát </a:t>
            </a:r>
            <a:r>
              <a:rPr lang="vi-VN" sz="3200" i="1" dirty="0">
                <a:latin typeface="+mj-lt"/>
              </a:rPr>
              <a:t>mục tiêu</a:t>
            </a:r>
            <a:endParaRPr lang="vi-VN" sz="3200" dirty="0">
              <a:latin typeface="+mj-lt"/>
            </a:endParaRPr>
          </a:p>
          <a:p>
            <a:pPr>
              <a:lnSpc>
                <a:spcPct val="100000"/>
              </a:lnSpc>
              <a:buSzPct val="25000"/>
              <a:buFont typeface="StarSymbol"/>
              <a:buChar char="l"/>
            </a:pPr>
            <a:endParaRPr dirty="0"/>
          </a:p>
        </p:txBody>
      </p:sp>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additive="repl">
                                        <p:cTn id="7" dur="500" fill="freeze"/>
                                        <p:tgtEl>
                                          <p:spTgt spid="77"/>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 calcmode="lin" valueType="num">
                                      <p:cBhvr>
                                        <p:cTn id="10" dur="500" fill="hold"/>
                                        <p:tgtEl>
                                          <p:spTgt spid="78"/>
                                        </p:tgtEl>
                                        <p:attrNameLst>
                                          <p:attrName>ppt_w</p:attrName>
                                        </p:attrNameLst>
                                      </p:cBhvr>
                                      <p:tavLst>
                                        <p:tav tm="0">
                                          <p:val>
                                            <p:fltVal val="0"/>
                                          </p:val>
                                        </p:tav>
                                        <p:tav tm="100000">
                                          <p:val>
                                            <p:strVal val="#ppt_w"/>
                                          </p:val>
                                        </p:tav>
                                      </p:tavLst>
                                    </p:anim>
                                    <p:anim calcmode="lin" valueType="num">
                                      <p:cBhvr>
                                        <p:cTn id="11" dur="500" fill="hold"/>
                                        <p:tgtEl>
                                          <p:spTgt spid="78"/>
                                        </p:tgtEl>
                                        <p:attrNameLst>
                                          <p:attrName>ppt_h</p:attrName>
                                        </p:attrNameLst>
                                      </p:cBhvr>
                                      <p:tavLst>
                                        <p:tav tm="0">
                                          <p:val>
                                            <p:fltVal val="0"/>
                                          </p:val>
                                        </p:tav>
                                        <p:tav tm="100000">
                                          <p:val>
                                            <p:strVal val="#ppt_h"/>
                                          </p:val>
                                        </p:tav>
                                      </p:tavLst>
                                    </p:anim>
                                    <p:animEffect transition="in" filter="fade">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2"/>
          <p:cNvSpPr/>
          <p:nvPr/>
        </p:nvSpPr>
        <p:spPr>
          <a:xfrm>
            <a:off x="288000" y="2398680"/>
            <a:ext cx="8853840" cy="4457160"/>
          </a:xfrm>
          <a:prstGeom prst="rect">
            <a:avLst/>
          </a:prstGeom>
        </p:spPr>
        <p:txBody>
          <a:bodyPr lIns="90000" tIns="0" rIns="90000" bIns="45000"/>
          <a:lstStyle/>
          <a:p>
            <a:pPr algn="ctr">
              <a:lnSpc>
                <a:spcPct val="100000"/>
              </a:lnSpc>
            </a:pPr>
            <a:r>
              <a:rPr lang="vi-VN" sz="2800" dirty="0">
                <a:latin typeface="Times New Roman"/>
              </a:rPr>
              <a:t>Lạm phát mục tiêu là một trong những khuôn khổ </a:t>
            </a:r>
            <a:endParaRPr dirty="0"/>
          </a:p>
          <a:p>
            <a:pPr algn="ctr">
              <a:lnSpc>
                <a:spcPct val="100000"/>
              </a:lnSpc>
            </a:pPr>
            <a:r>
              <a:rPr lang="vi-VN" sz="2800" dirty="0">
                <a:latin typeface="Times New Roman"/>
              </a:rPr>
              <a:t>chính sách tiền tệ mà theo đó Ngân hàng Trung ương </a:t>
            </a:r>
            <a:endParaRPr dirty="0"/>
          </a:p>
          <a:p>
            <a:pPr algn="ctr">
              <a:lnSpc>
                <a:spcPct val="100000"/>
              </a:lnSpc>
            </a:pPr>
            <a:r>
              <a:rPr lang="vi-VN" sz="2800" dirty="0">
                <a:latin typeface="Times New Roman"/>
              </a:rPr>
              <a:t>hoặc Chính phủ thông báo một số mục tiêu trung hạn về</a:t>
            </a:r>
            <a:endParaRPr dirty="0"/>
          </a:p>
          <a:p>
            <a:pPr algn="ctr">
              <a:lnSpc>
                <a:spcPct val="100000"/>
              </a:lnSpc>
            </a:pPr>
            <a:r>
              <a:rPr lang="vi-VN" sz="2800" dirty="0">
                <a:latin typeface="Times New Roman"/>
              </a:rPr>
              <a:t> lạm phát và Ngân hàng Trung ương cam kết đạt được </a:t>
            </a:r>
            <a:endParaRPr dirty="0"/>
          </a:p>
          <a:p>
            <a:pPr algn="ctr">
              <a:lnSpc>
                <a:spcPct val="100000"/>
              </a:lnSpc>
            </a:pPr>
            <a:r>
              <a:rPr lang="vi-VN" sz="2800" dirty="0">
                <a:latin typeface="Times New Roman"/>
              </a:rPr>
              <a:t>mục tiêu này.</a:t>
            </a:r>
            <a:endParaRPr dirty="0"/>
          </a:p>
          <a:p>
            <a:pPr algn="ctr">
              <a:lnSpc>
                <a:spcPct val="100000"/>
              </a:lnSpc>
            </a:pPr>
            <a:endParaRPr dirty="0"/>
          </a:p>
        </p:txBody>
      </p:sp>
      <p:pic>
        <p:nvPicPr>
          <p:cNvPr id="6146" name="Picture 2" descr="C:\Users\HUNG\Desktop\tien t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2752" y="4627260"/>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vi-VN" sz="3600" dirty="0">
                <a:solidFill>
                  <a:srgbClr val="0D0D0D"/>
                </a:solidFill>
              </a:rPr>
              <a:t> Khái quát về lạm phát mục tiêu</a:t>
            </a:r>
            <a:r>
              <a:rPr lang="vi-VN" dirty="0"/>
              <a:t/>
            </a:r>
            <a:br>
              <a:rPr lang="vi-VN" dirty="0"/>
            </a:br>
            <a:endParaRPr lang="vi-VN" dirty="0"/>
          </a:p>
        </p:txBody>
      </p:sp>
    </p:spTree>
  </p:cSld>
  <p:clrMapOvr>
    <a:masterClrMapping/>
  </p:clrMapOvr>
  <p:transition spd="slow">
    <p:pull/>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6">
                                            <p:txEl>
                                              <p:pRg st="0" end="48"/>
                                            </p:txEl>
                                          </p:spTgt>
                                        </p:tgtEl>
                                        <p:attrNameLst>
                                          <p:attrName>style.visibility</p:attrName>
                                        </p:attrNameLst>
                                      </p:cBhvr>
                                      <p:to>
                                        <p:strVal val="visible"/>
                                      </p:to>
                                    </p:set>
                                    <p:animEffect transition="out" filter="wipe(down)">
                                      <p:cBhvr additive="repl">
                                        <p:cTn id="7" dur="500" fill="freeze"/>
                                        <p:tgtEl>
                                          <p:spTgt spid="86">
                                            <p:txEl>
                                              <p:p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 calcmode="lin" valueType="num">
                                      <p:cBhvr>
                                        <p:cTn id="12" dur="250" fill="hold"/>
                                        <p:tgtEl>
                                          <p:spTgt spid="6146"/>
                                        </p:tgtEl>
                                        <p:attrNameLst>
                                          <p:attrName>ppt_w</p:attrName>
                                        </p:attrNameLst>
                                      </p:cBhvr>
                                      <p:tavLst>
                                        <p:tav tm="0">
                                          <p:val>
                                            <p:fltVal val="0"/>
                                          </p:val>
                                        </p:tav>
                                        <p:tav tm="100000">
                                          <p:val>
                                            <p:strVal val="#ppt_w"/>
                                          </p:val>
                                        </p:tav>
                                      </p:tavLst>
                                    </p:anim>
                                    <p:anim calcmode="lin" valueType="num">
                                      <p:cBhvr>
                                        <p:cTn id="13" dur="250" fill="hold"/>
                                        <p:tgtEl>
                                          <p:spTgt spid="6146"/>
                                        </p:tgtEl>
                                        <p:attrNameLst>
                                          <p:attrName>ppt_h</p:attrName>
                                        </p:attrNameLst>
                                      </p:cBhvr>
                                      <p:tavLst>
                                        <p:tav tm="0">
                                          <p:val>
                                            <p:fltVal val="0"/>
                                          </p:val>
                                        </p:tav>
                                        <p:tav tm="100000">
                                          <p:val>
                                            <p:strVal val="#ppt_h"/>
                                          </p:val>
                                        </p:tav>
                                      </p:tavLst>
                                    </p:anim>
                                    <p:animEffect transition="in" filter="fade">
                                      <p:cBhvr>
                                        <p:cTn id="14" dur="25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914400" y="1981200"/>
            <a:ext cx="7543800" cy="4800600"/>
          </a:xfrm>
          <a:prstGeom prst="roundRect">
            <a:avLst>
              <a:gd name="adj" fmla="val 16667"/>
            </a:avLst>
          </a:prstGeom>
          <a:noFill/>
          <a:ln w="25560">
            <a:noFill/>
            <a:round/>
          </a:ln>
        </p:spPr>
        <p:txBody>
          <a:bodyPr lIns="160560" tIns="107280" rIns="106560" bIns="53280" anchor="t"/>
          <a:lstStyle/>
          <a:p>
            <a:pPr marL="514350" indent="-514350">
              <a:lnSpc>
                <a:spcPct val="90000"/>
              </a:lnSpc>
              <a:buFont typeface="+mj-lt"/>
              <a:buAutoNum type="arabicPeriod"/>
            </a:pPr>
            <a:r>
              <a:rPr lang="vi-VN" sz="2800" dirty="0" smtClean="0">
                <a:solidFill>
                  <a:srgbClr val="FFFFFF"/>
                </a:solidFill>
                <a:latin typeface="Times New Roman"/>
              </a:rPr>
              <a:t>NHTW </a:t>
            </a:r>
            <a:r>
              <a:rPr lang="vi-VN" sz="2800" dirty="0">
                <a:solidFill>
                  <a:srgbClr val="FFFFFF"/>
                </a:solidFill>
                <a:latin typeface="Times New Roman"/>
              </a:rPr>
              <a:t>được trao quyền cao và sự tín nhiệm để theo đuổi lạm phát mục tiêu</a:t>
            </a:r>
            <a:r>
              <a:rPr lang="vi-VN" sz="2800" dirty="0" smtClean="0">
                <a:solidFill>
                  <a:srgbClr val="FFFFFF"/>
                </a:solidFill>
                <a:latin typeface="Times New Roman"/>
              </a:rPr>
              <a:t>.</a:t>
            </a:r>
          </a:p>
          <a:p>
            <a:pPr marL="514350" indent="-514350">
              <a:lnSpc>
                <a:spcPct val="90000"/>
              </a:lnSpc>
              <a:buFont typeface="+mj-lt"/>
              <a:buAutoNum type="arabicPeriod"/>
            </a:pPr>
            <a:r>
              <a:rPr lang="vi-VN" sz="2800" dirty="0" smtClean="0">
                <a:solidFill>
                  <a:srgbClr val="FFFFFF"/>
                </a:solidFill>
                <a:latin typeface="Times New Roman"/>
              </a:rPr>
              <a:t>Đảm </a:t>
            </a:r>
            <a:r>
              <a:rPr lang="vi-VN" sz="2800" dirty="0">
                <a:solidFill>
                  <a:srgbClr val="FFFFFF"/>
                </a:solidFill>
                <a:latin typeface="Times New Roman"/>
              </a:rPr>
              <a:t>bảo mục tiêu lạm phát là mục tiêu chính</a:t>
            </a:r>
            <a:r>
              <a:rPr lang="vi-VN" sz="2800" dirty="0" smtClean="0">
                <a:solidFill>
                  <a:srgbClr val="FFFFFF"/>
                </a:solidFill>
                <a:latin typeface="Times New Roman"/>
              </a:rPr>
              <a:t>.</a:t>
            </a:r>
          </a:p>
          <a:p>
            <a:pPr marL="514350" indent="-514350">
              <a:lnSpc>
                <a:spcPct val="90000"/>
              </a:lnSpc>
              <a:buFont typeface="+mj-lt"/>
              <a:buAutoNum type="arabicPeriod"/>
            </a:pPr>
            <a:r>
              <a:rPr lang="vi-VN" sz="2800" dirty="0" smtClean="0">
                <a:solidFill>
                  <a:srgbClr val="FFFFFF"/>
                </a:solidFill>
                <a:latin typeface="Times New Roman"/>
              </a:rPr>
              <a:t>Phát </a:t>
            </a:r>
            <a:r>
              <a:rPr lang="vi-VN" sz="2800" dirty="0">
                <a:solidFill>
                  <a:srgbClr val="FFFFFF"/>
                </a:solidFill>
                <a:latin typeface="Times New Roman"/>
              </a:rPr>
              <a:t>triển và ổn định thị trường tài chính</a:t>
            </a:r>
            <a:r>
              <a:rPr lang="vi-VN" sz="2800" dirty="0" smtClean="0">
                <a:solidFill>
                  <a:srgbClr val="FFFFFF"/>
                </a:solidFill>
                <a:latin typeface="Times New Roman"/>
              </a:rPr>
              <a:t>.</a:t>
            </a:r>
          </a:p>
          <a:p>
            <a:pPr marL="514350" indent="-514350">
              <a:lnSpc>
                <a:spcPct val="90000"/>
              </a:lnSpc>
              <a:buFont typeface="+mj-lt"/>
              <a:buAutoNum type="arabicPeriod"/>
            </a:pPr>
            <a:r>
              <a:rPr lang="vi-VN" sz="2800" dirty="0" smtClean="0">
                <a:solidFill>
                  <a:srgbClr val="FFFFFF"/>
                </a:solidFill>
                <a:latin typeface="Times New Roman"/>
              </a:rPr>
              <a:t>NHTƯ </a:t>
            </a:r>
            <a:r>
              <a:rPr lang="vi-VN" sz="2800" dirty="0">
                <a:solidFill>
                  <a:srgbClr val="FFFFFF"/>
                </a:solidFill>
                <a:latin typeface="Times New Roman"/>
              </a:rPr>
              <a:t>ở vị thế tác động đến lạm phát thông qua công cụ tài chính tiền tệ. </a:t>
            </a:r>
            <a:endParaRPr lang="vi-VN" sz="2800" dirty="0"/>
          </a:p>
          <a:p>
            <a:pPr marL="514350" indent="-514350">
              <a:lnSpc>
                <a:spcPct val="90000"/>
              </a:lnSpc>
              <a:buFont typeface="+mj-lt"/>
              <a:buAutoNum type="arabicPeriod"/>
            </a:pPr>
            <a:endParaRPr lang="vi-VN" dirty="0"/>
          </a:p>
          <a:p>
            <a:pPr marL="514350" indent="-514350">
              <a:lnSpc>
                <a:spcPct val="90000"/>
              </a:lnSpc>
              <a:buFont typeface="+mj-lt"/>
              <a:buAutoNum type="arabicPeriod"/>
            </a:pPr>
            <a:endParaRPr lang="vi-VN" dirty="0"/>
          </a:p>
          <a:p>
            <a:pPr marL="514350" indent="-514350">
              <a:lnSpc>
                <a:spcPct val="90000"/>
              </a:lnSpc>
              <a:buFont typeface="+mj-lt"/>
              <a:buAutoNum type="arabicPeriod"/>
            </a:pPr>
            <a:endParaRPr dirty="0"/>
          </a:p>
        </p:txBody>
      </p:sp>
      <p:sp>
        <p:nvSpPr>
          <p:cNvPr id="2" name="Title 1"/>
          <p:cNvSpPr>
            <a:spLocks noGrp="1"/>
          </p:cNvSpPr>
          <p:nvPr>
            <p:ph type="title"/>
          </p:nvPr>
        </p:nvSpPr>
        <p:spPr>
          <a:xfrm>
            <a:off x="971550" y="457200"/>
            <a:ext cx="7200900" cy="1143000"/>
          </a:xfrm>
        </p:spPr>
        <p:txBody>
          <a:bodyPr anchor="ctr">
            <a:normAutofit fontScale="90000"/>
          </a:bodyPr>
          <a:lstStyle/>
          <a:p>
            <a:pPr algn="ctr"/>
            <a:r>
              <a:rPr lang="vi-VN" sz="3600" b="1" dirty="0">
                <a:solidFill>
                  <a:srgbClr val="0D0D0D"/>
                </a:solidFill>
              </a:rPr>
              <a:t>Điều kiện cơ bản để một quốc gia có thể theo đuổi được khuôn khổ lạm phát mục tiêu</a:t>
            </a:r>
            <a:r>
              <a:rPr lang="vi-VN" dirty="0"/>
              <a:t/>
            </a:r>
            <a:br>
              <a:rPr lang="vi-VN" dirty="0"/>
            </a:br>
            <a:endParaRPr lang="vi-VN" dirty="0"/>
          </a:p>
        </p:txBody>
      </p:sp>
    </p:spTree>
  </p:cSld>
  <p:clrMapOvr>
    <a:masterClrMapping/>
  </p:clrMapOvr>
  <p:transition spd="slow">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217">
                                          <p:stCondLst>
                                            <p:cond delay="0"/>
                                          </p:stCondLst>
                                        </p:cTn>
                                        <p:tgtEl>
                                          <p:spTgt spid="80"/>
                                        </p:tgtEl>
                                      </p:cBhvr>
                                    </p:animEffect>
                                    <p:anim calcmode="lin" valueType="num">
                                      <p:cBhvr>
                                        <p:cTn id="8" dur="683" tmFilter="0,0; 0.14,0.36; 0.43,0.73; 0.71,0.91; 1.0,1.0">
                                          <p:stCondLst>
                                            <p:cond delay="0"/>
                                          </p:stCondLst>
                                        </p:cTn>
                                        <p:tgtEl>
                                          <p:spTgt spid="80"/>
                                        </p:tgtEl>
                                        <p:attrNameLst>
                                          <p:attrName>ppt_x</p:attrName>
                                        </p:attrNameLst>
                                      </p:cBhvr>
                                      <p:tavLst>
                                        <p:tav tm="0">
                                          <p:val>
                                            <p:strVal val="#ppt_x-0.25"/>
                                          </p:val>
                                        </p:tav>
                                        <p:tav tm="100000">
                                          <p:val>
                                            <p:strVal val="#ppt_x"/>
                                          </p:val>
                                        </p:tav>
                                      </p:tavLst>
                                    </p:anim>
                                    <p:anim calcmode="lin" valueType="num">
                                      <p:cBhvr>
                                        <p:cTn id="9" dur="249" tmFilter="0.0,0.0; 0.25,0.07; 0.50,0.2; 0.75,0.467; 1.0,1.0">
                                          <p:stCondLst>
                                            <p:cond delay="0"/>
                                          </p:stCondLst>
                                        </p:cTn>
                                        <p:tgtEl>
                                          <p:spTgt spid="80"/>
                                        </p:tgtEl>
                                        <p:attrNameLst>
                                          <p:attrName>ppt_y</p:attrName>
                                        </p:attrNameLst>
                                      </p:cBhvr>
                                      <p:tavLst>
                                        <p:tav tm="0" fmla="#ppt_y-sin(pi*$)/3">
                                          <p:val>
                                            <p:fltVal val="0.5"/>
                                          </p:val>
                                        </p:tav>
                                        <p:tav tm="100000">
                                          <p:val>
                                            <p:fltVal val="1"/>
                                          </p:val>
                                        </p:tav>
                                      </p:tavLst>
                                    </p:anim>
                                    <p:anim calcmode="lin" valueType="num">
                                      <p:cBhvr>
                                        <p:cTn id="10" dur="249" tmFilter="0, 0; 0.125,0.2665; 0.25,0.4; 0.375,0.465; 0.5,0.5;  0.625,0.535; 0.75,0.6; 0.875,0.7335; 1,1">
                                          <p:stCondLst>
                                            <p:cond delay="249"/>
                                          </p:stCondLst>
                                        </p:cTn>
                                        <p:tgtEl>
                                          <p:spTgt spid="80"/>
                                        </p:tgtEl>
                                        <p:attrNameLst>
                                          <p:attrName>ppt_y</p:attrName>
                                        </p:attrNameLst>
                                      </p:cBhvr>
                                      <p:tavLst>
                                        <p:tav tm="0" fmla="#ppt_y-sin(pi*$)/9">
                                          <p:val>
                                            <p:fltVal val="0"/>
                                          </p:val>
                                        </p:tav>
                                        <p:tav tm="100000">
                                          <p:val>
                                            <p:fltVal val="1"/>
                                          </p:val>
                                        </p:tav>
                                      </p:tavLst>
                                    </p:anim>
                                    <p:anim calcmode="lin" valueType="num">
                                      <p:cBhvr>
                                        <p:cTn id="11" dur="124" tmFilter="0, 0; 0.125,0.2665; 0.25,0.4; 0.375,0.465; 0.5,0.5;  0.625,0.535; 0.75,0.6; 0.875,0.7335; 1,1">
                                          <p:stCondLst>
                                            <p:cond delay="497"/>
                                          </p:stCondLst>
                                        </p:cTn>
                                        <p:tgtEl>
                                          <p:spTgt spid="80"/>
                                        </p:tgtEl>
                                        <p:attrNameLst>
                                          <p:attrName>ppt_y</p:attrName>
                                        </p:attrNameLst>
                                      </p:cBhvr>
                                      <p:tavLst>
                                        <p:tav tm="0" fmla="#ppt_y-sin(pi*$)/27">
                                          <p:val>
                                            <p:fltVal val="0"/>
                                          </p:val>
                                        </p:tav>
                                        <p:tav tm="100000">
                                          <p:val>
                                            <p:fltVal val="1"/>
                                          </p:val>
                                        </p:tav>
                                      </p:tavLst>
                                    </p:anim>
                                    <p:anim calcmode="lin" valueType="num">
                                      <p:cBhvr>
                                        <p:cTn id="12" dur="62" tmFilter="0, 0; 0.125,0.2665; 0.25,0.4; 0.375,0.465; 0.5,0.5;  0.625,0.535; 0.75,0.6; 0.875,0.7335; 1,1">
                                          <p:stCondLst>
                                            <p:cond delay="621"/>
                                          </p:stCondLst>
                                        </p:cTn>
                                        <p:tgtEl>
                                          <p:spTgt spid="80"/>
                                        </p:tgtEl>
                                        <p:attrNameLst>
                                          <p:attrName>ppt_y</p:attrName>
                                        </p:attrNameLst>
                                      </p:cBhvr>
                                      <p:tavLst>
                                        <p:tav tm="0" fmla="#ppt_y-sin(pi*$)/81">
                                          <p:val>
                                            <p:fltVal val="0"/>
                                          </p:val>
                                        </p:tav>
                                        <p:tav tm="100000">
                                          <p:val>
                                            <p:fltVal val="1"/>
                                          </p:val>
                                        </p:tav>
                                      </p:tavLst>
                                    </p:anim>
                                    <p:animScale>
                                      <p:cBhvr>
                                        <p:cTn id="13" dur="10">
                                          <p:stCondLst>
                                            <p:cond delay="244"/>
                                          </p:stCondLst>
                                        </p:cTn>
                                        <p:tgtEl>
                                          <p:spTgt spid="80"/>
                                        </p:tgtEl>
                                      </p:cBhvr>
                                      <p:to x="100000" y="60000"/>
                                    </p:animScale>
                                    <p:animScale>
                                      <p:cBhvr>
                                        <p:cTn id="14" dur="62" decel="50000">
                                          <p:stCondLst>
                                            <p:cond delay="254"/>
                                          </p:stCondLst>
                                        </p:cTn>
                                        <p:tgtEl>
                                          <p:spTgt spid="80"/>
                                        </p:tgtEl>
                                      </p:cBhvr>
                                      <p:to x="100000" y="100000"/>
                                    </p:animScale>
                                    <p:animScale>
                                      <p:cBhvr>
                                        <p:cTn id="15" dur="10">
                                          <p:stCondLst>
                                            <p:cond delay="492"/>
                                          </p:stCondLst>
                                        </p:cTn>
                                        <p:tgtEl>
                                          <p:spTgt spid="80"/>
                                        </p:tgtEl>
                                      </p:cBhvr>
                                      <p:to x="100000" y="80000"/>
                                    </p:animScale>
                                    <p:animScale>
                                      <p:cBhvr>
                                        <p:cTn id="16" dur="62" decel="50000">
                                          <p:stCondLst>
                                            <p:cond delay="502"/>
                                          </p:stCondLst>
                                        </p:cTn>
                                        <p:tgtEl>
                                          <p:spTgt spid="80"/>
                                        </p:tgtEl>
                                      </p:cBhvr>
                                      <p:to x="100000" y="100000"/>
                                    </p:animScale>
                                    <p:animScale>
                                      <p:cBhvr>
                                        <p:cTn id="17" dur="10">
                                          <p:stCondLst>
                                            <p:cond delay="616"/>
                                          </p:stCondLst>
                                        </p:cTn>
                                        <p:tgtEl>
                                          <p:spTgt spid="80"/>
                                        </p:tgtEl>
                                      </p:cBhvr>
                                      <p:to x="100000" y="90000"/>
                                    </p:animScale>
                                    <p:animScale>
                                      <p:cBhvr>
                                        <p:cTn id="18" dur="62" decel="50000">
                                          <p:stCondLst>
                                            <p:cond delay="625"/>
                                          </p:stCondLst>
                                        </p:cTn>
                                        <p:tgtEl>
                                          <p:spTgt spid="80"/>
                                        </p:tgtEl>
                                      </p:cBhvr>
                                      <p:to x="100000" y="100000"/>
                                    </p:animScale>
                                    <p:animScale>
                                      <p:cBhvr>
                                        <p:cTn id="19" dur="10">
                                          <p:stCondLst>
                                            <p:cond delay="678"/>
                                          </p:stCondLst>
                                        </p:cTn>
                                        <p:tgtEl>
                                          <p:spTgt spid="80"/>
                                        </p:tgtEl>
                                      </p:cBhvr>
                                      <p:to x="100000" y="95000"/>
                                    </p:animScale>
                                    <p:animScale>
                                      <p:cBhvr>
                                        <p:cTn id="20" dur="62" decel="50000">
                                          <p:stCondLst>
                                            <p:cond delay="688"/>
                                          </p:stCondLst>
                                        </p:cTn>
                                        <p:tgtEl>
                                          <p:spTgt spid="8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2"/>
          <p:cNvSpPr/>
          <p:nvPr/>
        </p:nvSpPr>
        <p:spPr>
          <a:xfrm>
            <a:off x="720120" y="1872960"/>
            <a:ext cx="7433280" cy="717840"/>
          </a:xfrm>
          <a:prstGeom prst="rect">
            <a:avLst/>
          </a:prstGeom>
        </p:spPr>
        <p:txBody>
          <a:bodyPr lIns="90000" tIns="0" rIns="90000" bIns="45000"/>
          <a:lstStyle/>
          <a:p>
            <a:pPr marL="457200" indent="-457200">
              <a:lnSpc>
                <a:spcPct val="100000"/>
              </a:lnSpc>
              <a:buFont typeface="Wingdings" pitchFamily="2" charset="2"/>
              <a:buChar char="v"/>
            </a:pPr>
            <a:r>
              <a:rPr lang="vi-VN" sz="2800" b="1" dirty="0" smtClean="0">
                <a:latin typeface="Times New Roman"/>
              </a:rPr>
              <a:t>Ưu điểm:</a:t>
            </a:r>
            <a:endParaRPr dirty="0"/>
          </a:p>
        </p:txBody>
      </p:sp>
      <p:sp>
        <p:nvSpPr>
          <p:cNvPr id="89" name="CustomShape 3"/>
          <p:cNvSpPr/>
          <p:nvPr/>
        </p:nvSpPr>
        <p:spPr>
          <a:xfrm>
            <a:off x="1079640" y="2437200"/>
            <a:ext cx="6997560" cy="4344600"/>
          </a:xfrm>
          <a:prstGeom prst="rect">
            <a:avLst/>
          </a:prstGeom>
        </p:spPr>
        <p:txBody>
          <a:bodyPr lIns="90000" tIns="45000" rIns="90000" bIns="45000"/>
          <a:lstStyle/>
          <a:p>
            <a:pPr marL="457200" indent="-457200">
              <a:lnSpc>
                <a:spcPct val="100000"/>
              </a:lnSpc>
              <a:buFont typeface="Wingdings" pitchFamily="2" charset="2"/>
              <a:buChar char="ü"/>
            </a:pPr>
            <a:r>
              <a:rPr lang="vi-VN" sz="2800" dirty="0" smtClean="0">
                <a:latin typeface="+mj-lt"/>
              </a:rPr>
              <a:t>Tạo </a:t>
            </a:r>
            <a:r>
              <a:rPr lang="vi-VN" sz="2800" dirty="0">
                <a:latin typeface="+mj-lt"/>
              </a:rPr>
              <a:t>điều kiện cho chính sách tiền tệ tập trung vào </a:t>
            </a:r>
            <a:r>
              <a:rPr lang="vi-VN" sz="2800" dirty="0" smtClean="0">
                <a:latin typeface="+mj-lt"/>
              </a:rPr>
              <a:t>các </a:t>
            </a:r>
            <a:r>
              <a:rPr lang="vi-VN" sz="2800" dirty="0">
                <a:latin typeface="+mj-lt"/>
              </a:rPr>
              <a:t>vấn đề trong nước và phản ứng các cú sốc đối với nền kinh tế trong nước</a:t>
            </a:r>
            <a:r>
              <a:rPr lang="vi-VN" sz="2800" dirty="0" smtClean="0">
                <a:latin typeface="+mj-lt"/>
              </a:rPr>
              <a:t>.</a:t>
            </a:r>
          </a:p>
          <a:p>
            <a:pPr marL="457200" indent="-457200">
              <a:buFont typeface="Wingdings" pitchFamily="2" charset="2"/>
              <a:buChar char="ü"/>
            </a:pPr>
            <a:r>
              <a:rPr lang="vi-VN" sz="2800" dirty="0" smtClean="0">
                <a:latin typeface="+mj-lt"/>
              </a:rPr>
              <a:t>Công </a:t>
            </a:r>
            <a:r>
              <a:rPr lang="vi-VN" sz="2800" dirty="0">
                <a:latin typeface="+mj-lt"/>
              </a:rPr>
              <a:t>chúng dễ dàng tìm hiểu và do đó, tính minh bạch của khuôn khổ này cao</a:t>
            </a:r>
            <a:r>
              <a:rPr lang="vi-VN" sz="2800" dirty="0" smtClean="0">
                <a:latin typeface="+mj-lt"/>
              </a:rPr>
              <a:t>.</a:t>
            </a:r>
            <a:endParaRPr lang="vi-VN" sz="2800" dirty="0" smtClean="0">
              <a:latin typeface="+mj-lt"/>
            </a:endParaRPr>
          </a:p>
          <a:p>
            <a:pPr marL="457200" indent="-457200">
              <a:buFont typeface="Wingdings" pitchFamily="2" charset="2"/>
              <a:buChar char="ü"/>
            </a:pPr>
            <a:r>
              <a:rPr lang="vi-VN" sz="2800" dirty="0" smtClean="0">
                <a:latin typeface="+mj-lt"/>
              </a:rPr>
              <a:t>Không </a:t>
            </a:r>
            <a:r>
              <a:rPr lang="vi-VN" sz="2800" dirty="0">
                <a:latin typeface="+mj-lt"/>
              </a:rPr>
              <a:t>nhất thiết phải có sự ổn định trong mối quan hệ giữa tiền tệ và lạm phát.</a:t>
            </a:r>
          </a:p>
          <a:p>
            <a:pPr>
              <a:lnSpc>
                <a:spcPct val="100000"/>
              </a:lnSpc>
            </a:pPr>
            <a:endParaRPr dirty="0"/>
          </a:p>
          <a:p>
            <a:pPr>
              <a:lnSpc>
                <a:spcPct val="100000"/>
              </a:lnSpc>
            </a:pPr>
            <a:endParaRPr dirty="0"/>
          </a:p>
        </p:txBody>
      </p:sp>
      <p:sp>
        <p:nvSpPr>
          <p:cNvPr id="90" name="CustomShape 4"/>
          <p:cNvSpPr/>
          <p:nvPr/>
        </p:nvSpPr>
        <p:spPr>
          <a:xfrm>
            <a:off x="1025640" y="3861000"/>
            <a:ext cx="8062200" cy="1368360"/>
          </a:xfrm>
          <a:prstGeom prst="rect">
            <a:avLst/>
          </a:prstGeom>
        </p:spPr>
        <p:txBody>
          <a:bodyPr lIns="90000" tIns="45000" rIns="90000" bIns="45000"/>
          <a:lstStyle/>
          <a:p>
            <a:pPr>
              <a:lnSpc>
                <a:spcPct val="100000"/>
              </a:lnSpc>
            </a:pPr>
            <a:endParaRPr dirty="0"/>
          </a:p>
        </p:txBody>
      </p:sp>
      <p:sp>
        <p:nvSpPr>
          <p:cNvPr id="91" name="CustomShape 5"/>
          <p:cNvSpPr/>
          <p:nvPr/>
        </p:nvSpPr>
        <p:spPr>
          <a:xfrm>
            <a:off x="971640" y="5184000"/>
            <a:ext cx="8170200" cy="1636920"/>
          </a:xfrm>
          <a:prstGeom prst="rect">
            <a:avLst/>
          </a:prstGeom>
        </p:spPr>
        <p:txBody>
          <a:bodyPr lIns="90000" tIns="45000" rIns="90000" bIns="45000"/>
          <a:lstStyle/>
          <a:p>
            <a:pPr>
              <a:lnSpc>
                <a:spcPct val="100000"/>
              </a:lnSpc>
            </a:pPr>
            <a:endParaRPr dirty="0"/>
          </a:p>
        </p:txBody>
      </p:sp>
      <p:sp>
        <p:nvSpPr>
          <p:cNvPr id="2" name="Title 1"/>
          <p:cNvSpPr>
            <a:spLocks noGrp="1"/>
          </p:cNvSpPr>
          <p:nvPr>
            <p:ph type="title"/>
          </p:nvPr>
        </p:nvSpPr>
        <p:spPr/>
        <p:txBody>
          <a:bodyPr>
            <a:normAutofit fontScale="90000"/>
          </a:bodyPr>
          <a:lstStyle/>
          <a:p>
            <a:r>
              <a:rPr lang="vi-VN" sz="3600" b="1" dirty="0" smtClean="0">
                <a:solidFill>
                  <a:srgbClr val="0D0D0D"/>
                </a:solidFill>
              </a:rPr>
              <a:t>Ưu </a:t>
            </a:r>
            <a:r>
              <a:rPr lang="vi-VN" sz="3600" b="1" dirty="0">
                <a:solidFill>
                  <a:srgbClr val="0D0D0D"/>
                </a:solidFill>
              </a:rPr>
              <a:t>và nhược điểm của lạm phát mục tiêu</a:t>
            </a:r>
            <a:r>
              <a:rPr lang="vi-VN" dirty="0"/>
              <a:t/>
            </a:r>
            <a:br>
              <a:rPr lang="vi-VN" dirty="0"/>
            </a:br>
            <a:endParaRPr lang="vi-VN" dirty="0"/>
          </a:p>
        </p:txBody>
      </p:sp>
    </p:spTree>
  </p:cSld>
  <p:clrMapOvr>
    <a:masterClrMapping/>
  </p:clrMapOvr>
  <p:transition spd="slow">
    <p:cover/>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 calcmode="lin" valueType="num">
                                      <p:cBhvr additive="repl">
                                        <p:cTn id="14" dur="750" fill="hold"/>
                                        <p:tgtEl>
                                          <p:spTgt spid="89"/>
                                        </p:tgtEl>
                                        <p:attrNameLst>
                                          <p:attrName>ppt_x</p:attrName>
                                        </p:attrNameLst>
                                      </p:cBhvr>
                                      <p:tavLst>
                                        <p:tav tm="0">
                                          <p:val>
                                            <p:strVal val="#ppt_x"/>
                                          </p:val>
                                        </p:tav>
                                        <p:tav tm="100000">
                                          <p:val>
                                            <p:strVal val="#ppt_x"/>
                                          </p:val>
                                        </p:tav>
                                      </p:tavLst>
                                    </p:anim>
                                    <p:anim calcmode="lin" valueType="num">
                                      <p:cBhvr additive="repl">
                                        <p:cTn id="15" dur="75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additive="repl">
                                        <p:cTn id="20" dur="750" fill="freeze"/>
                                        <p:tgtEl>
                                          <p:spTgt spid="90"/>
                                        </p:tgtEl>
                                      </p:cBhvr>
                                    </p:animEffect>
                                    <p:anim calcmode="lin" valueType="num">
                                      <p:cBhvr additive="repl">
                                        <p:cTn id="21" dur="750" fill="hold"/>
                                        <p:tgtEl>
                                          <p:spTgt spid="90"/>
                                        </p:tgtEl>
                                        <p:attrNameLst>
                                          <p:attrName>ppt_x</p:attrName>
                                        </p:attrNameLst>
                                      </p:cBhvr>
                                      <p:tavLst>
                                        <p:tav tm="0">
                                          <p:val>
                                            <p:strVal val="#ppt_x"/>
                                          </p:val>
                                        </p:tav>
                                        <p:tav tm="100000">
                                          <p:val>
                                            <p:strVal val="#ppt_x"/>
                                          </p:val>
                                        </p:tav>
                                      </p:tavLst>
                                    </p:anim>
                                    <p:anim calcmode="lin" valueType="num">
                                      <p:cBhvr additive="repl">
                                        <p:cTn id="22" dur="75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additive="repl">
                                        <p:cTn id="27" dur="750" fill="freeze"/>
                                        <p:tgtEl>
                                          <p:spTgt spid="91"/>
                                        </p:tgtEl>
                                      </p:cBhvr>
                                    </p:animEffect>
                                    <p:anim calcmode="lin" valueType="num">
                                      <p:cBhvr additive="repl">
                                        <p:cTn id="28" dur="750" fill="hold"/>
                                        <p:tgtEl>
                                          <p:spTgt spid="91"/>
                                        </p:tgtEl>
                                        <p:attrNameLst>
                                          <p:attrName>ppt_x</p:attrName>
                                        </p:attrNameLst>
                                      </p:cBhvr>
                                      <p:tavLst>
                                        <p:tav tm="0">
                                          <p:val>
                                            <p:strVal val="#ppt_x"/>
                                          </p:val>
                                        </p:tav>
                                        <p:tav tm="100000">
                                          <p:val>
                                            <p:strVal val="#ppt_x"/>
                                          </p:val>
                                        </p:tav>
                                      </p:tavLst>
                                    </p:anim>
                                    <p:anim calcmode="lin" valueType="num">
                                      <p:cBhvr additive="repl">
                                        <p:cTn id="29" dur="75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2"/>
          <p:cNvSpPr/>
          <p:nvPr/>
        </p:nvSpPr>
        <p:spPr>
          <a:xfrm>
            <a:off x="520701" y="2044123"/>
            <a:ext cx="7556499" cy="447480"/>
          </a:xfrm>
          <a:prstGeom prst="rect">
            <a:avLst/>
          </a:prstGeom>
        </p:spPr>
        <p:txBody>
          <a:bodyPr lIns="90000" tIns="0" rIns="90000" bIns="45000"/>
          <a:lstStyle/>
          <a:p>
            <a:pPr marL="457200" indent="-457200">
              <a:lnSpc>
                <a:spcPct val="100000"/>
              </a:lnSpc>
              <a:buFont typeface="Wingdings" pitchFamily="2" charset="2"/>
              <a:buChar char="v"/>
            </a:pPr>
            <a:r>
              <a:rPr lang="vi-VN" sz="2800" b="1" dirty="0" smtClean="0">
                <a:latin typeface="Times New Roman"/>
              </a:rPr>
              <a:t> </a:t>
            </a:r>
            <a:r>
              <a:rPr lang="vi-VN" sz="2800" b="1" dirty="0">
                <a:latin typeface="Times New Roman"/>
              </a:rPr>
              <a:t>Nhược điểm</a:t>
            </a:r>
            <a:endParaRPr dirty="0"/>
          </a:p>
        </p:txBody>
      </p:sp>
      <p:sp>
        <p:nvSpPr>
          <p:cNvPr id="94" name="CustomShape 3"/>
          <p:cNvSpPr/>
          <p:nvPr/>
        </p:nvSpPr>
        <p:spPr>
          <a:xfrm>
            <a:off x="1066800" y="2472814"/>
            <a:ext cx="7162800" cy="4232786"/>
          </a:xfrm>
          <a:prstGeom prst="rect">
            <a:avLst/>
          </a:prstGeom>
        </p:spPr>
        <p:txBody>
          <a:bodyPr lIns="90000" tIns="45000" rIns="90000" bIns="45000"/>
          <a:lstStyle/>
          <a:p>
            <a:pPr>
              <a:lnSpc>
                <a:spcPct val="100000"/>
              </a:lnSpc>
            </a:pPr>
            <a:endParaRPr dirty="0"/>
          </a:p>
          <a:p>
            <a:pPr marL="342900" indent="-342900">
              <a:lnSpc>
                <a:spcPct val="100000"/>
              </a:lnSpc>
              <a:buFont typeface="Wingdings" pitchFamily="2" charset="2"/>
              <a:buChar char="ü"/>
            </a:pPr>
            <a:r>
              <a:rPr lang="vi-VN" sz="2400" dirty="0" smtClean="0">
                <a:latin typeface="Times New Roman"/>
              </a:rPr>
              <a:t>Lạm </a:t>
            </a:r>
            <a:r>
              <a:rPr lang="vi-VN" sz="2400" dirty="0">
                <a:latin typeface="Times New Roman"/>
              </a:rPr>
              <a:t>phát mục tiêu quá cứng nhắc</a:t>
            </a:r>
            <a:r>
              <a:rPr lang="vi-VN" sz="2400" dirty="0" smtClean="0">
                <a:latin typeface="Times New Roman"/>
              </a:rPr>
              <a:t>.</a:t>
            </a:r>
            <a:endParaRPr dirty="0"/>
          </a:p>
          <a:p>
            <a:pPr marL="342900" indent="-342900">
              <a:lnSpc>
                <a:spcPct val="100000"/>
              </a:lnSpc>
              <a:buFont typeface="Wingdings" pitchFamily="2" charset="2"/>
              <a:buChar char="ü"/>
            </a:pPr>
            <a:r>
              <a:rPr lang="vi-VN" sz="2400" dirty="0" smtClean="0">
                <a:latin typeface="Times New Roman"/>
              </a:rPr>
              <a:t>Cho </a:t>
            </a:r>
            <a:r>
              <a:rPr lang="vi-VN" sz="2400" dirty="0">
                <a:latin typeface="Times New Roman"/>
              </a:rPr>
              <a:t>phép quá nhiều sự tứ quyết</a:t>
            </a:r>
            <a:r>
              <a:rPr lang="vi-VN" sz="2400" dirty="0" smtClean="0">
                <a:latin typeface="Times New Roman"/>
              </a:rPr>
              <a:t>.</a:t>
            </a:r>
            <a:endParaRPr dirty="0"/>
          </a:p>
          <a:p>
            <a:pPr marL="342900" indent="-342900">
              <a:lnSpc>
                <a:spcPct val="100000"/>
              </a:lnSpc>
              <a:buFont typeface="Wingdings" pitchFamily="2" charset="2"/>
              <a:buChar char="ü"/>
            </a:pPr>
            <a:r>
              <a:rPr lang="vi-VN" sz="2400" dirty="0" smtClean="0">
                <a:latin typeface="Times New Roman"/>
              </a:rPr>
              <a:t>Có </a:t>
            </a:r>
            <a:r>
              <a:rPr lang="vi-VN" sz="2400" dirty="0">
                <a:latin typeface="Times New Roman"/>
              </a:rPr>
              <a:t>nguy cơ làm tăng sản lượng một cách không ổn định và nó sẽ giảm tốc độ tăng trưởng kinh</a:t>
            </a:r>
            <a:r>
              <a:rPr lang="vi-VN" sz="2400" dirty="0" smtClean="0">
                <a:latin typeface="Times New Roman"/>
              </a:rPr>
              <a:t>.</a:t>
            </a:r>
            <a:endParaRPr dirty="0"/>
          </a:p>
          <a:p>
            <a:pPr marL="342900" indent="-342900">
              <a:lnSpc>
                <a:spcPct val="100000"/>
              </a:lnSpc>
              <a:buFont typeface="Wingdings" pitchFamily="2" charset="2"/>
              <a:buChar char="ü"/>
            </a:pPr>
            <a:r>
              <a:rPr lang="vi-VN" sz="2400" dirty="0" smtClean="0">
                <a:latin typeface="Times New Roman"/>
              </a:rPr>
              <a:t>Có </a:t>
            </a:r>
            <a:r>
              <a:rPr lang="vi-VN" sz="2400" dirty="0">
                <a:latin typeface="Times New Roman"/>
              </a:rPr>
              <a:t>thể giảm uy tín của Ngân hàng Trung ương</a:t>
            </a:r>
            <a:r>
              <a:rPr lang="vi-VN" sz="2400" dirty="0" smtClean="0">
                <a:latin typeface="Times New Roman"/>
              </a:rPr>
              <a:t>.</a:t>
            </a:r>
            <a:endParaRPr dirty="0"/>
          </a:p>
          <a:p>
            <a:pPr marL="342900" indent="-342900">
              <a:lnSpc>
                <a:spcPct val="100000"/>
              </a:lnSpc>
              <a:buFont typeface="Wingdings" pitchFamily="2" charset="2"/>
              <a:buChar char="ü"/>
            </a:pPr>
            <a:r>
              <a:rPr lang="vi-VN" sz="2400" dirty="0" smtClean="0">
                <a:latin typeface="Times New Roman"/>
              </a:rPr>
              <a:t>Lạm </a:t>
            </a:r>
            <a:r>
              <a:rPr lang="vi-VN" sz="2400" dirty="0">
                <a:latin typeface="Times New Roman"/>
              </a:rPr>
              <a:t>phát mục tiêu không thể ngăn ngừa sự can thiệp của chính </a:t>
            </a:r>
            <a:r>
              <a:rPr lang="vi-VN" sz="2400" dirty="0" smtClean="0">
                <a:latin typeface="Times New Roman"/>
              </a:rPr>
              <a:t>sách </a:t>
            </a:r>
            <a:r>
              <a:rPr lang="vi-VN" sz="2400" dirty="0">
                <a:latin typeface="Times New Roman"/>
              </a:rPr>
              <a:t>tài khoá và sự linh hoạt của tỷ giá có thể gây ra sự bất ổn tài chính cùng rất dễ xảy ra trong điều kiện những nước thị trường mới nổi.</a:t>
            </a:r>
            <a:endParaRPr dirty="0"/>
          </a:p>
          <a:p>
            <a:pPr>
              <a:lnSpc>
                <a:spcPct val="100000"/>
              </a:lnSpc>
            </a:pPr>
            <a:endParaRPr dirty="0"/>
          </a:p>
        </p:txBody>
      </p:sp>
      <p:sp>
        <p:nvSpPr>
          <p:cNvPr id="2" name="Title 1"/>
          <p:cNvSpPr>
            <a:spLocks noGrp="1"/>
          </p:cNvSpPr>
          <p:nvPr>
            <p:ph type="title"/>
          </p:nvPr>
        </p:nvSpPr>
        <p:spPr/>
        <p:txBody>
          <a:bodyPr>
            <a:normAutofit fontScale="90000"/>
          </a:bodyPr>
          <a:lstStyle/>
          <a:p>
            <a:r>
              <a:rPr lang="vi-VN" sz="3600" b="1" dirty="0" smtClean="0">
                <a:solidFill>
                  <a:srgbClr val="0D0D0D"/>
                </a:solidFill>
              </a:rPr>
              <a:t>Ưu </a:t>
            </a:r>
            <a:r>
              <a:rPr lang="vi-VN" sz="3600" b="1" dirty="0">
                <a:solidFill>
                  <a:srgbClr val="0D0D0D"/>
                </a:solidFill>
              </a:rPr>
              <a:t>và nhược điểm của lạm phát mục tiêu</a:t>
            </a:r>
            <a:r>
              <a:rPr lang="vi-VN" dirty="0"/>
              <a:t/>
            </a:r>
            <a:br>
              <a:rPr lang="vi-VN" dirty="0"/>
            </a:br>
            <a:endParaRPr lang="vi-V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p:cTn id="7" dur="750" fill="hold"/>
                                        <p:tgtEl>
                                          <p:spTgt spid="93"/>
                                        </p:tgtEl>
                                        <p:attrNameLst>
                                          <p:attrName>ppt_w</p:attrName>
                                        </p:attrNameLst>
                                      </p:cBhvr>
                                      <p:tavLst>
                                        <p:tav tm="0">
                                          <p:val>
                                            <p:fltVal val="0"/>
                                          </p:val>
                                        </p:tav>
                                        <p:tav tm="100000">
                                          <p:val>
                                            <p:strVal val="#ppt_w"/>
                                          </p:val>
                                        </p:tav>
                                      </p:tavLst>
                                    </p:anim>
                                    <p:anim calcmode="lin" valueType="num">
                                      <p:cBhvr>
                                        <p:cTn id="8" dur="750" fill="hold"/>
                                        <p:tgtEl>
                                          <p:spTgt spid="93"/>
                                        </p:tgtEl>
                                        <p:attrNameLst>
                                          <p:attrName>ppt_h</p:attrName>
                                        </p:attrNameLst>
                                      </p:cBhvr>
                                      <p:tavLst>
                                        <p:tav tm="0">
                                          <p:val>
                                            <p:fltVal val="0"/>
                                          </p:val>
                                        </p:tav>
                                        <p:tav tm="100000">
                                          <p:val>
                                            <p:strVal val="#ppt_h"/>
                                          </p:val>
                                        </p:tav>
                                      </p:tavLst>
                                    </p:anim>
                                    <p:animEffect transition="in" filter="fade">
                                      <p:cBhvr>
                                        <p:cTn id="9" dur="750"/>
                                        <p:tgtEl>
                                          <p:spTgt spid="9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4"/>
                                        </p:tgtEl>
                                        <p:attrNameLst>
                                          <p:attrName>style.visibility</p:attrName>
                                        </p:attrNameLst>
                                      </p:cBhvr>
                                      <p:to>
                                        <p:strVal val="visible"/>
                                      </p:to>
                                    </p:set>
                                    <p:animEffect transition="in" filter="barn(inVertical)">
                                      <p:cBhvr>
                                        <p:cTn id="14"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2"/>
          <p:cNvSpPr/>
          <p:nvPr/>
        </p:nvSpPr>
        <p:spPr>
          <a:xfrm>
            <a:off x="1691640" y="3789000"/>
            <a:ext cx="4246200" cy="367200"/>
          </a:xfrm>
          <a:prstGeom prst="rect">
            <a:avLst/>
          </a:prstGeom>
        </p:spPr>
      </p:sp>
      <p:sp>
        <p:nvSpPr>
          <p:cNvPr id="98" name="CustomShape 4"/>
          <p:cNvSpPr/>
          <p:nvPr/>
        </p:nvSpPr>
        <p:spPr>
          <a:xfrm>
            <a:off x="914400" y="2093219"/>
            <a:ext cx="7239000" cy="4465200"/>
          </a:xfrm>
          <a:prstGeom prst="rect">
            <a:avLst/>
          </a:prstGeom>
        </p:spPr>
        <p:txBody>
          <a:bodyPr lIns="90000" tIns="45000" rIns="90000" bIns="45000"/>
          <a:lstStyle/>
          <a:p>
            <a:pPr marL="342900" indent="-342900">
              <a:buFont typeface="Wingdings" pitchFamily="2" charset="2"/>
              <a:buChar char="v"/>
            </a:pPr>
            <a:r>
              <a:rPr lang="vi-VN" sz="2400" b="1" dirty="0">
                <a:latin typeface="Times New Roman"/>
              </a:rPr>
              <a:t>Chi </a:t>
            </a:r>
            <a:r>
              <a:rPr lang="vi-VN" sz="2400" b="1" dirty="0" smtClean="0">
                <a:latin typeface="Times New Roman"/>
              </a:rPr>
              <a:t>Lê</a:t>
            </a:r>
            <a:endParaRPr lang="vi-VN" sz="2400" dirty="0" smtClean="0">
              <a:latin typeface="Times New Roman"/>
            </a:endParaRPr>
          </a:p>
          <a:p>
            <a:pPr marL="800100" lvl="1" indent="-342900">
              <a:buFont typeface="Wingdings" pitchFamily="2" charset="2"/>
              <a:buChar char="ü"/>
            </a:pPr>
            <a:r>
              <a:rPr lang="vi-VN" sz="2400" dirty="0" smtClean="0">
                <a:latin typeface="Times New Roman"/>
              </a:rPr>
              <a:t>Năm </a:t>
            </a:r>
            <a:r>
              <a:rPr lang="vi-VN" sz="2400" dirty="0">
                <a:latin typeface="Times New Roman"/>
              </a:rPr>
              <a:t>1990, Chi – lê là nước đầu tiên trong số các quốc gia mới nổi áp dụng khuôn khổ lạm phát mục tiêu. Tỷ lệ lạm phát là hơn 20</a:t>
            </a:r>
            <a:r>
              <a:rPr lang="vi-VN" sz="2400" dirty="0" smtClean="0">
                <a:latin typeface="Times New Roman"/>
              </a:rPr>
              <a:t>%.</a:t>
            </a:r>
            <a:endParaRPr sz="2400" dirty="0"/>
          </a:p>
          <a:p>
            <a:pPr marL="800100" lvl="1" indent="-342900">
              <a:buFont typeface="Wingdings" pitchFamily="2" charset="2"/>
              <a:buChar char="ü"/>
            </a:pPr>
            <a:r>
              <a:rPr lang="vi-VN" sz="2400" dirty="0">
                <a:latin typeface="Times New Roman"/>
              </a:rPr>
              <a:t>Chi – lê đã thông qua luật Ngân hàng Trung ương mới vào năm 1989 có hiệu lực năm 1990, trao quyền độc lập cho Ngân hàng Trung ương và quyền theo đuổi mục tiêu lạm phát là mục tiêu chính. </a:t>
            </a:r>
            <a:endParaRPr sz="2400" dirty="0"/>
          </a:p>
          <a:p>
            <a:pPr marL="800100" lvl="1" indent="-342900">
              <a:buFont typeface="Wingdings" pitchFamily="2" charset="2"/>
              <a:buChar char="ü"/>
            </a:pPr>
            <a:r>
              <a:rPr lang="vi-VN" sz="2400" dirty="0">
                <a:latin typeface="Times New Roman"/>
              </a:rPr>
              <a:t>Nhờ các biện pháp được áp dụng sau cuộc khủng hoảng ngân hàng những năm 80 thì hệ thống tài chính Chi – lê phát triển mạnh.</a:t>
            </a:r>
            <a:endParaRPr sz="2400" dirty="0"/>
          </a:p>
        </p:txBody>
      </p:sp>
      <p:pic>
        <p:nvPicPr>
          <p:cNvPr id="2050" name="Picture 2" descr="C:\Users\HUNG\Desktop\quoc ky chi 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119641"/>
            <a:ext cx="642937" cy="4286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04800" y="685800"/>
            <a:ext cx="8305800" cy="726840"/>
          </a:xfrm>
        </p:spPr>
        <p:txBody>
          <a:bodyPr anchor="ctr">
            <a:normAutofit fontScale="90000"/>
          </a:bodyPr>
          <a:lstStyle/>
          <a:p>
            <a:pPr algn="ctr">
              <a:lnSpc>
                <a:spcPct val="100000"/>
              </a:lnSpc>
            </a:pPr>
            <a:r>
              <a:rPr lang="vi-VN" sz="3600" b="1" dirty="0" smtClean="0">
                <a:solidFill>
                  <a:srgbClr val="0D0D0D"/>
                </a:solidFill>
              </a:rPr>
              <a:t>Kinh </a:t>
            </a:r>
            <a:r>
              <a:rPr lang="vi-VN" sz="3600" b="1" dirty="0">
                <a:solidFill>
                  <a:srgbClr val="0D0D0D"/>
                </a:solidFill>
              </a:rPr>
              <a:t>ngiệm của một số nước thực hiện chính sách lạm phát mục </a:t>
            </a:r>
            <a:r>
              <a:rPr lang="vi-VN" sz="3600" b="1" dirty="0" smtClean="0">
                <a:solidFill>
                  <a:srgbClr val="0D0D0D"/>
                </a:solidFill>
              </a:rPr>
              <a:t>tiêu </a:t>
            </a:r>
            <a:endParaRPr lang="vi-VN" dirty="0"/>
          </a:p>
        </p:txBody>
      </p:sp>
    </p:spTree>
  </p:cSld>
  <p:clrMapOvr>
    <a:masterClrMapping/>
  </p:clrMapOvr>
  <p:transition spd="slow">
    <p:dissolve/>
  </p:transition>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21" presetClass="entr" presetSubtype="1"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heel(1)">
                                      <p:cBhvr additive="repl">
                                        <p:cTn id="7" dur="2000" fill="freez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043640" y="1628640"/>
            <a:ext cx="7938720" cy="4318200"/>
          </a:xfrm>
          <a:prstGeom prst="rect">
            <a:avLst/>
          </a:prstGeom>
        </p:spPr>
        <p:txBody>
          <a:bodyPr lIns="90000" tIns="45000" rIns="90000" bIns="45000" anchor="b"/>
          <a:lstStyle/>
          <a:p>
            <a:r>
              <a:rPr lang="vi-VN" sz="2800">
                <a:solidFill>
                  <a:srgbClr val="0D0D0D"/>
                </a:solidFill>
                <a:latin typeface="Times New Roman"/>
              </a:rPr>
              <a:t>Do nhận thức được những khó khăn của việc kiểm soát lạm phát ở mức 2 chữ số và đã có một số biện pháp để làm được điều này:</a:t>
            </a:r>
            <a:endParaRPr/>
          </a:p>
          <a:p>
            <a:endParaRPr/>
          </a:p>
          <a:p>
            <a:r>
              <a:rPr lang="vi-VN" sz="2800">
                <a:solidFill>
                  <a:srgbClr val="0D0D0D"/>
                </a:solidFill>
                <a:latin typeface="Times New Roman"/>
              </a:rPr>
              <a:t>+ Thứ nhất, đặt mục tiêu lạm phát từng bước sau khi đạt được thành công trong việc giảm tỷ lệ lạm phát.</a:t>
            </a:r>
            <a:endParaRPr/>
          </a:p>
          <a:p>
            <a:endParaRPr/>
          </a:p>
          <a:p>
            <a:pPr>
              <a:lnSpc>
                <a:spcPct val="100000"/>
              </a:lnSpc>
            </a:pPr>
            <a:r>
              <a:rPr lang="vi-VN" sz="2800">
                <a:solidFill>
                  <a:srgbClr val="0D0D0D"/>
                </a:solidFill>
                <a:latin typeface="Times New Roman"/>
              </a:rPr>
              <a:t>+ Thứ hai, theo đuổi một cách tiếp cận từng bước để giảm tỷ lệ lạm phát</a:t>
            </a:r>
            <a:r>
              <a:rPr lang="vi-VN" sz="2800">
                <a:solidFill>
                  <a:srgbClr val="0D0D0D"/>
                </a:solidFill>
                <a:latin typeface="Gill Sans MT"/>
              </a:rPr>
              <a:t> </a:t>
            </a:r>
            <a:endParaRPr/>
          </a:p>
        </p:txBody>
      </p:sp>
      <p:sp>
        <p:nvSpPr>
          <p:cNvPr id="100" name="CustomShape 2"/>
          <p:cNvSpPr/>
          <p:nvPr/>
        </p:nvSpPr>
        <p:spPr>
          <a:xfrm>
            <a:off x="1390320" y="1268640"/>
            <a:ext cx="7404480" cy="645840"/>
          </a:xfrm>
          <a:prstGeom prst="rect">
            <a:avLst/>
          </a:prstGeom>
        </p:spPr>
        <p:txBody>
          <a:bodyPr lIns="90000" tIns="0" rIns="90000" bIns="45000"/>
          <a:lstStyle/>
          <a:p>
            <a:pPr>
              <a:lnSpc>
                <a:spcPct val="100000"/>
              </a:lnSpc>
            </a:pPr>
            <a:r>
              <a:rPr lang="vi-VN" sz="2600" b="1">
                <a:solidFill>
                  <a:srgbClr val="0D0D0D"/>
                </a:solidFill>
                <a:latin typeface="Times New Roman"/>
              </a:rPr>
              <a:t>Chi lê</a:t>
            </a:r>
            <a:endParaRPr/>
          </a:p>
        </p:txBody>
      </p:sp>
      <p:sp>
        <p:nvSpPr>
          <p:cNvPr id="101" name="CustomShape 3"/>
          <p:cNvSpPr/>
          <p:nvPr/>
        </p:nvSpPr>
        <p:spPr>
          <a:xfrm>
            <a:off x="576000" y="432000"/>
            <a:ext cx="8565840" cy="862920"/>
          </a:xfrm>
          <a:prstGeom prst="rect">
            <a:avLst/>
          </a:prstGeom>
        </p:spPr>
        <p:txBody>
          <a:bodyPr lIns="90000" tIns="0" rIns="90000" bIns="45000"/>
          <a:lstStyle/>
          <a:p>
            <a:pPr>
              <a:lnSpc>
                <a:spcPct val="100000"/>
              </a:lnSpc>
            </a:pPr>
            <a:r>
              <a:rPr lang="vi-VN" sz="2600" b="1">
                <a:solidFill>
                  <a:srgbClr val="0D0D0D"/>
                </a:solidFill>
                <a:latin typeface="Times New Roman"/>
              </a:rPr>
              <a:t>2.2 Kinh ngiệm của một số nước thực hiện chính </a:t>
            </a:r>
            <a:endParaRPr/>
          </a:p>
          <a:p>
            <a:pPr>
              <a:lnSpc>
                <a:spcPct val="100000"/>
              </a:lnSpc>
            </a:pPr>
            <a:r>
              <a:rPr lang="vi-VN" sz="2600" b="1">
                <a:solidFill>
                  <a:srgbClr val="0D0D0D"/>
                </a:solidFill>
                <a:latin typeface="Times New Roman"/>
              </a:rPr>
              <a:t>sách lạm phát mục tiêu</a:t>
            </a:r>
            <a:endParaRPr/>
          </a:p>
          <a:p>
            <a:pPr>
              <a:lnSpc>
                <a:spcPct val="100000"/>
              </a:lnSpc>
            </a:pPr>
            <a:r>
              <a:rPr lang="vi-VN" sz="2800">
                <a:solidFill>
                  <a:srgbClr val="0D0D0D"/>
                </a:solidFill>
                <a:latin typeface="Times New Roman"/>
              </a:rPr>
              <a:t> </a:t>
            </a:r>
            <a:endParaRPr/>
          </a:p>
        </p:txBody>
      </p:sp>
      <p:pic>
        <p:nvPicPr>
          <p:cNvPr id="5" name="Picture 2" descr="C:\Users\HUNG\Desktop\quoc ky chi 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593" y="1230750"/>
            <a:ext cx="1285875" cy="857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out" filter="circle(in)">
                                      <p:cBhvr additive="repl">
                                        <p:cTn id="7" dur="2000" fill="freeze"/>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0">
                                            <p:txEl>
                                              <p:pRg st="0" end="7"/>
                                            </p:txEl>
                                          </p:spTgt>
                                        </p:tgtEl>
                                        <p:attrNameLst>
                                          <p:attrName>style.visibility</p:attrName>
                                        </p:attrNameLst>
                                      </p:cBhvr>
                                      <p:to>
                                        <p:strVal val="visible"/>
                                      </p:to>
                                    </p:set>
                                    <p:animEffect transition="out" filter="circle(in)">
                                      <p:cBhvr additive="repl">
                                        <p:cTn id="12" dur="2000" fill="freeze"/>
                                        <p:tgtEl>
                                          <p:spTgt spid="100">
                                            <p:txEl>
                                              <p:p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out" filter="circle(in)">
                                      <p:cBhvr additive="repl">
                                        <p:cTn id="17" dur="2000" fill="freeze"/>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762000" y="1828800"/>
            <a:ext cx="8178600" cy="4876800"/>
          </a:xfrm>
          <a:prstGeom prst="rect">
            <a:avLst/>
          </a:prstGeom>
        </p:spPr>
        <p:txBody>
          <a:bodyPr lIns="90000" tIns="45000" rIns="90000" bIns="45000" anchor="b"/>
          <a:lstStyle/>
          <a:p>
            <a:endParaRPr lang="vi-VN" sz="2800" dirty="0" smtClean="0">
              <a:solidFill>
                <a:srgbClr val="0D0D0D"/>
              </a:solidFill>
              <a:latin typeface="Times New Roman"/>
            </a:endParaRPr>
          </a:p>
          <a:p>
            <a:endParaRPr lang="vi-VN" sz="2800" dirty="0">
              <a:solidFill>
                <a:srgbClr val="0D0D0D"/>
              </a:solidFill>
              <a:latin typeface="Times New Roman"/>
            </a:endParaRPr>
          </a:p>
          <a:p>
            <a:endParaRPr lang="vi-VN" sz="2800" dirty="0" smtClean="0">
              <a:solidFill>
                <a:srgbClr val="0D0D0D"/>
              </a:solidFill>
              <a:latin typeface="Times New Roman"/>
            </a:endParaRPr>
          </a:p>
          <a:p>
            <a:endParaRPr lang="vi-VN" sz="2800" dirty="0">
              <a:solidFill>
                <a:srgbClr val="0D0D0D"/>
              </a:solidFill>
              <a:latin typeface="Times New Roman"/>
            </a:endParaRPr>
          </a:p>
          <a:p>
            <a:endParaRPr lang="vi-VN" sz="2800" dirty="0" smtClean="0">
              <a:solidFill>
                <a:srgbClr val="0D0D0D"/>
              </a:solidFill>
              <a:latin typeface="Times New Roman"/>
            </a:endParaRPr>
          </a:p>
          <a:p>
            <a:endParaRPr lang="vi-VN" sz="2800" dirty="0" smtClean="0">
              <a:solidFill>
                <a:srgbClr val="0D0D0D"/>
              </a:solidFill>
              <a:latin typeface="Times New Roman"/>
            </a:endParaRPr>
          </a:p>
          <a:p>
            <a:pPr marL="457200" indent="-457200">
              <a:buFont typeface="Wingdings" pitchFamily="2" charset="2"/>
              <a:buChar char="v"/>
            </a:pPr>
            <a:r>
              <a:rPr lang="vi-VN" sz="2800" b="1" dirty="0" smtClean="0">
                <a:latin typeface="Times New Roman"/>
              </a:rPr>
              <a:t>Hàn </a:t>
            </a:r>
            <a:r>
              <a:rPr lang="vi-VN" sz="2800" b="1" dirty="0">
                <a:latin typeface="Times New Roman"/>
              </a:rPr>
              <a:t>Quốc</a:t>
            </a:r>
            <a:endParaRPr lang="vi-VN" sz="2800" dirty="0"/>
          </a:p>
          <a:p>
            <a:pPr marL="914400" lvl="1" indent="-457200">
              <a:buFont typeface="Wingdings" pitchFamily="2" charset="2"/>
              <a:buChar char="ü"/>
            </a:pPr>
            <a:r>
              <a:rPr lang="vi-VN" sz="2800" dirty="0" smtClean="0">
                <a:latin typeface="Times New Roman"/>
              </a:rPr>
              <a:t>Trước </a:t>
            </a:r>
            <a:r>
              <a:rPr lang="vi-VN" sz="2800" dirty="0">
                <a:latin typeface="Times New Roman"/>
              </a:rPr>
              <a:t>năm 1997 Hàn Quốc đã chuyển sang chính sách điều hành 2 mục </a:t>
            </a:r>
            <a:r>
              <a:rPr lang="vi-VN" sz="2800" dirty="0" smtClean="0">
                <a:latin typeface="Times New Roman"/>
              </a:rPr>
              <a:t>tiêu</a:t>
            </a:r>
            <a:r>
              <a:rPr lang="en-US" sz="2800" dirty="0" smtClean="0">
                <a:latin typeface="Times New Roman"/>
              </a:rPr>
              <a:t>: </a:t>
            </a:r>
            <a:r>
              <a:rPr lang="en-US" sz="2800" dirty="0" err="1" smtClean="0">
                <a:latin typeface="Times New Roman"/>
              </a:rPr>
              <a:t>mục</a:t>
            </a:r>
            <a:r>
              <a:rPr lang="en-US" sz="2800" dirty="0" smtClean="0">
                <a:latin typeface="Times New Roman"/>
              </a:rPr>
              <a:t> </a:t>
            </a:r>
            <a:r>
              <a:rPr lang="en-US" sz="2800" dirty="0" err="1" smtClean="0">
                <a:latin typeface="Times New Roman"/>
              </a:rPr>
              <a:t>tiêu</a:t>
            </a:r>
            <a:r>
              <a:rPr lang="en-US" sz="2800" dirty="0" smtClean="0">
                <a:latin typeface="Times New Roman"/>
              </a:rPr>
              <a:t> </a:t>
            </a:r>
            <a:r>
              <a:rPr lang="en-US" sz="2800" dirty="0" err="1" smtClean="0">
                <a:latin typeface="Times New Roman"/>
              </a:rPr>
              <a:t>lạm</a:t>
            </a:r>
            <a:r>
              <a:rPr lang="en-US" sz="2800" dirty="0" smtClean="0">
                <a:latin typeface="Times New Roman"/>
              </a:rPr>
              <a:t> </a:t>
            </a:r>
            <a:r>
              <a:rPr lang="en-US" sz="2800" dirty="0" err="1" smtClean="0">
                <a:latin typeface="Times New Roman"/>
              </a:rPr>
              <a:t>phát</a:t>
            </a:r>
            <a:r>
              <a:rPr lang="en-US" sz="2800" dirty="0" smtClean="0">
                <a:latin typeface="Times New Roman"/>
              </a:rPr>
              <a:t> </a:t>
            </a:r>
            <a:r>
              <a:rPr lang="en-US" sz="2800" dirty="0" err="1" smtClean="0">
                <a:latin typeface="Times New Roman"/>
              </a:rPr>
              <a:t>và</a:t>
            </a:r>
            <a:r>
              <a:rPr lang="en-US" sz="2800" dirty="0" smtClean="0">
                <a:latin typeface="Times New Roman"/>
              </a:rPr>
              <a:t> </a:t>
            </a:r>
            <a:r>
              <a:rPr lang="en-US" sz="2800" dirty="0" err="1" smtClean="0">
                <a:latin typeface="Times New Roman"/>
              </a:rPr>
              <a:t>mục</a:t>
            </a:r>
            <a:r>
              <a:rPr lang="en-US" sz="2800" dirty="0" smtClean="0">
                <a:latin typeface="Times New Roman"/>
              </a:rPr>
              <a:t> </a:t>
            </a:r>
            <a:r>
              <a:rPr lang="en-US" sz="2800" dirty="0" err="1" smtClean="0">
                <a:latin typeface="Times New Roman"/>
              </a:rPr>
              <a:t>tiêu</a:t>
            </a:r>
            <a:r>
              <a:rPr lang="en-US" sz="2800" dirty="0" smtClean="0">
                <a:latin typeface="Times New Roman"/>
              </a:rPr>
              <a:t> </a:t>
            </a:r>
            <a:r>
              <a:rPr lang="en-US" sz="2800" dirty="0" err="1" smtClean="0">
                <a:latin typeface="Times New Roman"/>
              </a:rPr>
              <a:t>tiền</a:t>
            </a:r>
            <a:r>
              <a:rPr lang="en-US" sz="2800" dirty="0" smtClean="0">
                <a:latin typeface="Times New Roman"/>
              </a:rPr>
              <a:t> </a:t>
            </a:r>
            <a:r>
              <a:rPr lang="en-US" sz="2800" dirty="0" err="1" smtClean="0">
                <a:latin typeface="Times New Roman"/>
              </a:rPr>
              <a:t>tệ</a:t>
            </a:r>
            <a:r>
              <a:rPr lang="en-US" sz="2800" dirty="0" smtClean="0">
                <a:latin typeface="Times New Roman"/>
              </a:rPr>
              <a:t>.</a:t>
            </a:r>
          </a:p>
          <a:p>
            <a:pPr marL="914400" lvl="1" indent="-457200">
              <a:buFont typeface="Wingdings" pitchFamily="2" charset="2"/>
              <a:buChar char="ü"/>
            </a:pPr>
            <a:r>
              <a:rPr lang="vi-VN" sz="2800" dirty="0" smtClean="0">
                <a:latin typeface="Times New Roman"/>
              </a:rPr>
              <a:t>2004 </a:t>
            </a:r>
            <a:r>
              <a:rPr lang="vi-VN" sz="2800" dirty="0">
                <a:latin typeface="Times New Roman"/>
              </a:rPr>
              <a:t>– 2006 Đăt ra mục tiêu trung hạn về lạm phát 2,5% - 3,5% và sử dụng công cụ tài chính tiền tệ như: dự trữ bắt buộc, thị trường mở, các chính sách về tín dụng để đạt được mục tiêu này</a:t>
            </a:r>
            <a:r>
              <a:rPr lang="vi-VN" sz="2800" dirty="0" smtClean="0">
                <a:latin typeface="Times New Roman"/>
              </a:rPr>
              <a:t>.</a:t>
            </a:r>
            <a:endParaRPr dirty="0"/>
          </a:p>
          <a:p>
            <a:pPr>
              <a:lnSpc>
                <a:spcPct val="100000"/>
              </a:lnSpc>
            </a:pPr>
            <a:r>
              <a:rPr lang="vi-VN" sz="2800" dirty="0" smtClean="0">
                <a:latin typeface="Wingdings"/>
              </a:rPr>
              <a:t></a:t>
            </a:r>
            <a:r>
              <a:rPr lang="vi-VN" sz="2800" dirty="0" smtClean="0">
                <a:latin typeface="Times New Roman"/>
              </a:rPr>
              <a:t> </a:t>
            </a:r>
            <a:r>
              <a:rPr lang="vi-VN" sz="2800" dirty="0">
                <a:latin typeface="Times New Roman"/>
              </a:rPr>
              <a:t>Hàn Quốc đã thành công trong việc theo đuổi khuôn khổ lạm phát mục tiêu, giá cả ổn định, lạm phát được kiểm soát ở mức đặt ra và biến động không lớn.</a:t>
            </a:r>
            <a:endParaRPr dirty="0"/>
          </a:p>
        </p:txBody>
      </p:sp>
      <p:sp>
        <p:nvSpPr>
          <p:cNvPr id="104" name="CustomShape 3"/>
          <p:cNvSpPr/>
          <p:nvPr/>
        </p:nvSpPr>
        <p:spPr>
          <a:xfrm>
            <a:off x="432000" y="432000"/>
            <a:ext cx="8709840" cy="762480"/>
          </a:xfrm>
          <a:prstGeom prst="rect">
            <a:avLst/>
          </a:prstGeom>
        </p:spPr>
        <p:txBody>
          <a:bodyPr lIns="90000" tIns="0" rIns="90000" bIns="45000"/>
          <a:lstStyle/>
          <a:p>
            <a:pPr algn="ctr">
              <a:lnSpc>
                <a:spcPct val="100000"/>
              </a:lnSpc>
            </a:pPr>
            <a:r>
              <a:rPr lang="vi-VN" sz="2600" b="1" dirty="0" smtClean="0">
                <a:solidFill>
                  <a:srgbClr val="0D0D0D"/>
                </a:solidFill>
                <a:latin typeface="Times New Roman"/>
              </a:rPr>
              <a:t>Kinh </a:t>
            </a:r>
            <a:r>
              <a:rPr lang="vi-VN" sz="2600" b="1" dirty="0">
                <a:solidFill>
                  <a:srgbClr val="0D0D0D"/>
                </a:solidFill>
                <a:latin typeface="Times New Roman"/>
              </a:rPr>
              <a:t>ngiệm của một số nước thực hiện chính sách</a:t>
            </a:r>
            <a:endParaRPr dirty="0"/>
          </a:p>
          <a:p>
            <a:pPr algn="ctr">
              <a:lnSpc>
                <a:spcPct val="100000"/>
              </a:lnSpc>
            </a:pPr>
            <a:r>
              <a:rPr lang="vi-VN" sz="2600" b="1" dirty="0">
                <a:solidFill>
                  <a:srgbClr val="0D0D0D"/>
                </a:solidFill>
                <a:latin typeface="Times New Roman"/>
              </a:rPr>
              <a:t> lạm phát mục tiêu</a:t>
            </a:r>
            <a:endParaRPr dirty="0"/>
          </a:p>
          <a:p>
            <a:pPr algn="ctr">
              <a:lnSpc>
                <a:spcPct val="100000"/>
              </a:lnSpc>
            </a:pPr>
            <a:r>
              <a:rPr lang="vi-VN" sz="2800" dirty="0">
                <a:solidFill>
                  <a:srgbClr val="0D0D0D"/>
                </a:solidFill>
                <a:latin typeface="Times New Roman"/>
              </a:rPr>
              <a:t> </a:t>
            </a:r>
            <a:endParaRPr dirty="0"/>
          </a:p>
        </p:txBody>
      </p:sp>
      <p:pic>
        <p:nvPicPr>
          <p:cNvPr id="3074" name="Picture 2" descr="C:\Users\HUNG\Desktop\quoc ky han qu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015400"/>
            <a:ext cx="533400" cy="374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ircl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heel(1)">
                                      <p:cBhvr additive="repl">
                                        <p:cTn id="7" dur="2000" fill="freeze"/>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wheel(1)">
                                      <p:cBhvr additive="repl">
                                        <p:cTn id="12" dur="2000" fill="freeze"/>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HeartShapes">
      <a:dk1>
        <a:srgbClr val="565A5C"/>
      </a:dk1>
      <a:lt1>
        <a:sysClr val="window" lastClr="FFFFFF"/>
      </a:lt1>
      <a:dk2>
        <a:srgbClr val="F03F46"/>
      </a:dk2>
      <a:lt2>
        <a:srgbClr val="F9D9DA"/>
      </a:lt2>
      <a:accent1>
        <a:srgbClr val="F3B2B4"/>
      </a:accent1>
      <a:accent2>
        <a:srgbClr val="F03F46"/>
      </a:accent2>
      <a:accent3>
        <a:srgbClr val="F46D72"/>
      </a:accent3>
      <a:accent4>
        <a:srgbClr val="DA93F7"/>
      </a:accent4>
      <a:accent5>
        <a:srgbClr val="AC60A7"/>
      </a:accent5>
      <a:accent6>
        <a:srgbClr val="C54777"/>
      </a:accent6>
      <a:hlink>
        <a:srgbClr val="F03F46"/>
      </a:hlink>
      <a:folHlink>
        <a:srgbClr val="969696"/>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HeartShapes_16x9.potx" id="{BDD8F77D-C15E-4410-8C4B-671D9DAF2DB2}" vid="{C37ED12C-B966-48EB-B28D-62EFEA8021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988</Words>
  <Application>Microsoft Office PowerPoint</Application>
  <PresentationFormat>On-screen Show (4:3)</PresentationFormat>
  <Paragraphs>87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Theme1</vt:lpstr>
      <vt:lpstr>BÀI THUYẾT TRÌNH MÔN  TÀI CHÍNH TIỀN TỆ  </vt:lpstr>
      <vt:lpstr>PowerPoint Presentation</vt:lpstr>
      <vt:lpstr> Khái quát về lạm phát mục tiêu </vt:lpstr>
      <vt:lpstr>Điều kiện cơ bản để một quốc gia có thể theo đuổi được khuôn khổ lạm phát mục tiêu </vt:lpstr>
      <vt:lpstr>Ưu và nhược điểm của lạm phát mục tiêu </vt:lpstr>
      <vt:lpstr>Ưu và nhược điểm của lạm phát mục tiêu </vt:lpstr>
      <vt:lpstr>Kinh ngiệm của một số nước thực hiện chính sách lạm phát mục tiêu </vt:lpstr>
      <vt:lpstr>PowerPoint Presentation</vt:lpstr>
      <vt:lpstr>PowerPoint Presentation</vt:lpstr>
      <vt:lpstr>Kinh ngiệm của một số nước thực hiện chính sách lạm phát mục tiêu  </vt:lpstr>
      <vt:lpstr>2. Ưu và nhược điểm của lạm phát mục tiêu</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HUNG</dc:creator>
  <cp:lastModifiedBy>QUANGNT8</cp:lastModifiedBy>
  <cp:revision>18</cp:revision>
  <dcterms:modified xsi:type="dcterms:W3CDTF">2014-03-17T10:39:32Z</dcterms:modified>
</cp:coreProperties>
</file>