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pypi.org/project/openai/" TargetMode="External"/><Relationship Id="rId1" Type="http://schemas.openxmlformats.org/officeDocument/2006/relationships/hyperlink" Target="https://platform.openai.com/docs/api-reference/audio/createSpee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latform.openai.com/docs/api-reference/audio/createSpeech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latform.openai.com/docs/api-reference/audio/createSpee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Enterprise AI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Rectangles 25"/>
          <p:cNvSpPr/>
          <p:nvPr/>
        </p:nvSpPr>
        <p:spPr>
          <a:xfrm>
            <a:off x="1174115" y="4234180"/>
            <a:ext cx="9590405" cy="121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ChatBot Pipeline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188085" y="3077845"/>
            <a:ext cx="2724785" cy="925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ASR(Auto Speech Recoginition) Service</a:t>
            </a:r>
            <a:endParaRPr lang="en-US">
              <a:solidFill>
                <a:schemeClr val="tx1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8320" y="2030730"/>
            <a:ext cx="1503680" cy="6102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hlinkClick r:id="rId1" tooltip="" action="ppaction://hlinkfile"/>
              </a:rPr>
              <a:t>OpenAI Speech API</a:t>
            </a:r>
            <a:endParaRPr lang="en-US">
              <a:solidFill>
                <a:schemeClr val="tx1"/>
              </a:solidFill>
              <a:hlinkClick r:id="rId1" tooltip="" action="ppaction://hlinkfile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2188845" y="2771140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733925" y="3077845"/>
            <a:ext cx="2724785" cy="925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LLM Service</a:t>
            </a:r>
            <a:endParaRPr lang="en-US">
              <a:solidFill>
                <a:schemeClr val="tx1"/>
              </a:solidFill>
              <a:cs typeface="+mn-lt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8038465" y="3077845"/>
            <a:ext cx="2724785" cy="925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TTS (Text To Speech) Service</a:t>
            </a:r>
            <a:endParaRPr lang="en-US">
              <a:solidFill>
                <a:schemeClr val="tx1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12150" y="2030730"/>
            <a:ext cx="2174875" cy="6102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hlinkClick r:id="rId1" action="ppaction://hlinkfile"/>
              </a:rPr>
              <a:t>OpenAI Transcriptions API</a:t>
            </a:r>
            <a:endParaRPr lang="en-US">
              <a:solidFill>
                <a:schemeClr val="tx1"/>
              </a:solidFill>
              <a:hlinkClick r:id="rId1" action="ppaction://hlinkfile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9039225" y="2771140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12870" y="3540760"/>
            <a:ext cx="821055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58710" y="3540760"/>
            <a:ext cx="579755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342890" y="2030730"/>
            <a:ext cx="1503680" cy="6102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hlinkClick r:id="rId2" tooltip="" action="ppaction://hlinkfile"/>
              </a:rPr>
              <a:t>OpenAI Chat API</a:t>
            </a:r>
            <a:endParaRPr lang="en-US">
              <a:solidFill>
                <a:schemeClr val="tx1"/>
              </a:solidFill>
              <a:hlinkClick r:id="rId2" tooltip="" action="ppaction://hlinkfil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605" y="4298315"/>
            <a:ext cx="1278890" cy="12788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26345" y="4900295"/>
            <a:ext cx="562610" cy="422275"/>
          </a:xfrm>
          <a:prstGeom prst="rect">
            <a:avLst/>
          </a:prstGeom>
        </p:spPr>
      </p:pic>
      <p:sp>
        <p:nvSpPr>
          <p:cNvPr id="27" name="Up Arrow 26"/>
          <p:cNvSpPr/>
          <p:nvPr/>
        </p:nvSpPr>
        <p:spPr>
          <a:xfrm>
            <a:off x="5734050" y="2771140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2533650" y="4618990"/>
            <a:ext cx="1859280" cy="433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OneAPI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4889500" y="4618990"/>
            <a:ext cx="1859280" cy="433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IPEX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7245350" y="4626610"/>
            <a:ext cx="1859280" cy="433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xFT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Meeting Summary Pipeline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cs typeface="+mn-lt"/>
                <a:sym typeface="+mn-ea"/>
              </a:rPr>
              <a:t>ASR(Auto Speech Recoginition) Service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002155" y="314960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ASR(Auto Speech Recoginition) Service</a:t>
            </a:r>
            <a:endParaRPr lang="en-US">
              <a:solidFill>
                <a:schemeClr val="tx1"/>
              </a:solidFill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53185" y="4536440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  <a:endParaRPr lang="zh-CN" altLang="en-US" sz="1200"/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  <a:endParaRPr lang="en-US" sz="1200">
              <a:latin typeface="Chandas" panose="02000000000000000000" charset="0"/>
              <a:cs typeface="Chandas" panose="02000000000000000000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3770" y="2009140"/>
            <a:ext cx="2159000" cy="5168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hlinkClick r:id="rId1" action="ppaction://hlinkfile"/>
              </a:rPr>
              <a:t>OpenAI Speech API</a:t>
            </a:r>
            <a:endParaRPr lang="en-US">
              <a:solidFill>
                <a:schemeClr val="tx1"/>
              </a:solidFill>
              <a:hlinkClick r:id="rId1" action="ppaction://hlinkfile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003550" y="26917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004820" y="41903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Run Test</a:t>
            </a:r>
            <a:r>
              <a:rPr lang="zh-CN" altLang="en-US" sz="1200"/>
              <a:t>：</a:t>
            </a:r>
            <a:endParaRPr lang="zh-CN" altLang="en-US" sz="1200"/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http://localhost:5500/v1/audio/speech \</a:t>
            </a:r>
            <a:endParaRPr lang="en-US" sz="1200">
              <a:latin typeface="Chandas" panose="02000000000000000000" charset="0"/>
              <a:cs typeface="Chandas" panose="02000000000000000000" charset="0"/>
            </a:endParaRP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-d '{ "input": "人民是我们党执政的最大底气，是我们共和国的坚实根基，是我们强党兴国的根本所在" }' \</a:t>
            </a:r>
            <a:endParaRPr lang="en-US" sz="1200">
              <a:latin typeface="Chandas" panose="02000000000000000000" charset="0"/>
              <a:cs typeface="Chandas" panose="02000000000000000000" charset="0"/>
            </a:endParaRP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'accept: application/json' \</a:t>
            </a:r>
            <a:endParaRPr lang="en-US" sz="1200">
              <a:latin typeface="Chandas" panose="02000000000000000000" charset="0"/>
              <a:cs typeface="Chandas" panose="02000000000000000000" charset="0"/>
            </a:endParaRP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'Content-Type: application/json' --output test55.mp3</a:t>
            </a:r>
            <a:endParaRPr lang="en-US" sz="1200">
              <a:latin typeface="Chandas" panose="02000000000000000000" charset="0"/>
              <a:cs typeface="Chandas" panose="02000000000000000000" charset="0"/>
            </a:endParaRPr>
          </a:p>
        </p:txBody>
      </p:sp>
      <p:cxnSp>
        <p:nvCxnSpPr>
          <p:cNvPr id="8" name="Curved Connector 7"/>
          <p:cNvCxnSpPr>
            <a:stCxn id="7" idx="0"/>
            <a:endCxn id="9" idx="3"/>
          </p:cNvCxnSpPr>
          <p:nvPr/>
        </p:nvCxnSpPr>
        <p:spPr>
          <a:xfrm rot="16200000" flipV="1">
            <a:off x="6465570" y="184785"/>
            <a:ext cx="516890" cy="468312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cs typeface="+mn-lt"/>
                <a:sym typeface="+mn-ea"/>
              </a:rPr>
              <a:t>TTS (Text To Speech) Service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387475" y="313563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TTS (Text To Speech) Service</a:t>
            </a:r>
            <a:endParaRPr lang="en-US">
              <a:solidFill>
                <a:schemeClr val="tx1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62430" y="1854835"/>
            <a:ext cx="2174875" cy="6102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hlinkClick r:id="rId1" action="ppaction://hlinkfile"/>
              </a:rPr>
              <a:t>OpenAI Transcriptions API</a:t>
            </a:r>
            <a:endParaRPr lang="en-US">
              <a:solidFill>
                <a:schemeClr val="tx1"/>
              </a:solidFill>
              <a:hlinkClick r:id="rId1" action="ppaction://hlinkfile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2388870" y="267779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07720" y="4507865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  <a:endParaRPr lang="zh-CN" altLang="en-US" sz="1200"/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  <a:endParaRPr lang="en-US" sz="1200">
              <a:latin typeface="Chandas" panose="02000000000000000000" charset="0"/>
              <a:cs typeface="Chandas" panose="02000000000000000000" charset="0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2388870" y="42030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Run Test</a:t>
            </a:r>
            <a:r>
              <a:rPr lang="zh-CN" altLang="en-US" sz="1200"/>
              <a:t>：</a:t>
            </a:r>
            <a:endParaRPr lang="zh-CN" altLang="en-US" sz="1200"/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-F "file=@/path/to/file" http://localhost:5000/v1/audio/transcriptions</a:t>
            </a:r>
            <a:endParaRPr lang="en-US" sz="1200">
              <a:latin typeface="Chandas" panose="02000000000000000000" charset="0"/>
              <a:cs typeface="Chandas" panose="02000000000000000000" charset="0"/>
            </a:endParaRPr>
          </a:p>
        </p:txBody>
      </p:sp>
      <p:cxnSp>
        <p:nvCxnSpPr>
          <p:cNvPr id="4" name="Curved Connector 3"/>
          <p:cNvCxnSpPr>
            <a:stCxn id="7" idx="0"/>
            <a:endCxn id="15" idx="3"/>
          </p:cNvCxnSpPr>
          <p:nvPr/>
        </p:nvCxnSpPr>
        <p:spPr>
          <a:xfrm rot="16200000" flipV="1">
            <a:off x="6139180" y="-142240"/>
            <a:ext cx="624205" cy="522859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Presentation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Nimbus Roman No9 L</vt:lpstr>
      <vt:lpstr>Arial Black</vt:lpstr>
      <vt:lpstr>Microsoft YaHei</vt:lpstr>
      <vt:lpstr>文泉驿微米黑</vt:lpstr>
      <vt:lpstr>Arial Unicode MS</vt:lpstr>
      <vt:lpstr>SimSun</vt:lpstr>
      <vt:lpstr>AR PL UKai HK</vt:lpstr>
      <vt:lpstr>OpenSymbol</vt:lpstr>
      <vt:lpstr>SimSun</vt:lpstr>
      <vt:lpstr>Chandas</vt:lpstr>
      <vt:lpstr>Office Theme</vt:lpstr>
      <vt:lpstr>PowerPoint 演示文稿</vt:lpstr>
      <vt:lpstr>PowerPoint 演示文稿</vt:lpstr>
      <vt:lpstr>ChatBot Pipeline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ken</cp:lastModifiedBy>
  <cp:revision>38</cp:revision>
  <dcterms:created xsi:type="dcterms:W3CDTF">2024-04-01T01:41:02Z</dcterms:created>
  <dcterms:modified xsi:type="dcterms:W3CDTF">2024-04-01T01:41:02Z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