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94" d="100"/>
          <a:sy n="94" d="100"/>
        </p:scale>
        <p:origin x="7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1236-4FC4-3C4A-A041-022FAF00D4B2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160E-1716-D547-BEBE-DE64B5A83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362177" y="960887"/>
            <a:ext cx="6826442" cy="3690823"/>
            <a:chOff x="3362177" y="960887"/>
            <a:chExt cx="6826442" cy="3690823"/>
          </a:xfrm>
        </p:grpSpPr>
        <p:grpSp>
          <p:nvGrpSpPr>
            <p:cNvPr id="25" name="Group 24"/>
            <p:cNvGrpSpPr/>
            <p:nvPr/>
          </p:nvGrpSpPr>
          <p:grpSpPr>
            <a:xfrm>
              <a:off x="3596638" y="1069145"/>
              <a:ext cx="2157048" cy="2711151"/>
              <a:chOff x="3596638" y="1069145"/>
              <a:chExt cx="2157048" cy="271115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65895" y="1069145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13384" y="1854591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44197" y="1854590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4" idx="3"/>
                <a:endCxn id="5" idx="7"/>
              </p:cNvCxnSpPr>
              <p:nvPr/>
            </p:nvCxnSpPr>
            <p:spPr>
              <a:xfrm flipH="1">
                <a:off x="4777549" y="1333310"/>
                <a:ext cx="233670" cy="566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5"/>
                <a:endCxn id="6" idx="1"/>
              </p:cNvCxnSpPr>
              <p:nvPr/>
            </p:nvCxnSpPr>
            <p:spPr>
              <a:xfrm>
                <a:off x="5230060" y="1333310"/>
                <a:ext cx="259461" cy="566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049149" y="2685361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96638" y="3470807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27451" y="3470806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3860803" y="2949526"/>
                <a:ext cx="233670" cy="566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3" idx="5"/>
                <a:endCxn id="15" idx="1"/>
              </p:cNvCxnSpPr>
              <p:nvPr/>
            </p:nvCxnSpPr>
            <p:spPr>
              <a:xfrm>
                <a:off x="4313314" y="2949526"/>
                <a:ext cx="259461" cy="566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" idx="3"/>
                <a:endCxn id="11" idx="0"/>
              </p:cNvCxnSpPr>
              <p:nvPr/>
            </p:nvCxnSpPr>
            <p:spPr>
              <a:xfrm flipH="1">
                <a:off x="4203894" y="2118756"/>
                <a:ext cx="354814" cy="566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444197" y="3470806"/>
                <a:ext cx="309489" cy="30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6" idx="4"/>
                <a:endCxn id="18" idx="0"/>
              </p:cNvCxnSpPr>
              <p:nvPr/>
            </p:nvCxnSpPr>
            <p:spPr>
              <a:xfrm>
                <a:off x="5598942" y="2164079"/>
                <a:ext cx="0" cy="130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6213232" y="3470806"/>
              <a:ext cx="295421" cy="29542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84569" y="3470806"/>
              <a:ext cx="295421" cy="29542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487123" y="3484080"/>
              <a:ext cx="295421" cy="29542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62178" y="3362178"/>
              <a:ext cx="5176911" cy="534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53226" y="3396895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Raw readings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76378" y="3094894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4400" dirty="0" smtClean="0"/>
                <a:t>…</a:t>
              </a:r>
              <a:endParaRPr lang="en-US" sz="4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67585" y="3980380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Processed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BSSID sets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55380" y="400537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Unprocessed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BSSID sets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62177" y="969497"/>
              <a:ext cx="2793203" cy="212851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57533" y="960887"/>
              <a:ext cx="2217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Hierarchical locations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identified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2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Pu</dc:creator>
  <cp:lastModifiedBy>Ken Pu</cp:lastModifiedBy>
  <cp:revision>5</cp:revision>
  <dcterms:created xsi:type="dcterms:W3CDTF">2017-03-31T20:45:49Z</dcterms:created>
  <dcterms:modified xsi:type="dcterms:W3CDTF">2017-04-01T00:06:17Z</dcterms:modified>
</cp:coreProperties>
</file>