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347BE-736E-4421-8A05-EFB946613025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D75B0A-2940-4606-8F28-074D774BCC38}">
      <dgm:prSet phldrT="[文本]"/>
      <dgm:spPr/>
      <dgm:t>
        <a:bodyPr/>
        <a:lstStyle/>
        <a:p>
          <a:r>
            <a:rPr lang="en-US" altLang="zh-CN" dirty="0" smtClean="0"/>
            <a:t>Given a function</a:t>
          </a:r>
          <a:endParaRPr lang="zh-CN" altLang="en-US" dirty="0"/>
        </a:p>
      </dgm:t>
    </dgm:pt>
    <dgm:pt modelId="{CCF7C719-E8D9-446D-89E1-C70CC7C49BD8}" type="parTrans" cxnId="{A0D80680-ADDB-4A6B-9FC9-154DFF0FDD1C}">
      <dgm:prSet/>
      <dgm:spPr/>
      <dgm:t>
        <a:bodyPr/>
        <a:lstStyle/>
        <a:p>
          <a:endParaRPr lang="zh-CN" altLang="en-US"/>
        </a:p>
      </dgm:t>
    </dgm:pt>
    <dgm:pt modelId="{FFFB5F6A-FBB5-4184-A29B-4D4072DA3DD5}" type="sibTrans" cxnId="{A0D80680-ADDB-4A6B-9FC9-154DFF0FDD1C}">
      <dgm:prSet/>
      <dgm:spPr/>
      <dgm:t>
        <a:bodyPr/>
        <a:lstStyle/>
        <a:p>
          <a:endParaRPr lang="zh-CN" altLang="en-US"/>
        </a:p>
      </dgm:t>
    </dgm:pt>
    <dgm:pt modelId="{3927E2DE-7436-45BD-B5AD-9FAEAA1A3255}">
      <dgm:prSet phldrT="[文本]" custT="1"/>
      <dgm:spPr/>
      <dgm:t>
        <a:bodyPr/>
        <a:lstStyle/>
        <a:p>
          <a:r>
            <a:rPr lang="en-US" altLang="zh-CN" sz="2800" dirty="0" smtClean="0"/>
            <a:t>f(x) = x^2+ 2*x</a:t>
          </a:r>
          <a:endParaRPr lang="zh-CN" altLang="en-US" sz="2800" dirty="0"/>
        </a:p>
      </dgm:t>
    </dgm:pt>
    <dgm:pt modelId="{50CB4996-CFDE-45AD-8E3B-BA942CD0E902}" type="parTrans" cxnId="{8C83C632-E252-4B38-A2FB-DFB62FA8B9C3}">
      <dgm:prSet/>
      <dgm:spPr/>
      <dgm:t>
        <a:bodyPr/>
        <a:lstStyle/>
        <a:p>
          <a:endParaRPr lang="zh-CN" altLang="en-US"/>
        </a:p>
      </dgm:t>
    </dgm:pt>
    <dgm:pt modelId="{40B79372-B8B9-43A2-A533-6F3982563817}" type="sibTrans" cxnId="{8C83C632-E252-4B38-A2FB-DFB62FA8B9C3}">
      <dgm:prSet/>
      <dgm:spPr/>
      <dgm:t>
        <a:bodyPr/>
        <a:lstStyle/>
        <a:p>
          <a:endParaRPr lang="zh-CN" altLang="en-US"/>
        </a:p>
      </dgm:t>
    </dgm:pt>
    <dgm:pt modelId="{8C25DA88-9003-4D2E-B102-EC8FC3904DC5}">
      <dgm:prSet phldrT="[文本]"/>
      <dgm:spPr/>
      <dgm:t>
        <a:bodyPr/>
        <a:lstStyle/>
        <a:p>
          <a:r>
            <a:rPr lang="en-US" altLang="zh-CN" dirty="0" smtClean="0"/>
            <a:t>Bind/Apply value</a:t>
          </a:r>
          <a:endParaRPr lang="zh-CN" altLang="en-US" dirty="0"/>
        </a:p>
      </dgm:t>
    </dgm:pt>
    <dgm:pt modelId="{F27AE3F2-BF03-40F2-B44E-E9A012D75B02}" type="parTrans" cxnId="{7F0C388D-1173-4689-9830-F3F6B0B09FC4}">
      <dgm:prSet/>
      <dgm:spPr/>
      <dgm:t>
        <a:bodyPr/>
        <a:lstStyle/>
        <a:p>
          <a:endParaRPr lang="zh-CN" altLang="en-US"/>
        </a:p>
      </dgm:t>
    </dgm:pt>
    <dgm:pt modelId="{6B456981-09A2-44FB-81DD-125BFAE5BF48}" type="sibTrans" cxnId="{7F0C388D-1173-4689-9830-F3F6B0B09FC4}">
      <dgm:prSet/>
      <dgm:spPr/>
      <dgm:t>
        <a:bodyPr/>
        <a:lstStyle/>
        <a:p>
          <a:endParaRPr lang="zh-CN" altLang="en-US"/>
        </a:p>
      </dgm:t>
    </dgm:pt>
    <dgm:pt modelId="{9E1D81D3-624E-4AC6-B186-A89A54A88CFE}">
      <dgm:prSet phldrT="[文本]" custT="1"/>
      <dgm:spPr/>
      <dgm:t>
        <a:bodyPr/>
        <a:lstStyle/>
        <a:p>
          <a:r>
            <a:rPr lang="en-US" altLang="zh-CN" sz="2800" dirty="0" smtClean="0"/>
            <a:t>let x = 5</a:t>
          </a:r>
          <a:endParaRPr lang="zh-CN" altLang="en-US" sz="2800" dirty="0"/>
        </a:p>
      </dgm:t>
    </dgm:pt>
    <dgm:pt modelId="{DB143567-449F-42DE-B8BE-5012EE433034}" type="parTrans" cxnId="{F0E55B6E-28B8-49C6-86DA-EA8F07275169}">
      <dgm:prSet/>
      <dgm:spPr/>
      <dgm:t>
        <a:bodyPr/>
        <a:lstStyle/>
        <a:p>
          <a:endParaRPr lang="zh-CN" altLang="en-US"/>
        </a:p>
      </dgm:t>
    </dgm:pt>
    <dgm:pt modelId="{FBE29F6F-62D5-4D09-9970-28A69ABF859E}" type="sibTrans" cxnId="{F0E55B6E-28B8-49C6-86DA-EA8F07275169}">
      <dgm:prSet/>
      <dgm:spPr/>
      <dgm:t>
        <a:bodyPr/>
        <a:lstStyle/>
        <a:p>
          <a:endParaRPr lang="zh-CN" altLang="en-US"/>
        </a:p>
      </dgm:t>
    </dgm:pt>
    <dgm:pt modelId="{99E2B143-1A19-47B3-9420-9FAD4816935E}">
      <dgm:prSet phldrT="[文本]"/>
      <dgm:spPr/>
      <dgm:t>
        <a:bodyPr/>
        <a:lstStyle/>
        <a:p>
          <a:r>
            <a:rPr lang="en-US" altLang="zh-CN" dirty="0" smtClean="0"/>
            <a:t>Get result</a:t>
          </a:r>
          <a:endParaRPr lang="zh-CN" altLang="en-US" dirty="0"/>
        </a:p>
      </dgm:t>
    </dgm:pt>
    <dgm:pt modelId="{FAD8F7C0-D80E-4C38-9CF4-8C23E880AD34}" type="parTrans" cxnId="{2B924F6D-7FC6-4797-BD26-02424719747D}">
      <dgm:prSet/>
      <dgm:spPr/>
      <dgm:t>
        <a:bodyPr/>
        <a:lstStyle/>
        <a:p>
          <a:endParaRPr lang="zh-CN" altLang="en-US"/>
        </a:p>
      </dgm:t>
    </dgm:pt>
    <dgm:pt modelId="{FB532B58-878B-4E76-BC5D-F6047F795B95}" type="sibTrans" cxnId="{2B924F6D-7FC6-4797-BD26-02424719747D}">
      <dgm:prSet/>
      <dgm:spPr/>
      <dgm:t>
        <a:bodyPr/>
        <a:lstStyle/>
        <a:p>
          <a:endParaRPr lang="zh-CN" altLang="en-US"/>
        </a:p>
      </dgm:t>
    </dgm:pt>
    <dgm:pt modelId="{A9AE2105-39AB-4CD1-A183-C9128EBA5CC3}">
      <dgm:prSet phldrT="[文本]"/>
      <dgm:spPr/>
      <dgm:t>
        <a:bodyPr/>
        <a:lstStyle/>
        <a:p>
          <a:r>
            <a:rPr lang="en-US" altLang="zh-CN" dirty="0" smtClean="0"/>
            <a:t>then f(x) = 35</a:t>
          </a:r>
          <a:endParaRPr lang="zh-CN" altLang="en-US" dirty="0"/>
        </a:p>
      </dgm:t>
    </dgm:pt>
    <dgm:pt modelId="{DB11F7E1-5DCA-4355-A65A-3A292DC186D9}" type="parTrans" cxnId="{8A42A3FD-FB4F-40FD-BE91-126E6DE48CA8}">
      <dgm:prSet/>
      <dgm:spPr/>
      <dgm:t>
        <a:bodyPr/>
        <a:lstStyle/>
        <a:p>
          <a:endParaRPr lang="zh-CN" altLang="en-US"/>
        </a:p>
      </dgm:t>
    </dgm:pt>
    <dgm:pt modelId="{C6041438-84D2-4EF4-8E45-F7F379D4A9E7}" type="sibTrans" cxnId="{8A42A3FD-FB4F-40FD-BE91-126E6DE48CA8}">
      <dgm:prSet/>
      <dgm:spPr/>
      <dgm:t>
        <a:bodyPr/>
        <a:lstStyle/>
        <a:p>
          <a:endParaRPr lang="zh-CN" altLang="en-US"/>
        </a:p>
      </dgm:t>
    </dgm:pt>
    <dgm:pt modelId="{819A93DF-4629-49D0-A3F4-8EF5929EF3E1}" type="pres">
      <dgm:prSet presAssocID="{E89347BE-736E-4421-8A05-EFB946613025}" presName="rootnode" presStyleCnt="0">
        <dgm:presLayoutVars>
          <dgm:chMax/>
          <dgm:chPref/>
          <dgm:dir/>
          <dgm:animLvl val="lvl"/>
        </dgm:presLayoutVars>
      </dgm:prSet>
      <dgm:spPr/>
    </dgm:pt>
    <dgm:pt modelId="{BDA4C7A4-20F1-4D6D-B66B-3CCD34FA9592}" type="pres">
      <dgm:prSet presAssocID="{CFD75B0A-2940-4606-8F28-074D774BCC38}" presName="composite" presStyleCnt="0"/>
      <dgm:spPr/>
    </dgm:pt>
    <dgm:pt modelId="{AB80CB12-89CF-45D3-9F0D-680D156CD89E}" type="pres">
      <dgm:prSet presAssocID="{CFD75B0A-2940-4606-8F28-074D774BCC38}" presName="bentUpArrow1" presStyleLbl="alignImgPlace1" presStyleIdx="0" presStyleCnt="2"/>
      <dgm:spPr/>
    </dgm:pt>
    <dgm:pt modelId="{981E333D-3EC1-4135-B469-EBB3C43E0683}" type="pres">
      <dgm:prSet presAssocID="{CFD75B0A-2940-4606-8F28-074D774BCC3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C1EFA-1315-4F40-BDE4-9AB4AC8E8C5C}" type="pres">
      <dgm:prSet presAssocID="{CFD75B0A-2940-4606-8F28-074D774BCC38}" presName="ChildText" presStyleLbl="revTx" presStyleIdx="0" presStyleCnt="3" custScaleX="227366" custLinFactNeighborX="60153" custLinFactNeighborY="1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A06351-74D3-4B67-BBD9-A5FB21FC1629}" type="pres">
      <dgm:prSet presAssocID="{FFFB5F6A-FBB5-4184-A29B-4D4072DA3DD5}" presName="sibTrans" presStyleCnt="0"/>
      <dgm:spPr/>
    </dgm:pt>
    <dgm:pt modelId="{AFEB7C45-B118-4A2D-833A-09F947C9346A}" type="pres">
      <dgm:prSet presAssocID="{8C25DA88-9003-4D2E-B102-EC8FC3904DC5}" presName="composite" presStyleCnt="0"/>
      <dgm:spPr/>
    </dgm:pt>
    <dgm:pt modelId="{EE8EE8FC-1379-4DD9-89DB-77B1C3A05315}" type="pres">
      <dgm:prSet presAssocID="{8C25DA88-9003-4D2E-B102-EC8FC3904DC5}" presName="bentUpArrow1" presStyleLbl="alignImgPlace1" presStyleIdx="1" presStyleCnt="2"/>
      <dgm:spPr/>
    </dgm:pt>
    <dgm:pt modelId="{B2746DDC-AD1A-4D2A-92E2-36D6AA3F7F84}" type="pres">
      <dgm:prSet presAssocID="{8C25DA88-9003-4D2E-B102-EC8FC3904DC5}" presName="ParentText" presStyleLbl="node1" presStyleIdx="1" presStyleCnt="3" custLinFactNeighborX="-3528" custLinFactNeighborY="20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ADD88-5063-4B8B-9001-CFE356D7A8C6}" type="pres">
      <dgm:prSet presAssocID="{8C25DA88-9003-4D2E-B102-EC8FC3904DC5}" presName="ChildText" presStyleLbl="revTx" presStyleIdx="1" presStyleCnt="3" custScaleX="224504" custLinFactNeighborX="55303" custLinFactNeighborY="-12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832D2C-B7F9-40EE-8D8D-D4110BB364BF}" type="pres">
      <dgm:prSet presAssocID="{6B456981-09A2-44FB-81DD-125BFAE5BF48}" presName="sibTrans" presStyleCnt="0"/>
      <dgm:spPr/>
    </dgm:pt>
    <dgm:pt modelId="{18D3F660-4144-473E-8677-84CF6195B617}" type="pres">
      <dgm:prSet presAssocID="{99E2B143-1A19-47B3-9420-9FAD4816935E}" presName="composite" presStyleCnt="0"/>
      <dgm:spPr/>
    </dgm:pt>
    <dgm:pt modelId="{992DA571-422A-42D0-A841-F47EDC38FA69}" type="pres">
      <dgm:prSet presAssocID="{99E2B143-1A19-47B3-9420-9FAD4816935E}" presName="ParentText" presStyleLbl="node1" presStyleIdx="2" presStyleCnt="3" custLinFactNeighborX="-3528">
        <dgm:presLayoutVars>
          <dgm:chMax val="1"/>
          <dgm:chPref val="1"/>
          <dgm:bulletEnabled val="1"/>
        </dgm:presLayoutVars>
      </dgm:prSet>
      <dgm:spPr/>
    </dgm:pt>
    <dgm:pt modelId="{CF100160-F53C-4C5E-99FB-F4B7BE69EA04}" type="pres">
      <dgm:prSet presAssocID="{99E2B143-1A19-47B3-9420-9FAD4816935E}" presName="FinalChildText" presStyleLbl="revTx" presStyleIdx="2" presStyleCnt="3" custScaleX="211718" custLinFactNeighborX="45800" custLinFactNeighborY="24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D80680-ADDB-4A6B-9FC9-154DFF0FDD1C}" srcId="{E89347BE-736E-4421-8A05-EFB946613025}" destId="{CFD75B0A-2940-4606-8F28-074D774BCC38}" srcOrd="0" destOrd="0" parTransId="{CCF7C719-E8D9-446D-89E1-C70CC7C49BD8}" sibTransId="{FFFB5F6A-FBB5-4184-A29B-4D4072DA3DD5}"/>
    <dgm:cxn modelId="{8C83C632-E252-4B38-A2FB-DFB62FA8B9C3}" srcId="{CFD75B0A-2940-4606-8F28-074D774BCC38}" destId="{3927E2DE-7436-45BD-B5AD-9FAEAA1A3255}" srcOrd="0" destOrd="0" parTransId="{50CB4996-CFDE-45AD-8E3B-BA942CD0E902}" sibTransId="{40B79372-B8B9-43A2-A533-6F3982563817}"/>
    <dgm:cxn modelId="{A4436AE5-9B4B-4E63-A1D2-9B6B98214E40}" type="presOf" srcId="{9E1D81D3-624E-4AC6-B186-A89A54A88CFE}" destId="{4BBADD88-5063-4B8B-9001-CFE356D7A8C6}" srcOrd="0" destOrd="0" presId="urn:microsoft.com/office/officeart/2005/8/layout/StepDownProcess"/>
    <dgm:cxn modelId="{7F0C388D-1173-4689-9830-F3F6B0B09FC4}" srcId="{E89347BE-736E-4421-8A05-EFB946613025}" destId="{8C25DA88-9003-4D2E-B102-EC8FC3904DC5}" srcOrd="1" destOrd="0" parTransId="{F27AE3F2-BF03-40F2-B44E-E9A012D75B02}" sibTransId="{6B456981-09A2-44FB-81DD-125BFAE5BF48}"/>
    <dgm:cxn modelId="{2E236CF2-E979-47C9-9BD3-7CE882258802}" type="presOf" srcId="{99E2B143-1A19-47B3-9420-9FAD4816935E}" destId="{992DA571-422A-42D0-A841-F47EDC38FA69}" srcOrd="0" destOrd="0" presId="urn:microsoft.com/office/officeart/2005/8/layout/StepDownProcess"/>
    <dgm:cxn modelId="{2B924F6D-7FC6-4797-BD26-02424719747D}" srcId="{E89347BE-736E-4421-8A05-EFB946613025}" destId="{99E2B143-1A19-47B3-9420-9FAD4816935E}" srcOrd="2" destOrd="0" parTransId="{FAD8F7C0-D80E-4C38-9CF4-8C23E880AD34}" sibTransId="{FB532B58-878B-4E76-BC5D-F6047F795B95}"/>
    <dgm:cxn modelId="{D886CEA4-7E28-432F-8ACF-E86FA32ED1DA}" type="presOf" srcId="{A9AE2105-39AB-4CD1-A183-C9128EBA5CC3}" destId="{CF100160-F53C-4C5E-99FB-F4B7BE69EA04}" srcOrd="0" destOrd="0" presId="urn:microsoft.com/office/officeart/2005/8/layout/StepDownProcess"/>
    <dgm:cxn modelId="{F34410B2-67C1-4980-BAED-9A8D07B8CD6D}" type="presOf" srcId="{E89347BE-736E-4421-8A05-EFB946613025}" destId="{819A93DF-4629-49D0-A3F4-8EF5929EF3E1}" srcOrd="0" destOrd="0" presId="urn:microsoft.com/office/officeart/2005/8/layout/StepDownProcess"/>
    <dgm:cxn modelId="{18BE43F4-EF3E-4385-8E2C-3AEF91C1D7D5}" type="presOf" srcId="{3927E2DE-7436-45BD-B5AD-9FAEAA1A3255}" destId="{1D1C1EFA-1315-4F40-BDE4-9AB4AC8E8C5C}" srcOrd="0" destOrd="0" presId="urn:microsoft.com/office/officeart/2005/8/layout/StepDownProcess"/>
    <dgm:cxn modelId="{8A42A3FD-FB4F-40FD-BE91-126E6DE48CA8}" srcId="{99E2B143-1A19-47B3-9420-9FAD4816935E}" destId="{A9AE2105-39AB-4CD1-A183-C9128EBA5CC3}" srcOrd="0" destOrd="0" parTransId="{DB11F7E1-5DCA-4355-A65A-3A292DC186D9}" sibTransId="{C6041438-84D2-4EF4-8E45-F7F379D4A9E7}"/>
    <dgm:cxn modelId="{E1AEA305-67AC-4780-9CD2-E803144FA2C1}" type="presOf" srcId="{CFD75B0A-2940-4606-8F28-074D774BCC38}" destId="{981E333D-3EC1-4135-B469-EBB3C43E0683}" srcOrd="0" destOrd="0" presId="urn:microsoft.com/office/officeart/2005/8/layout/StepDownProcess"/>
    <dgm:cxn modelId="{7DC9734F-6003-4617-B8DA-B8C091240B6C}" type="presOf" srcId="{8C25DA88-9003-4D2E-B102-EC8FC3904DC5}" destId="{B2746DDC-AD1A-4D2A-92E2-36D6AA3F7F84}" srcOrd="0" destOrd="0" presId="urn:microsoft.com/office/officeart/2005/8/layout/StepDownProcess"/>
    <dgm:cxn modelId="{F0E55B6E-28B8-49C6-86DA-EA8F07275169}" srcId="{8C25DA88-9003-4D2E-B102-EC8FC3904DC5}" destId="{9E1D81D3-624E-4AC6-B186-A89A54A88CFE}" srcOrd="0" destOrd="0" parTransId="{DB143567-449F-42DE-B8BE-5012EE433034}" sibTransId="{FBE29F6F-62D5-4D09-9970-28A69ABF859E}"/>
    <dgm:cxn modelId="{D0B5587B-B329-440A-9BB7-C99E543E30EC}" type="presParOf" srcId="{819A93DF-4629-49D0-A3F4-8EF5929EF3E1}" destId="{BDA4C7A4-20F1-4D6D-B66B-3CCD34FA9592}" srcOrd="0" destOrd="0" presId="urn:microsoft.com/office/officeart/2005/8/layout/StepDownProcess"/>
    <dgm:cxn modelId="{E15222D5-CDFF-4445-9A29-DC15D1874C79}" type="presParOf" srcId="{BDA4C7A4-20F1-4D6D-B66B-3CCD34FA9592}" destId="{AB80CB12-89CF-45D3-9F0D-680D156CD89E}" srcOrd="0" destOrd="0" presId="urn:microsoft.com/office/officeart/2005/8/layout/StepDownProcess"/>
    <dgm:cxn modelId="{A3E31F5B-65FB-4417-AA5B-18819C5F66B7}" type="presParOf" srcId="{BDA4C7A4-20F1-4D6D-B66B-3CCD34FA9592}" destId="{981E333D-3EC1-4135-B469-EBB3C43E0683}" srcOrd="1" destOrd="0" presId="urn:microsoft.com/office/officeart/2005/8/layout/StepDownProcess"/>
    <dgm:cxn modelId="{0D69EC67-6628-4174-8D72-418B7FE1E86C}" type="presParOf" srcId="{BDA4C7A4-20F1-4D6D-B66B-3CCD34FA9592}" destId="{1D1C1EFA-1315-4F40-BDE4-9AB4AC8E8C5C}" srcOrd="2" destOrd="0" presId="urn:microsoft.com/office/officeart/2005/8/layout/StepDownProcess"/>
    <dgm:cxn modelId="{1EF634A3-C8FC-4F54-97B0-5A86752ED7F0}" type="presParOf" srcId="{819A93DF-4629-49D0-A3F4-8EF5929EF3E1}" destId="{04A06351-74D3-4B67-BBD9-A5FB21FC1629}" srcOrd="1" destOrd="0" presId="urn:microsoft.com/office/officeart/2005/8/layout/StepDownProcess"/>
    <dgm:cxn modelId="{10DB7CAF-7EE3-415D-87EB-8055154D2C1E}" type="presParOf" srcId="{819A93DF-4629-49D0-A3F4-8EF5929EF3E1}" destId="{AFEB7C45-B118-4A2D-833A-09F947C9346A}" srcOrd="2" destOrd="0" presId="urn:microsoft.com/office/officeart/2005/8/layout/StepDownProcess"/>
    <dgm:cxn modelId="{0FA030D9-AC1F-40A5-991C-42CA5C610826}" type="presParOf" srcId="{AFEB7C45-B118-4A2D-833A-09F947C9346A}" destId="{EE8EE8FC-1379-4DD9-89DB-77B1C3A05315}" srcOrd="0" destOrd="0" presId="urn:microsoft.com/office/officeart/2005/8/layout/StepDownProcess"/>
    <dgm:cxn modelId="{43437521-F628-430F-A3CD-B2549642BF64}" type="presParOf" srcId="{AFEB7C45-B118-4A2D-833A-09F947C9346A}" destId="{B2746DDC-AD1A-4D2A-92E2-36D6AA3F7F84}" srcOrd="1" destOrd="0" presId="urn:microsoft.com/office/officeart/2005/8/layout/StepDownProcess"/>
    <dgm:cxn modelId="{307B9994-CD7B-40B6-8BBE-940088BAC642}" type="presParOf" srcId="{AFEB7C45-B118-4A2D-833A-09F947C9346A}" destId="{4BBADD88-5063-4B8B-9001-CFE356D7A8C6}" srcOrd="2" destOrd="0" presId="urn:microsoft.com/office/officeart/2005/8/layout/StepDownProcess"/>
    <dgm:cxn modelId="{876B474E-924B-4E1B-A821-3A6BE64CEB7B}" type="presParOf" srcId="{819A93DF-4629-49D0-A3F4-8EF5929EF3E1}" destId="{A7832D2C-B7F9-40EE-8D8D-D4110BB364BF}" srcOrd="3" destOrd="0" presId="urn:microsoft.com/office/officeart/2005/8/layout/StepDownProcess"/>
    <dgm:cxn modelId="{6D8539B4-186D-4EF7-9310-02121FF1A2A6}" type="presParOf" srcId="{819A93DF-4629-49D0-A3F4-8EF5929EF3E1}" destId="{18D3F660-4144-473E-8677-84CF6195B617}" srcOrd="4" destOrd="0" presId="urn:microsoft.com/office/officeart/2005/8/layout/StepDownProcess"/>
    <dgm:cxn modelId="{C2DA3CFB-4236-44D7-8778-41C091836FA9}" type="presParOf" srcId="{18D3F660-4144-473E-8677-84CF6195B617}" destId="{992DA571-422A-42D0-A841-F47EDC38FA69}" srcOrd="0" destOrd="0" presId="urn:microsoft.com/office/officeart/2005/8/layout/StepDownProcess"/>
    <dgm:cxn modelId="{8FB1B18E-03DD-45B9-A6E2-4158B13F0D2A}" type="presParOf" srcId="{18D3F660-4144-473E-8677-84CF6195B617}" destId="{CF100160-F53C-4C5E-99FB-F4B7BE69EA0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544D7-EBD5-4638-9B29-A87923992C1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6AF58C-948B-4CC6-9552-EF1D6456AC9B}">
      <dgm:prSet phldrT="[文本]"/>
      <dgm:spPr/>
      <dgm:t>
        <a:bodyPr/>
        <a:lstStyle/>
        <a:p>
          <a:r>
            <a:rPr lang="en-US" altLang="zh-CN" dirty="0" smtClean="0"/>
            <a:t>g(x)=</a:t>
          </a:r>
          <a:endParaRPr lang="zh-CN" altLang="en-US" dirty="0"/>
        </a:p>
      </dgm:t>
    </dgm:pt>
    <dgm:pt modelId="{65A6D0A3-1BE2-4A6A-83B6-FC1248FB983C}" type="parTrans" cxnId="{97CDFA1D-3C42-4DD8-BCB8-D808E6220C6A}">
      <dgm:prSet/>
      <dgm:spPr/>
      <dgm:t>
        <a:bodyPr/>
        <a:lstStyle/>
        <a:p>
          <a:endParaRPr lang="zh-CN" altLang="en-US"/>
        </a:p>
      </dgm:t>
    </dgm:pt>
    <dgm:pt modelId="{368DA4C5-34CE-45FB-AD21-ADC15025AC4F}" type="sibTrans" cxnId="{97CDFA1D-3C42-4DD8-BCB8-D808E6220C6A}">
      <dgm:prSet/>
      <dgm:spPr/>
      <dgm:t>
        <a:bodyPr/>
        <a:lstStyle/>
        <a:p>
          <a:endParaRPr lang="zh-CN" altLang="en-US"/>
        </a:p>
      </dgm:t>
    </dgm:pt>
    <dgm:pt modelId="{100309B0-E77B-4FEB-A26E-DEA0F2C8308A}">
      <dgm:prSet phldrT="[文本]"/>
      <dgm:spPr/>
      <dgm:t>
        <a:bodyPr/>
        <a:lstStyle/>
        <a:p>
          <a:r>
            <a:rPr lang="en-US" altLang="zh-CN" dirty="0" smtClean="0"/>
            <a:t>f(x)=</a:t>
          </a:r>
          <a:endParaRPr lang="zh-CN" altLang="en-US" dirty="0"/>
        </a:p>
      </dgm:t>
    </dgm:pt>
    <dgm:pt modelId="{C8EDAE90-C115-408E-B011-064DF87DEF7C}" type="parTrans" cxnId="{31647F49-43DF-4D0C-8441-04D5E2530C35}">
      <dgm:prSet/>
      <dgm:spPr/>
      <dgm:t>
        <a:bodyPr/>
        <a:lstStyle/>
        <a:p>
          <a:endParaRPr lang="zh-CN" altLang="en-US"/>
        </a:p>
      </dgm:t>
    </dgm:pt>
    <dgm:pt modelId="{C2C9B580-9228-4EC2-8F6A-48445993BC97}" type="sibTrans" cxnId="{31647F49-43DF-4D0C-8441-04D5E2530C35}">
      <dgm:prSet/>
      <dgm:spPr/>
      <dgm:t>
        <a:bodyPr/>
        <a:lstStyle/>
        <a:p>
          <a:endParaRPr lang="zh-CN" altLang="en-US"/>
        </a:p>
      </dgm:t>
    </dgm:pt>
    <dgm:pt modelId="{181D8CD4-B6C2-4871-AAB9-55DDB9E50000}">
      <dgm:prSet phldrT="[文本]"/>
      <dgm:spPr/>
      <dgm:t>
        <a:bodyPr/>
        <a:lstStyle/>
        <a:p>
          <a:r>
            <a:rPr lang="en-US" altLang="zh-CN" dirty="0" smtClean="0"/>
            <a:t>sin(x)^2</a:t>
          </a:r>
          <a:endParaRPr lang="zh-CN" altLang="en-US" dirty="0"/>
        </a:p>
      </dgm:t>
    </dgm:pt>
    <dgm:pt modelId="{E4DFE712-6368-4F8A-99A6-61484858F4BC}" type="parTrans" cxnId="{CB1DFEC9-E524-42D6-811A-900588BE3EB1}">
      <dgm:prSet/>
      <dgm:spPr/>
      <dgm:t>
        <a:bodyPr/>
        <a:lstStyle/>
        <a:p>
          <a:endParaRPr lang="zh-CN" altLang="en-US"/>
        </a:p>
      </dgm:t>
    </dgm:pt>
    <dgm:pt modelId="{C2A12BA8-A376-4E65-BF77-20340C1307B9}" type="sibTrans" cxnId="{CB1DFEC9-E524-42D6-811A-900588BE3EB1}">
      <dgm:prSet/>
      <dgm:spPr/>
      <dgm:t>
        <a:bodyPr/>
        <a:lstStyle/>
        <a:p>
          <a:endParaRPr lang="zh-CN" altLang="en-US"/>
        </a:p>
      </dgm:t>
    </dgm:pt>
    <dgm:pt modelId="{496D3870-2EDB-456B-944E-614E5E2E1330}">
      <dgm:prSet phldrT="[文本]"/>
      <dgm:spPr/>
      <dgm:t>
        <a:bodyPr/>
        <a:lstStyle/>
        <a:p>
          <a:r>
            <a:rPr lang="en-US" altLang="zh-CN" dirty="0" err="1" smtClean="0"/>
            <a:t>sqrt</a:t>
          </a:r>
          <a:r>
            <a:rPr lang="en-US" altLang="zh-CN" dirty="0" smtClean="0"/>
            <a:t>[log(x)/log(x^2+1)]</a:t>
          </a:r>
          <a:endParaRPr lang="zh-CN" altLang="en-US" dirty="0"/>
        </a:p>
      </dgm:t>
    </dgm:pt>
    <dgm:pt modelId="{26825DE3-30B3-489B-A2F3-31284EEDAFD3}" type="parTrans" cxnId="{B820F8D7-B885-4368-B6F7-D4437544A876}">
      <dgm:prSet/>
      <dgm:spPr/>
      <dgm:t>
        <a:bodyPr/>
        <a:lstStyle/>
        <a:p>
          <a:endParaRPr lang="zh-CN" altLang="en-US"/>
        </a:p>
      </dgm:t>
    </dgm:pt>
    <dgm:pt modelId="{75B4816B-55D5-4591-B660-387D8A491975}" type="sibTrans" cxnId="{B820F8D7-B885-4368-B6F7-D4437544A876}">
      <dgm:prSet/>
      <dgm:spPr/>
      <dgm:t>
        <a:bodyPr/>
        <a:lstStyle/>
        <a:p>
          <a:endParaRPr lang="zh-CN" altLang="en-US"/>
        </a:p>
      </dgm:t>
    </dgm:pt>
    <dgm:pt modelId="{0E499395-DAAF-44B2-831B-F0E0651BD50D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6E76C94F-85D6-4C08-8667-32E6D9FBF4A0}" type="parTrans" cxnId="{1AE9FF51-B503-4BD7-8FE1-D84127145368}">
      <dgm:prSet/>
      <dgm:spPr/>
      <dgm:t>
        <a:bodyPr/>
        <a:lstStyle/>
        <a:p>
          <a:endParaRPr lang="zh-CN" altLang="en-US"/>
        </a:p>
      </dgm:t>
    </dgm:pt>
    <dgm:pt modelId="{0801EE09-22E7-4CE8-9516-94C2BAC6C44B}" type="sibTrans" cxnId="{1AE9FF51-B503-4BD7-8FE1-D84127145368}">
      <dgm:prSet/>
      <dgm:spPr/>
      <dgm:t>
        <a:bodyPr/>
        <a:lstStyle/>
        <a:p>
          <a:endParaRPr lang="zh-CN" altLang="en-US"/>
        </a:p>
      </dgm:t>
    </dgm:pt>
    <dgm:pt modelId="{CB2E8A5B-AD9D-46A6-9CE7-96E169623510}">
      <dgm:prSet phldrT="[文本]"/>
      <dgm:spPr/>
      <dgm:t>
        <a:bodyPr/>
        <a:lstStyle/>
        <a:p>
          <a:r>
            <a:rPr lang="en-US" altLang="zh-CN" dirty="0" smtClean="0"/>
            <a:t>x!</a:t>
          </a:r>
          <a:endParaRPr lang="zh-CN" altLang="en-US" dirty="0"/>
        </a:p>
      </dgm:t>
    </dgm:pt>
    <dgm:pt modelId="{5E42D28E-E961-4A4A-8503-B3449387C0F9}" type="parTrans" cxnId="{0E9ECD5D-0F58-4633-9D4D-8F5C4CA5F55D}">
      <dgm:prSet/>
      <dgm:spPr/>
      <dgm:t>
        <a:bodyPr/>
        <a:lstStyle/>
        <a:p>
          <a:endParaRPr lang="zh-CN" altLang="en-US"/>
        </a:p>
      </dgm:t>
    </dgm:pt>
    <dgm:pt modelId="{84406BE6-64C0-427A-901F-69E5AD7CC972}" type="sibTrans" cxnId="{0E9ECD5D-0F58-4633-9D4D-8F5C4CA5F55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10ECB65-21BF-43AF-BB43-BC28F730C260}">
          <dgm:prSet phldrT="[文本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≥0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m:oMathPara>
              </a14:m>
              <a:endParaRPr lang="zh-CN" altLang="en-US" dirty="0"/>
            </a:p>
          </dgm:t>
        </dgm:pt>
      </mc:Choice>
      <mc:Fallback>
        <dgm:pt modelId="{C10ECB65-21BF-43AF-BB43-BC28F730C260}">
          <dgm:prSet phldrT="[文本]"/>
          <dgm:spPr/>
          <dgm:t>
            <a:bodyPr/>
            <a:lstStyle/>
            <a:p>
              <a:r>
                <a:rPr lang="en-US" altLang="zh-CN" i="0" smtClean="0">
                  <a:latin typeface="Cambria Math" panose="02040503050406030204" pitchFamily="18" charset="0"/>
                </a:rPr>
                <a:t>{█(■8(</a:t>
              </a:r>
              <a:r>
                <a:rPr lang="en-US" altLang="zh-CN" b="0" i="0" smtClean="0">
                  <a:latin typeface="Cambria Math" panose="02040503050406030204" pitchFamily="18" charset="0"/>
                </a:rPr>
                <a:t>𝑓(𝑥)&amp;       𝑥 </a:t>
              </a:r>
              <a:r>
                <a:rPr lang="en-US" altLang="zh-CN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≥0)@■8(</a:t>
              </a:r>
              <a:r>
                <a:rPr lang="en-US" altLang="zh-CN" b="0" i="0" smtClean="0">
                  <a:latin typeface="Cambria Math" panose="02040503050406030204" pitchFamily="18" charset="0"/>
                </a:rPr>
                <a:t>𝑔(𝑓(𝑥))&amp;𝑥&lt;0))┤</a:t>
              </a:r>
              <a:endParaRPr lang="zh-CN" altLang="en-US" dirty="0"/>
            </a:p>
          </dgm:t>
        </dgm:pt>
      </mc:Fallback>
    </mc:AlternateContent>
    <dgm:pt modelId="{E8707D8B-2900-4466-8722-4F852E9660E6}" type="parTrans" cxnId="{8750CCAF-23D7-4A1A-949B-413201724CE8}">
      <dgm:prSet/>
      <dgm:spPr/>
      <dgm:t>
        <a:bodyPr/>
        <a:lstStyle/>
        <a:p>
          <a:endParaRPr lang="zh-CN" altLang="en-US"/>
        </a:p>
      </dgm:t>
    </dgm:pt>
    <dgm:pt modelId="{300B79B9-FA22-4B94-A59D-E71D25E71F11}" type="sibTrans" cxnId="{8750CCAF-23D7-4A1A-949B-413201724CE8}">
      <dgm:prSet/>
      <dgm:spPr/>
      <dgm:t>
        <a:bodyPr/>
        <a:lstStyle/>
        <a:p>
          <a:endParaRPr lang="zh-CN" altLang="en-US"/>
        </a:p>
      </dgm:t>
    </dgm:pt>
    <dgm:pt modelId="{71E5C513-3879-4619-A37D-DF965E9535DA}" type="pres">
      <dgm:prSet presAssocID="{918544D7-EBD5-4638-9B29-A87923992C19}" presName="vert0" presStyleCnt="0">
        <dgm:presLayoutVars>
          <dgm:dir/>
          <dgm:animOne val="branch"/>
          <dgm:animLvl val="lvl"/>
        </dgm:presLayoutVars>
      </dgm:prSet>
      <dgm:spPr/>
    </dgm:pt>
    <dgm:pt modelId="{3522AD2C-317A-400E-9C0E-E231E97A35C8}" type="pres">
      <dgm:prSet presAssocID="{100309B0-E77B-4FEB-A26E-DEA0F2C8308A}" presName="thickLine" presStyleLbl="alignNode1" presStyleIdx="0" presStyleCnt="2"/>
      <dgm:spPr/>
    </dgm:pt>
    <dgm:pt modelId="{B01F62A2-2192-45DF-B6F0-2E66FD32CB60}" type="pres">
      <dgm:prSet presAssocID="{100309B0-E77B-4FEB-A26E-DEA0F2C8308A}" presName="horz1" presStyleCnt="0"/>
      <dgm:spPr/>
    </dgm:pt>
    <dgm:pt modelId="{1C4A340F-3859-4D5E-8411-0E9D004DD8DF}" type="pres">
      <dgm:prSet presAssocID="{100309B0-E77B-4FEB-A26E-DEA0F2C8308A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73408588-3FD8-45AA-AD6D-96165BEB09F7}" type="pres">
      <dgm:prSet presAssocID="{100309B0-E77B-4FEB-A26E-DEA0F2C8308A}" presName="vert1" presStyleCnt="0"/>
      <dgm:spPr/>
    </dgm:pt>
    <dgm:pt modelId="{10C8602E-3BCF-4DA8-A5FE-E072BA229459}" type="pres">
      <dgm:prSet presAssocID="{181D8CD4-B6C2-4871-AAB9-55DDB9E50000}" presName="vertSpace2a" presStyleCnt="0"/>
      <dgm:spPr/>
    </dgm:pt>
    <dgm:pt modelId="{E85612AF-63D8-4547-8FDD-0456F6052F1F}" type="pres">
      <dgm:prSet presAssocID="{181D8CD4-B6C2-4871-AAB9-55DDB9E50000}" presName="horz2" presStyleCnt="0"/>
      <dgm:spPr/>
    </dgm:pt>
    <dgm:pt modelId="{94D74576-7CF9-441B-82B5-75C89F877F09}" type="pres">
      <dgm:prSet presAssocID="{181D8CD4-B6C2-4871-AAB9-55DDB9E50000}" presName="horzSpace2" presStyleCnt="0"/>
      <dgm:spPr/>
    </dgm:pt>
    <dgm:pt modelId="{9D2CBF65-B166-4DA2-BF56-C792B8FBBC0E}" type="pres">
      <dgm:prSet presAssocID="{181D8CD4-B6C2-4871-AAB9-55DDB9E50000}" presName="tx2" presStyleLbl="revTx" presStyleIdx="1" presStyleCnt="7"/>
      <dgm:spPr/>
    </dgm:pt>
    <dgm:pt modelId="{9EA4D67C-EB78-4518-9304-822E82920326}" type="pres">
      <dgm:prSet presAssocID="{181D8CD4-B6C2-4871-AAB9-55DDB9E50000}" presName="vert2" presStyleCnt="0"/>
      <dgm:spPr/>
    </dgm:pt>
    <dgm:pt modelId="{B65AE2E7-5D7E-404D-AD5F-F8A2D3F242D8}" type="pres">
      <dgm:prSet presAssocID="{181D8CD4-B6C2-4871-AAB9-55DDB9E50000}" presName="thinLine2b" presStyleLbl="callout" presStyleIdx="0" presStyleCnt="5"/>
      <dgm:spPr/>
    </dgm:pt>
    <dgm:pt modelId="{C3555DF6-D1FF-4B80-8A75-282658EF5BE6}" type="pres">
      <dgm:prSet presAssocID="{181D8CD4-B6C2-4871-AAB9-55DDB9E50000}" presName="vertSpace2b" presStyleCnt="0"/>
      <dgm:spPr/>
    </dgm:pt>
    <dgm:pt modelId="{FF4433D9-E688-4B75-8D75-B9D989F8F0FC}" type="pres">
      <dgm:prSet presAssocID="{496D3870-2EDB-456B-944E-614E5E2E1330}" presName="horz2" presStyleCnt="0"/>
      <dgm:spPr/>
    </dgm:pt>
    <dgm:pt modelId="{C0AEAC2D-2AD7-4827-BB1D-AF8B7481FE52}" type="pres">
      <dgm:prSet presAssocID="{496D3870-2EDB-456B-944E-614E5E2E1330}" presName="horzSpace2" presStyleCnt="0"/>
      <dgm:spPr/>
    </dgm:pt>
    <dgm:pt modelId="{923AA9FD-AA16-4E34-A1B1-CB9B472A093E}" type="pres">
      <dgm:prSet presAssocID="{496D3870-2EDB-456B-944E-614E5E2E1330}" presName="tx2" presStyleLbl="revTx" presStyleIdx="2" presStyleCnt="7"/>
      <dgm:spPr/>
    </dgm:pt>
    <dgm:pt modelId="{CE01B516-BB99-4E06-9174-3911BF553DC1}" type="pres">
      <dgm:prSet presAssocID="{496D3870-2EDB-456B-944E-614E5E2E1330}" presName="vert2" presStyleCnt="0"/>
      <dgm:spPr/>
    </dgm:pt>
    <dgm:pt modelId="{85147387-5D25-4F2A-AF81-375E37A85D7B}" type="pres">
      <dgm:prSet presAssocID="{496D3870-2EDB-456B-944E-614E5E2E1330}" presName="thinLine2b" presStyleLbl="callout" presStyleIdx="1" presStyleCnt="5"/>
      <dgm:spPr/>
    </dgm:pt>
    <dgm:pt modelId="{2EE7EA1F-4CEC-47AF-9382-BCB22EDAAFD9}" type="pres">
      <dgm:prSet presAssocID="{496D3870-2EDB-456B-944E-614E5E2E1330}" presName="vertSpace2b" presStyleCnt="0"/>
      <dgm:spPr/>
    </dgm:pt>
    <dgm:pt modelId="{CCFA9621-0A96-461E-86AD-F417E285D949}" type="pres">
      <dgm:prSet presAssocID="{0E499395-DAAF-44B2-831B-F0E0651BD50D}" presName="horz2" presStyleCnt="0"/>
      <dgm:spPr/>
    </dgm:pt>
    <dgm:pt modelId="{8591D3A2-5E18-4B85-93DD-3CAAF25D63C8}" type="pres">
      <dgm:prSet presAssocID="{0E499395-DAAF-44B2-831B-F0E0651BD50D}" presName="horzSpace2" presStyleCnt="0"/>
      <dgm:spPr/>
    </dgm:pt>
    <dgm:pt modelId="{A2B787B9-19B4-45BA-A75D-8205E4940748}" type="pres">
      <dgm:prSet presAssocID="{0E499395-DAAF-44B2-831B-F0E0651BD50D}" presName="tx2" presStyleLbl="revTx" presStyleIdx="3" presStyleCnt="7"/>
      <dgm:spPr/>
    </dgm:pt>
    <dgm:pt modelId="{AE92612E-CB2E-407F-8A84-8155D8089B4C}" type="pres">
      <dgm:prSet presAssocID="{0E499395-DAAF-44B2-831B-F0E0651BD50D}" presName="vert2" presStyleCnt="0"/>
      <dgm:spPr/>
    </dgm:pt>
    <dgm:pt modelId="{D1D7EC21-007D-4B3C-A1AB-9B2D765626F4}" type="pres">
      <dgm:prSet presAssocID="{0E499395-DAAF-44B2-831B-F0E0651BD50D}" presName="thinLine2b" presStyleLbl="callout" presStyleIdx="2" presStyleCnt="5"/>
      <dgm:spPr/>
    </dgm:pt>
    <dgm:pt modelId="{DE9C603D-0259-4699-81C7-3BEF3C21861C}" type="pres">
      <dgm:prSet presAssocID="{0E499395-DAAF-44B2-831B-F0E0651BD50D}" presName="vertSpace2b" presStyleCnt="0"/>
      <dgm:spPr/>
    </dgm:pt>
    <dgm:pt modelId="{4D0C060D-04B8-4957-8583-0A7A6C5FE4DC}" type="pres">
      <dgm:prSet presAssocID="{E86AF58C-948B-4CC6-9552-EF1D6456AC9B}" presName="thickLine" presStyleLbl="alignNode1" presStyleIdx="1" presStyleCnt="2"/>
      <dgm:spPr/>
    </dgm:pt>
    <dgm:pt modelId="{C203FC85-94D8-4DD0-A8FC-154D8E9EAF3C}" type="pres">
      <dgm:prSet presAssocID="{E86AF58C-948B-4CC6-9552-EF1D6456AC9B}" presName="horz1" presStyleCnt="0"/>
      <dgm:spPr/>
    </dgm:pt>
    <dgm:pt modelId="{F85A6B7C-5C78-42A8-8199-9A52DF44CD0E}" type="pres">
      <dgm:prSet presAssocID="{E86AF58C-948B-4CC6-9552-EF1D6456AC9B}" presName="tx1" presStyleLbl="revTx" presStyleIdx="4" presStyleCnt="7"/>
      <dgm:spPr/>
      <dgm:t>
        <a:bodyPr/>
        <a:lstStyle/>
        <a:p>
          <a:endParaRPr lang="zh-CN" altLang="en-US"/>
        </a:p>
      </dgm:t>
    </dgm:pt>
    <dgm:pt modelId="{EE3DA7A3-523F-4DA4-88FC-B0F01FA22C95}" type="pres">
      <dgm:prSet presAssocID="{E86AF58C-948B-4CC6-9552-EF1D6456AC9B}" presName="vert1" presStyleCnt="0"/>
      <dgm:spPr/>
    </dgm:pt>
    <dgm:pt modelId="{11E37EAF-8BCF-4454-B271-1BED65D53C8B}" type="pres">
      <dgm:prSet presAssocID="{CB2E8A5B-AD9D-46A6-9CE7-96E169623510}" presName="vertSpace2a" presStyleCnt="0"/>
      <dgm:spPr/>
    </dgm:pt>
    <dgm:pt modelId="{8A395A68-5FC2-492E-951E-B38038E8E5CC}" type="pres">
      <dgm:prSet presAssocID="{CB2E8A5B-AD9D-46A6-9CE7-96E169623510}" presName="horz2" presStyleCnt="0"/>
      <dgm:spPr/>
    </dgm:pt>
    <dgm:pt modelId="{2D8CAAC1-CF9A-4551-A8CB-C81973202EA2}" type="pres">
      <dgm:prSet presAssocID="{CB2E8A5B-AD9D-46A6-9CE7-96E169623510}" presName="horzSpace2" presStyleCnt="0"/>
      <dgm:spPr/>
    </dgm:pt>
    <dgm:pt modelId="{71EEB3FD-E2B7-430B-BCC8-B752D76FF32E}" type="pres">
      <dgm:prSet presAssocID="{CB2E8A5B-AD9D-46A6-9CE7-96E169623510}" presName="tx2" presStyleLbl="revTx" presStyleIdx="5" presStyleCnt="7"/>
      <dgm:spPr/>
      <dgm:t>
        <a:bodyPr/>
        <a:lstStyle/>
        <a:p>
          <a:endParaRPr lang="zh-CN" altLang="en-US"/>
        </a:p>
      </dgm:t>
    </dgm:pt>
    <dgm:pt modelId="{7756E42A-EDE3-4D73-8E38-759F6AA50748}" type="pres">
      <dgm:prSet presAssocID="{CB2E8A5B-AD9D-46A6-9CE7-96E169623510}" presName="vert2" presStyleCnt="0"/>
      <dgm:spPr/>
    </dgm:pt>
    <dgm:pt modelId="{52E61533-39BE-4488-8CB6-F9E952DFAB0C}" type="pres">
      <dgm:prSet presAssocID="{CB2E8A5B-AD9D-46A6-9CE7-96E169623510}" presName="thinLine2b" presStyleLbl="callout" presStyleIdx="3" presStyleCnt="5"/>
      <dgm:spPr/>
    </dgm:pt>
    <dgm:pt modelId="{2CFCF36E-DD81-4A97-A9DB-D6957EE2F3A2}" type="pres">
      <dgm:prSet presAssocID="{CB2E8A5B-AD9D-46A6-9CE7-96E169623510}" presName="vertSpace2b" presStyleCnt="0"/>
      <dgm:spPr/>
    </dgm:pt>
    <dgm:pt modelId="{1D4AAEAF-AE1B-4915-88B1-A83772C6651C}" type="pres">
      <dgm:prSet presAssocID="{C10ECB65-21BF-43AF-BB43-BC28F730C260}" presName="horz2" presStyleCnt="0"/>
      <dgm:spPr/>
    </dgm:pt>
    <dgm:pt modelId="{6A8444DD-0F9F-4E5B-926B-844651C49F81}" type="pres">
      <dgm:prSet presAssocID="{C10ECB65-21BF-43AF-BB43-BC28F730C260}" presName="horzSpace2" presStyleCnt="0"/>
      <dgm:spPr/>
    </dgm:pt>
    <dgm:pt modelId="{B80658B2-91FF-4FAC-B389-6556BFAF3C7F}" type="pres">
      <dgm:prSet presAssocID="{C10ECB65-21BF-43AF-BB43-BC28F730C260}" presName="tx2" presStyleLbl="revTx" presStyleIdx="6" presStyleCnt="7" custScaleX="25687" custScaleY="85690"/>
      <dgm:spPr/>
      <dgm:t>
        <a:bodyPr/>
        <a:lstStyle/>
        <a:p>
          <a:endParaRPr lang="zh-CN" altLang="en-US"/>
        </a:p>
      </dgm:t>
    </dgm:pt>
    <dgm:pt modelId="{F318D673-2C3C-46E7-B3E2-8FEBEBC6FCD5}" type="pres">
      <dgm:prSet presAssocID="{C10ECB65-21BF-43AF-BB43-BC28F730C260}" presName="vert2" presStyleCnt="0"/>
      <dgm:spPr/>
    </dgm:pt>
    <dgm:pt modelId="{F58104EA-7BA0-43E5-B47B-2999013F475F}" type="pres">
      <dgm:prSet presAssocID="{C10ECB65-21BF-43AF-BB43-BC28F730C260}" presName="thinLine2b" presStyleLbl="callout" presStyleIdx="4" presStyleCnt="5"/>
      <dgm:spPr/>
    </dgm:pt>
    <dgm:pt modelId="{FFA4F13E-2179-4832-996B-6BCF663028A6}" type="pres">
      <dgm:prSet presAssocID="{C10ECB65-21BF-43AF-BB43-BC28F730C260}" presName="vertSpace2b" presStyleCnt="0"/>
      <dgm:spPr/>
    </dgm:pt>
  </dgm:ptLst>
  <dgm:cxnLst>
    <dgm:cxn modelId="{8750CCAF-23D7-4A1A-949B-413201724CE8}" srcId="{E86AF58C-948B-4CC6-9552-EF1D6456AC9B}" destId="{C10ECB65-21BF-43AF-BB43-BC28F730C260}" srcOrd="1" destOrd="0" parTransId="{E8707D8B-2900-4466-8722-4F852E9660E6}" sibTransId="{300B79B9-FA22-4B94-A59D-E71D25E71F11}"/>
    <dgm:cxn modelId="{CF867A40-0DC5-402D-A34C-638A3D6E5339}" type="presOf" srcId="{918544D7-EBD5-4638-9B29-A87923992C19}" destId="{71E5C513-3879-4619-A37D-DF965E9535DA}" srcOrd="0" destOrd="0" presId="urn:microsoft.com/office/officeart/2008/layout/LinedList"/>
    <dgm:cxn modelId="{C6B3E8E8-66C6-4D15-A278-C51BC1BB16F9}" type="presOf" srcId="{0E499395-DAAF-44B2-831B-F0E0651BD50D}" destId="{A2B787B9-19B4-45BA-A75D-8205E4940748}" srcOrd="0" destOrd="0" presId="urn:microsoft.com/office/officeart/2008/layout/LinedList"/>
    <dgm:cxn modelId="{9B4C5F39-4020-4859-9CD9-93CE6196CA13}" type="presOf" srcId="{CB2E8A5B-AD9D-46A6-9CE7-96E169623510}" destId="{71EEB3FD-E2B7-430B-BCC8-B752D76FF32E}" srcOrd="0" destOrd="0" presId="urn:microsoft.com/office/officeart/2008/layout/LinedList"/>
    <dgm:cxn modelId="{24028AF8-812B-4B88-9462-ED0265CE000E}" type="presOf" srcId="{100309B0-E77B-4FEB-A26E-DEA0F2C8308A}" destId="{1C4A340F-3859-4D5E-8411-0E9D004DD8DF}" srcOrd="0" destOrd="0" presId="urn:microsoft.com/office/officeart/2008/layout/LinedList"/>
    <dgm:cxn modelId="{490073D2-D166-4532-B452-FAB684DEFAB3}" type="presOf" srcId="{E86AF58C-948B-4CC6-9552-EF1D6456AC9B}" destId="{F85A6B7C-5C78-42A8-8199-9A52DF44CD0E}" srcOrd="0" destOrd="0" presId="urn:microsoft.com/office/officeart/2008/layout/LinedList"/>
    <dgm:cxn modelId="{97CDFA1D-3C42-4DD8-BCB8-D808E6220C6A}" srcId="{918544D7-EBD5-4638-9B29-A87923992C19}" destId="{E86AF58C-948B-4CC6-9552-EF1D6456AC9B}" srcOrd="1" destOrd="0" parTransId="{65A6D0A3-1BE2-4A6A-83B6-FC1248FB983C}" sibTransId="{368DA4C5-34CE-45FB-AD21-ADC15025AC4F}"/>
    <dgm:cxn modelId="{B7467C90-E41C-4E67-82A2-6D1D29DBB0C6}" type="presOf" srcId="{181D8CD4-B6C2-4871-AAB9-55DDB9E50000}" destId="{9D2CBF65-B166-4DA2-BF56-C792B8FBBC0E}" srcOrd="0" destOrd="0" presId="urn:microsoft.com/office/officeart/2008/layout/LinedList"/>
    <dgm:cxn modelId="{5F6A7A37-4FEA-43DF-85BC-912BD05AB6BB}" type="presOf" srcId="{C10ECB65-21BF-43AF-BB43-BC28F730C260}" destId="{B80658B2-91FF-4FAC-B389-6556BFAF3C7F}" srcOrd="0" destOrd="0" presId="urn:microsoft.com/office/officeart/2008/layout/LinedList"/>
    <dgm:cxn modelId="{31647F49-43DF-4D0C-8441-04D5E2530C35}" srcId="{918544D7-EBD5-4638-9B29-A87923992C19}" destId="{100309B0-E77B-4FEB-A26E-DEA0F2C8308A}" srcOrd="0" destOrd="0" parTransId="{C8EDAE90-C115-408E-B011-064DF87DEF7C}" sibTransId="{C2C9B580-9228-4EC2-8F6A-48445993BC97}"/>
    <dgm:cxn modelId="{1AE9FF51-B503-4BD7-8FE1-D84127145368}" srcId="{100309B0-E77B-4FEB-A26E-DEA0F2C8308A}" destId="{0E499395-DAAF-44B2-831B-F0E0651BD50D}" srcOrd="2" destOrd="0" parTransId="{6E76C94F-85D6-4C08-8667-32E6D9FBF4A0}" sibTransId="{0801EE09-22E7-4CE8-9516-94C2BAC6C44B}"/>
    <dgm:cxn modelId="{71EB6926-BAB0-4541-A72C-0B85CAD23B4A}" type="presOf" srcId="{496D3870-2EDB-456B-944E-614E5E2E1330}" destId="{923AA9FD-AA16-4E34-A1B1-CB9B472A093E}" srcOrd="0" destOrd="0" presId="urn:microsoft.com/office/officeart/2008/layout/LinedList"/>
    <dgm:cxn modelId="{CB1DFEC9-E524-42D6-811A-900588BE3EB1}" srcId="{100309B0-E77B-4FEB-A26E-DEA0F2C8308A}" destId="{181D8CD4-B6C2-4871-AAB9-55DDB9E50000}" srcOrd="0" destOrd="0" parTransId="{E4DFE712-6368-4F8A-99A6-61484858F4BC}" sibTransId="{C2A12BA8-A376-4E65-BF77-20340C1307B9}"/>
    <dgm:cxn modelId="{0E9ECD5D-0F58-4633-9D4D-8F5C4CA5F55D}" srcId="{E86AF58C-948B-4CC6-9552-EF1D6456AC9B}" destId="{CB2E8A5B-AD9D-46A6-9CE7-96E169623510}" srcOrd="0" destOrd="0" parTransId="{5E42D28E-E961-4A4A-8503-B3449387C0F9}" sibTransId="{84406BE6-64C0-427A-901F-69E5AD7CC972}"/>
    <dgm:cxn modelId="{B820F8D7-B885-4368-B6F7-D4437544A876}" srcId="{100309B0-E77B-4FEB-A26E-DEA0F2C8308A}" destId="{496D3870-2EDB-456B-944E-614E5E2E1330}" srcOrd="1" destOrd="0" parTransId="{26825DE3-30B3-489B-A2F3-31284EEDAFD3}" sibTransId="{75B4816B-55D5-4591-B660-387D8A491975}"/>
    <dgm:cxn modelId="{C0097E91-01EC-4D23-AEBA-22A095538F1F}" type="presParOf" srcId="{71E5C513-3879-4619-A37D-DF965E9535DA}" destId="{3522AD2C-317A-400E-9C0E-E231E97A35C8}" srcOrd="0" destOrd="0" presId="urn:microsoft.com/office/officeart/2008/layout/LinedList"/>
    <dgm:cxn modelId="{58A7852A-0912-4F34-88E1-C1D570399D80}" type="presParOf" srcId="{71E5C513-3879-4619-A37D-DF965E9535DA}" destId="{B01F62A2-2192-45DF-B6F0-2E66FD32CB60}" srcOrd="1" destOrd="0" presId="urn:microsoft.com/office/officeart/2008/layout/LinedList"/>
    <dgm:cxn modelId="{84C3ED19-0B03-43CF-AF27-A21FD4314EC8}" type="presParOf" srcId="{B01F62A2-2192-45DF-B6F0-2E66FD32CB60}" destId="{1C4A340F-3859-4D5E-8411-0E9D004DD8DF}" srcOrd="0" destOrd="0" presId="urn:microsoft.com/office/officeart/2008/layout/LinedList"/>
    <dgm:cxn modelId="{A5DF7A89-315E-4082-B4CD-AD696059A8BB}" type="presParOf" srcId="{B01F62A2-2192-45DF-B6F0-2E66FD32CB60}" destId="{73408588-3FD8-45AA-AD6D-96165BEB09F7}" srcOrd="1" destOrd="0" presId="urn:microsoft.com/office/officeart/2008/layout/LinedList"/>
    <dgm:cxn modelId="{16D441C5-FB3D-4D5A-884F-27A20DDE564E}" type="presParOf" srcId="{73408588-3FD8-45AA-AD6D-96165BEB09F7}" destId="{10C8602E-3BCF-4DA8-A5FE-E072BA229459}" srcOrd="0" destOrd="0" presId="urn:microsoft.com/office/officeart/2008/layout/LinedList"/>
    <dgm:cxn modelId="{9EFDCDAD-8A9D-4E78-BA7C-1256CF6390FE}" type="presParOf" srcId="{73408588-3FD8-45AA-AD6D-96165BEB09F7}" destId="{E85612AF-63D8-4547-8FDD-0456F6052F1F}" srcOrd="1" destOrd="0" presId="urn:microsoft.com/office/officeart/2008/layout/LinedList"/>
    <dgm:cxn modelId="{D4507711-3938-482F-9DCA-D44E5F0681CC}" type="presParOf" srcId="{E85612AF-63D8-4547-8FDD-0456F6052F1F}" destId="{94D74576-7CF9-441B-82B5-75C89F877F09}" srcOrd="0" destOrd="0" presId="urn:microsoft.com/office/officeart/2008/layout/LinedList"/>
    <dgm:cxn modelId="{4B4F50DC-73F9-4B32-8C2F-82694FCF067D}" type="presParOf" srcId="{E85612AF-63D8-4547-8FDD-0456F6052F1F}" destId="{9D2CBF65-B166-4DA2-BF56-C792B8FBBC0E}" srcOrd="1" destOrd="0" presId="urn:microsoft.com/office/officeart/2008/layout/LinedList"/>
    <dgm:cxn modelId="{91311060-CF52-4482-AA28-5FC62D37A49E}" type="presParOf" srcId="{E85612AF-63D8-4547-8FDD-0456F6052F1F}" destId="{9EA4D67C-EB78-4518-9304-822E82920326}" srcOrd="2" destOrd="0" presId="urn:microsoft.com/office/officeart/2008/layout/LinedList"/>
    <dgm:cxn modelId="{9618FAF9-D5A9-42DE-AD57-6BA7663BAF39}" type="presParOf" srcId="{73408588-3FD8-45AA-AD6D-96165BEB09F7}" destId="{B65AE2E7-5D7E-404D-AD5F-F8A2D3F242D8}" srcOrd="2" destOrd="0" presId="urn:microsoft.com/office/officeart/2008/layout/LinedList"/>
    <dgm:cxn modelId="{2CC7C29D-A8CB-4777-9BDC-2EF50DA40BB3}" type="presParOf" srcId="{73408588-3FD8-45AA-AD6D-96165BEB09F7}" destId="{C3555DF6-D1FF-4B80-8A75-282658EF5BE6}" srcOrd="3" destOrd="0" presId="urn:microsoft.com/office/officeart/2008/layout/LinedList"/>
    <dgm:cxn modelId="{26193FE4-F68A-4A38-B7D6-25485522EA2D}" type="presParOf" srcId="{73408588-3FD8-45AA-AD6D-96165BEB09F7}" destId="{FF4433D9-E688-4B75-8D75-B9D989F8F0FC}" srcOrd="4" destOrd="0" presId="urn:microsoft.com/office/officeart/2008/layout/LinedList"/>
    <dgm:cxn modelId="{7C993CFF-EA64-4163-BF54-F208771853D6}" type="presParOf" srcId="{FF4433D9-E688-4B75-8D75-B9D989F8F0FC}" destId="{C0AEAC2D-2AD7-4827-BB1D-AF8B7481FE52}" srcOrd="0" destOrd="0" presId="urn:microsoft.com/office/officeart/2008/layout/LinedList"/>
    <dgm:cxn modelId="{E6CC073E-E1B8-4655-B0DC-1323624C295A}" type="presParOf" srcId="{FF4433D9-E688-4B75-8D75-B9D989F8F0FC}" destId="{923AA9FD-AA16-4E34-A1B1-CB9B472A093E}" srcOrd="1" destOrd="0" presId="urn:microsoft.com/office/officeart/2008/layout/LinedList"/>
    <dgm:cxn modelId="{1C8FF4AA-3CC0-4BBA-9760-B0405F4D9811}" type="presParOf" srcId="{FF4433D9-E688-4B75-8D75-B9D989F8F0FC}" destId="{CE01B516-BB99-4E06-9174-3911BF553DC1}" srcOrd="2" destOrd="0" presId="urn:microsoft.com/office/officeart/2008/layout/LinedList"/>
    <dgm:cxn modelId="{263E470E-00AD-4FC2-AE8F-018E88E80D60}" type="presParOf" srcId="{73408588-3FD8-45AA-AD6D-96165BEB09F7}" destId="{85147387-5D25-4F2A-AF81-375E37A85D7B}" srcOrd="5" destOrd="0" presId="urn:microsoft.com/office/officeart/2008/layout/LinedList"/>
    <dgm:cxn modelId="{98348903-2DA4-4C76-AD88-BF67B4E38ED9}" type="presParOf" srcId="{73408588-3FD8-45AA-AD6D-96165BEB09F7}" destId="{2EE7EA1F-4CEC-47AF-9382-BCB22EDAAFD9}" srcOrd="6" destOrd="0" presId="urn:microsoft.com/office/officeart/2008/layout/LinedList"/>
    <dgm:cxn modelId="{97C575B5-6F91-4C2B-8643-A47DF1775213}" type="presParOf" srcId="{73408588-3FD8-45AA-AD6D-96165BEB09F7}" destId="{CCFA9621-0A96-461E-86AD-F417E285D949}" srcOrd="7" destOrd="0" presId="urn:microsoft.com/office/officeart/2008/layout/LinedList"/>
    <dgm:cxn modelId="{01D1C2FF-824D-4D9B-B4F4-26F279ADD292}" type="presParOf" srcId="{CCFA9621-0A96-461E-86AD-F417E285D949}" destId="{8591D3A2-5E18-4B85-93DD-3CAAF25D63C8}" srcOrd="0" destOrd="0" presId="urn:microsoft.com/office/officeart/2008/layout/LinedList"/>
    <dgm:cxn modelId="{9ACD6CEE-BCB0-4D1D-9E82-B61980FB6779}" type="presParOf" srcId="{CCFA9621-0A96-461E-86AD-F417E285D949}" destId="{A2B787B9-19B4-45BA-A75D-8205E4940748}" srcOrd="1" destOrd="0" presId="urn:microsoft.com/office/officeart/2008/layout/LinedList"/>
    <dgm:cxn modelId="{41B28177-E5E5-4EC7-8A07-E42412FC5EFF}" type="presParOf" srcId="{CCFA9621-0A96-461E-86AD-F417E285D949}" destId="{AE92612E-CB2E-407F-8A84-8155D8089B4C}" srcOrd="2" destOrd="0" presId="urn:microsoft.com/office/officeart/2008/layout/LinedList"/>
    <dgm:cxn modelId="{108A212E-42B2-4C53-8322-BD7379FC14CB}" type="presParOf" srcId="{73408588-3FD8-45AA-AD6D-96165BEB09F7}" destId="{D1D7EC21-007D-4B3C-A1AB-9B2D765626F4}" srcOrd="8" destOrd="0" presId="urn:microsoft.com/office/officeart/2008/layout/LinedList"/>
    <dgm:cxn modelId="{707058A8-556F-4C69-BFE6-E1AFCA5B8434}" type="presParOf" srcId="{73408588-3FD8-45AA-AD6D-96165BEB09F7}" destId="{DE9C603D-0259-4699-81C7-3BEF3C21861C}" srcOrd="9" destOrd="0" presId="urn:microsoft.com/office/officeart/2008/layout/LinedList"/>
    <dgm:cxn modelId="{C5D906C7-DAA3-49C2-A4EC-B15883EBAF70}" type="presParOf" srcId="{71E5C513-3879-4619-A37D-DF965E9535DA}" destId="{4D0C060D-04B8-4957-8583-0A7A6C5FE4DC}" srcOrd="2" destOrd="0" presId="urn:microsoft.com/office/officeart/2008/layout/LinedList"/>
    <dgm:cxn modelId="{3309ED7E-14AE-4AFB-A25C-469A7C579ACE}" type="presParOf" srcId="{71E5C513-3879-4619-A37D-DF965E9535DA}" destId="{C203FC85-94D8-4DD0-A8FC-154D8E9EAF3C}" srcOrd="3" destOrd="0" presId="urn:microsoft.com/office/officeart/2008/layout/LinedList"/>
    <dgm:cxn modelId="{E122EF7B-B436-492A-B00F-B9428EC87431}" type="presParOf" srcId="{C203FC85-94D8-4DD0-A8FC-154D8E9EAF3C}" destId="{F85A6B7C-5C78-42A8-8199-9A52DF44CD0E}" srcOrd="0" destOrd="0" presId="urn:microsoft.com/office/officeart/2008/layout/LinedList"/>
    <dgm:cxn modelId="{83A56087-3355-4EC1-8EDF-53D1023051DA}" type="presParOf" srcId="{C203FC85-94D8-4DD0-A8FC-154D8E9EAF3C}" destId="{EE3DA7A3-523F-4DA4-88FC-B0F01FA22C95}" srcOrd="1" destOrd="0" presId="urn:microsoft.com/office/officeart/2008/layout/LinedList"/>
    <dgm:cxn modelId="{AA04632C-F2B3-46FD-A35B-502F70DB419A}" type="presParOf" srcId="{EE3DA7A3-523F-4DA4-88FC-B0F01FA22C95}" destId="{11E37EAF-8BCF-4454-B271-1BED65D53C8B}" srcOrd="0" destOrd="0" presId="urn:microsoft.com/office/officeart/2008/layout/LinedList"/>
    <dgm:cxn modelId="{3A5B9AF7-2131-4B81-8794-E20A98E85DDC}" type="presParOf" srcId="{EE3DA7A3-523F-4DA4-88FC-B0F01FA22C95}" destId="{8A395A68-5FC2-492E-951E-B38038E8E5CC}" srcOrd="1" destOrd="0" presId="urn:microsoft.com/office/officeart/2008/layout/LinedList"/>
    <dgm:cxn modelId="{11E11BD0-C3F1-45CD-A33B-06C29BF93C26}" type="presParOf" srcId="{8A395A68-5FC2-492E-951E-B38038E8E5CC}" destId="{2D8CAAC1-CF9A-4551-A8CB-C81973202EA2}" srcOrd="0" destOrd="0" presId="urn:microsoft.com/office/officeart/2008/layout/LinedList"/>
    <dgm:cxn modelId="{84158B29-87B5-46C3-80EE-465F40FC7713}" type="presParOf" srcId="{8A395A68-5FC2-492E-951E-B38038E8E5CC}" destId="{71EEB3FD-E2B7-430B-BCC8-B752D76FF32E}" srcOrd="1" destOrd="0" presId="urn:microsoft.com/office/officeart/2008/layout/LinedList"/>
    <dgm:cxn modelId="{115D0A4D-FCC7-4226-9B1D-EA5392915B84}" type="presParOf" srcId="{8A395A68-5FC2-492E-951E-B38038E8E5CC}" destId="{7756E42A-EDE3-4D73-8E38-759F6AA50748}" srcOrd="2" destOrd="0" presId="urn:microsoft.com/office/officeart/2008/layout/LinedList"/>
    <dgm:cxn modelId="{675A65CF-AF5E-44F2-9AEA-724563ED2063}" type="presParOf" srcId="{EE3DA7A3-523F-4DA4-88FC-B0F01FA22C95}" destId="{52E61533-39BE-4488-8CB6-F9E952DFAB0C}" srcOrd="2" destOrd="0" presId="urn:microsoft.com/office/officeart/2008/layout/LinedList"/>
    <dgm:cxn modelId="{AAA65017-1057-477A-8C1F-ACAF3F1E32A9}" type="presParOf" srcId="{EE3DA7A3-523F-4DA4-88FC-B0F01FA22C95}" destId="{2CFCF36E-DD81-4A97-A9DB-D6957EE2F3A2}" srcOrd="3" destOrd="0" presId="urn:microsoft.com/office/officeart/2008/layout/LinedList"/>
    <dgm:cxn modelId="{8B02A5CD-3765-4EB7-B1E1-76703618F748}" type="presParOf" srcId="{EE3DA7A3-523F-4DA4-88FC-B0F01FA22C95}" destId="{1D4AAEAF-AE1B-4915-88B1-A83772C6651C}" srcOrd="4" destOrd="0" presId="urn:microsoft.com/office/officeart/2008/layout/LinedList"/>
    <dgm:cxn modelId="{A9B3FD92-4C9B-4CEA-8BF6-74E62240B34C}" type="presParOf" srcId="{1D4AAEAF-AE1B-4915-88B1-A83772C6651C}" destId="{6A8444DD-0F9F-4E5B-926B-844651C49F81}" srcOrd="0" destOrd="0" presId="urn:microsoft.com/office/officeart/2008/layout/LinedList"/>
    <dgm:cxn modelId="{0480C2F1-03A3-4023-9EE9-8412880465BC}" type="presParOf" srcId="{1D4AAEAF-AE1B-4915-88B1-A83772C6651C}" destId="{B80658B2-91FF-4FAC-B389-6556BFAF3C7F}" srcOrd="1" destOrd="0" presId="urn:microsoft.com/office/officeart/2008/layout/LinedList"/>
    <dgm:cxn modelId="{8F2BBBEA-9C2E-4E51-85FF-61CD27C6C9E1}" type="presParOf" srcId="{1D4AAEAF-AE1B-4915-88B1-A83772C6651C}" destId="{F318D673-2C3C-46E7-B3E2-8FEBEBC6FCD5}" srcOrd="2" destOrd="0" presId="urn:microsoft.com/office/officeart/2008/layout/LinedList"/>
    <dgm:cxn modelId="{035274AC-1786-49C1-99B0-02FA77120508}" type="presParOf" srcId="{EE3DA7A3-523F-4DA4-88FC-B0F01FA22C95}" destId="{F58104EA-7BA0-43E5-B47B-2999013F475F}" srcOrd="5" destOrd="0" presId="urn:microsoft.com/office/officeart/2008/layout/LinedList"/>
    <dgm:cxn modelId="{86BD8A73-6FC7-4CEC-9A03-7FE087D3D84D}" type="presParOf" srcId="{EE3DA7A3-523F-4DA4-88FC-B0F01FA22C95}" destId="{FFA4F13E-2179-4832-996B-6BCF663028A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544D7-EBD5-4638-9B29-A87923992C1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6AF58C-948B-4CC6-9552-EF1D6456AC9B}">
      <dgm:prSet phldrT="[文本]"/>
      <dgm:spPr/>
      <dgm:t>
        <a:bodyPr/>
        <a:lstStyle/>
        <a:p>
          <a:r>
            <a:rPr lang="en-US" altLang="zh-CN" dirty="0" smtClean="0"/>
            <a:t>g(x)=</a:t>
          </a:r>
          <a:endParaRPr lang="zh-CN" altLang="en-US" dirty="0"/>
        </a:p>
      </dgm:t>
    </dgm:pt>
    <dgm:pt modelId="{65A6D0A3-1BE2-4A6A-83B6-FC1248FB983C}" type="parTrans" cxnId="{97CDFA1D-3C42-4DD8-BCB8-D808E6220C6A}">
      <dgm:prSet/>
      <dgm:spPr/>
      <dgm:t>
        <a:bodyPr/>
        <a:lstStyle/>
        <a:p>
          <a:endParaRPr lang="zh-CN" altLang="en-US"/>
        </a:p>
      </dgm:t>
    </dgm:pt>
    <dgm:pt modelId="{368DA4C5-34CE-45FB-AD21-ADC15025AC4F}" type="sibTrans" cxnId="{97CDFA1D-3C42-4DD8-BCB8-D808E6220C6A}">
      <dgm:prSet/>
      <dgm:spPr/>
      <dgm:t>
        <a:bodyPr/>
        <a:lstStyle/>
        <a:p>
          <a:endParaRPr lang="zh-CN" altLang="en-US"/>
        </a:p>
      </dgm:t>
    </dgm:pt>
    <dgm:pt modelId="{100309B0-E77B-4FEB-A26E-DEA0F2C8308A}">
      <dgm:prSet phldrT="[文本]"/>
      <dgm:spPr/>
      <dgm:t>
        <a:bodyPr/>
        <a:lstStyle/>
        <a:p>
          <a:r>
            <a:rPr lang="en-US" altLang="zh-CN" dirty="0" smtClean="0"/>
            <a:t>f(x)=</a:t>
          </a:r>
          <a:endParaRPr lang="zh-CN" altLang="en-US" dirty="0"/>
        </a:p>
      </dgm:t>
    </dgm:pt>
    <dgm:pt modelId="{C8EDAE90-C115-408E-B011-064DF87DEF7C}" type="parTrans" cxnId="{31647F49-43DF-4D0C-8441-04D5E2530C35}">
      <dgm:prSet/>
      <dgm:spPr/>
      <dgm:t>
        <a:bodyPr/>
        <a:lstStyle/>
        <a:p>
          <a:endParaRPr lang="zh-CN" altLang="en-US"/>
        </a:p>
      </dgm:t>
    </dgm:pt>
    <dgm:pt modelId="{C2C9B580-9228-4EC2-8F6A-48445993BC97}" type="sibTrans" cxnId="{31647F49-43DF-4D0C-8441-04D5E2530C35}">
      <dgm:prSet/>
      <dgm:spPr/>
      <dgm:t>
        <a:bodyPr/>
        <a:lstStyle/>
        <a:p>
          <a:endParaRPr lang="zh-CN" altLang="en-US"/>
        </a:p>
      </dgm:t>
    </dgm:pt>
    <dgm:pt modelId="{181D8CD4-B6C2-4871-AAB9-55DDB9E50000}">
      <dgm:prSet phldrT="[文本]"/>
      <dgm:spPr/>
      <dgm:t>
        <a:bodyPr/>
        <a:lstStyle/>
        <a:p>
          <a:r>
            <a:rPr lang="en-US" altLang="zh-CN" dirty="0" smtClean="0"/>
            <a:t>sin(x)^2</a:t>
          </a:r>
          <a:endParaRPr lang="zh-CN" altLang="en-US" dirty="0"/>
        </a:p>
      </dgm:t>
    </dgm:pt>
    <dgm:pt modelId="{E4DFE712-6368-4F8A-99A6-61484858F4BC}" type="parTrans" cxnId="{CB1DFEC9-E524-42D6-811A-900588BE3EB1}">
      <dgm:prSet/>
      <dgm:spPr/>
      <dgm:t>
        <a:bodyPr/>
        <a:lstStyle/>
        <a:p>
          <a:endParaRPr lang="zh-CN" altLang="en-US"/>
        </a:p>
      </dgm:t>
    </dgm:pt>
    <dgm:pt modelId="{C2A12BA8-A376-4E65-BF77-20340C1307B9}" type="sibTrans" cxnId="{CB1DFEC9-E524-42D6-811A-900588BE3EB1}">
      <dgm:prSet/>
      <dgm:spPr/>
      <dgm:t>
        <a:bodyPr/>
        <a:lstStyle/>
        <a:p>
          <a:endParaRPr lang="zh-CN" altLang="en-US"/>
        </a:p>
      </dgm:t>
    </dgm:pt>
    <dgm:pt modelId="{496D3870-2EDB-456B-944E-614E5E2E1330}">
      <dgm:prSet phldrT="[文本]"/>
      <dgm:spPr/>
      <dgm:t>
        <a:bodyPr/>
        <a:lstStyle/>
        <a:p>
          <a:r>
            <a:rPr lang="en-US" altLang="zh-CN" dirty="0" err="1" smtClean="0"/>
            <a:t>sqrt</a:t>
          </a:r>
          <a:r>
            <a:rPr lang="en-US" altLang="zh-CN" dirty="0" smtClean="0"/>
            <a:t>[log(x)/log(x^2+1)]</a:t>
          </a:r>
          <a:endParaRPr lang="zh-CN" altLang="en-US" dirty="0"/>
        </a:p>
      </dgm:t>
    </dgm:pt>
    <dgm:pt modelId="{26825DE3-30B3-489B-A2F3-31284EEDAFD3}" type="parTrans" cxnId="{B820F8D7-B885-4368-B6F7-D4437544A876}">
      <dgm:prSet/>
      <dgm:spPr/>
      <dgm:t>
        <a:bodyPr/>
        <a:lstStyle/>
        <a:p>
          <a:endParaRPr lang="zh-CN" altLang="en-US"/>
        </a:p>
      </dgm:t>
    </dgm:pt>
    <dgm:pt modelId="{75B4816B-55D5-4591-B660-387D8A491975}" type="sibTrans" cxnId="{B820F8D7-B885-4368-B6F7-D4437544A876}">
      <dgm:prSet/>
      <dgm:spPr/>
      <dgm:t>
        <a:bodyPr/>
        <a:lstStyle/>
        <a:p>
          <a:endParaRPr lang="zh-CN" altLang="en-US"/>
        </a:p>
      </dgm:t>
    </dgm:pt>
    <dgm:pt modelId="{0E499395-DAAF-44B2-831B-F0E0651BD50D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6E76C94F-85D6-4C08-8667-32E6D9FBF4A0}" type="parTrans" cxnId="{1AE9FF51-B503-4BD7-8FE1-D84127145368}">
      <dgm:prSet/>
      <dgm:spPr/>
      <dgm:t>
        <a:bodyPr/>
        <a:lstStyle/>
        <a:p>
          <a:endParaRPr lang="zh-CN" altLang="en-US"/>
        </a:p>
      </dgm:t>
    </dgm:pt>
    <dgm:pt modelId="{0801EE09-22E7-4CE8-9516-94C2BAC6C44B}" type="sibTrans" cxnId="{1AE9FF51-B503-4BD7-8FE1-D84127145368}">
      <dgm:prSet/>
      <dgm:spPr/>
      <dgm:t>
        <a:bodyPr/>
        <a:lstStyle/>
        <a:p>
          <a:endParaRPr lang="zh-CN" altLang="en-US"/>
        </a:p>
      </dgm:t>
    </dgm:pt>
    <dgm:pt modelId="{CB2E8A5B-AD9D-46A6-9CE7-96E169623510}">
      <dgm:prSet phldrT="[文本]"/>
      <dgm:spPr/>
      <dgm:t>
        <a:bodyPr/>
        <a:lstStyle/>
        <a:p>
          <a:r>
            <a:rPr lang="en-US" altLang="zh-CN" dirty="0" smtClean="0"/>
            <a:t>x!</a:t>
          </a:r>
          <a:endParaRPr lang="zh-CN" altLang="en-US" dirty="0"/>
        </a:p>
      </dgm:t>
    </dgm:pt>
    <dgm:pt modelId="{5E42D28E-E961-4A4A-8503-B3449387C0F9}" type="parTrans" cxnId="{0E9ECD5D-0F58-4633-9D4D-8F5C4CA5F55D}">
      <dgm:prSet/>
      <dgm:spPr/>
      <dgm:t>
        <a:bodyPr/>
        <a:lstStyle/>
        <a:p>
          <a:endParaRPr lang="zh-CN" altLang="en-US"/>
        </a:p>
      </dgm:t>
    </dgm:pt>
    <dgm:pt modelId="{84406BE6-64C0-427A-901F-69E5AD7CC972}" type="sibTrans" cxnId="{0E9ECD5D-0F58-4633-9D4D-8F5C4CA5F55D}">
      <dgm:prSet/>
      <dgm:spPr/>
      <dgm:t>
        <a:bodyPr/>
        <a:lstStyle/>
        <a:p>
          <a:endParaRPr lang="zh-CN" altLang="en-US"/>
        </a:p>
      </dgm:t>
    </dgm:pt>
    <dgm:pt modelId="{C10ECB65-21BF-43AF-BB43-BC28F730C260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8707D8B-2900-4466-8722-4F852E9660E6}" type="parTrans" cxnId="{8750CCAF-23D7-4A1A-949B-413201724CE8}">
      <dgm:prSet/>
      <dgm:spPr/>
      <dgm:t>
        <a:bodyPr/>
        <a:lstStyle/>
        <a:p>
          <a:endParaRPr lang="zh-CN" altLang="en-US"/>
        </a:p>
      </dgm:t>
    </dgm:pt>
    <dgm:pt modelId="{300B79B9-FA22-4B94-A59D-E71D25E71F11}" type="sibTrans" cxnId="{8750CCAF-23D7-4A1A-949B-413201724CE8}">
      <dgm:prSet/>
      <dgm:spPr/>
      <dgm:t>
        <a:bodyPr/>
        <a:lstStyle/>
        <a:p>
          <a:endParaRPr lang="zh-CN" altLang="en-US"/>
        </a:p>
      </dgm:t>
    </dgm:pt>
    <dgm:pt modelId="{71E5C513-3879-4619-A37D-DF965E9535DA}" type="pres">
      <dgm:prSet presAssocID="{918544D7-EBD5-4638-9B29-A87923992C19}" presName="vert0" presStyleCnt="0">
        <dgm:presLayoutVars>
          <dgm:dir/>
          <dgm:animOne val="branch"/>
          <dgm:animLvl val="lvl"/>
        </dgm:presLayoutVars>
      </dgm:prSet>
      <dgm:spPr/>
    </dgm:pt>
    <dgm:pt modelId="{3522AD2C-317A-400E-9C0E-E231E97A35C8}" type="pres">
      <dgm:prSet presAssocID="{100309B0-E77B-4FEB-A26E-DEA0F2C8308A}" presName="thickLine" presStyleLbl="alignNode1" presStyleIdx="0" presStyleCnt="2"/>
      <dgm:spPr/>
    </dgm:pt>
    <dgm:pt modelId="{B01F62A2-2192-45DF-B6F0-2E66FD32CB60}" type="pres">
      <dgm:prSet presAssocID="{100309B0-E77B-4FEB-A26E-DEA0F2C8308A}" presName="horz1" presStyleCnt="0"/>
      <dgm:spPr/>
    </dgm:pt>
    <dgm:pt modelId="{1C4A340F-3859-4D5E-8411-0E9D004DD8DF}" type="pres">
      <dgm:prSet presAssocID="{100309B0-E77B-4FEB-A26E-DEA0F2C8308A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73408588-3FD8-45AA-AD6D-96165BEB09F7}" type="pres">
      <dgm:prSet presAssocID="{100309B0-E77B-4FEB-A26E-DEA0F2C8308A}" presName="vert1" presStyleCnt="0"/>
      <dgm:spPr/>
    </dgm:pt>
    <dgm:pt modelId="{10C8602E-3BCF-4DA8-A5FE-E072BA229459}" type="pres">
      <dgm:prSet presAssocID="{181D8CD4-B6C2-4871-AAB9-55DDB9E50000}" presName="vertSpace2a" presStyleCnt="0"/>
      <dgm:spPr/>
    </dgm:pt>
    <dgm:pt modelId="{E85612AF-63D8-4547-8FDD-0456F6052F1F}" type="pres">
      <dgm:prSet presAssocID="{181D8CD4-B6C2-4871-AAB9-55DDB9E50000}" presName="horz2" presStyleCnt="0"/>
      <dgm:spPr/>
    </dgm:pt>
    <dgm:pt modelId="{94D74576-7CF9-441B-82B5-75C89F877F09}" type="pres">
      <dgm:prSet presAssocID="{181D8CD4-B6C2-4871-AAB9-55DDB9E50000}" presName="horzSpace2" presStyleCnt="0"/>
      <dgm:spPr/>
    </dgm:pt>
    <dgm:pt modelId="{9D2CBF65-B166-4DA2-BF56-C792B8FBBC0E}" type="pres">
      <dgm:prSet presAssocID="{181D8CD4-B6C2-4871-AAB9-55DDB9E50000}" presName="tx2" presStyleLbl="revTx" presStyleIdx="1" presStyleCnt="7"/>
      <dgm:spPr/>
    </dgm:pt>
    <dgm:pt modelId="{9EA4D67C-EB78-4518-9304-822E82920326}" type="pres">
      <dgm:prSet presAssocID="{181D8CD4-B6C2-4871-AAB9-55DDB9E50000}" presName="vert2" presStyleCnt="0"/>
      <dgm:spPr/>
    </dgm:pt>
    <dgm:pt modelId="{B65AE2E7-5D7E-404D-AD5F-F8A2D3F242D8}" type="pres">
      <dgm:prSet presAssocID="{181D8CD4-B6C2-4871-AAB9-55DDB9E50000}" presName="thinLine2b" presStyleLbl="callout" presStyleIdx="0" presStyleCnt="5"/>
      <dgm:spPr/>
    </dgm:pt>
    <dgm:pt modelId="{C3555DF6-D1FF-4B80-8A75-282658EF5BE6}" type="pres">
      <dgm:prSet presAssocID="{181D8CD4-B6C2-4871-AAB9-55DDB9E50000}" presName="vertSpace2b" presStyleCnt="0"/>
      <dgm:spPr/>
    </dgm:pt>
    <dgm:pt modelId="{FF4433D9-E688-4B75-8D75-B9D989F8F0FC}" type="pres">
      <dgm:prSet presAssocID="{496D3870-2EDB-456B-944E-614E5E2E1330}" presName="horz2" presStyleCnt="0"/>
      <dgm:spPr/>
    </dgm:pt>
    <dgm:pt modelId="{C0AEAC2D-2AD7-4827-BB1D-AF8B7481FE52}" type="pres">
      <dgm:prSet presAssocID="{496D3870-2EDB-456B-944E-614E5E2E1330}" presName="horzSpace2" presStyleCnt="0"/>
      <dgm:spPr/>
    </dgm:pt>
    <dgm:pt modelId="{923AA9FD-AA16-4E34-A1B1-CB9B472A093E}" type="pres">
      <dgm:prSet presAssocID="{496D3870-2EDB-456B-944E-614E5E2E1330}" presName="tx2" presStyleLbl="revTx" presStyleIdx="2" presStyleCnt="7"/>
      <dgm:spPr/>
    </dgm:pt>
    <dgm:pt modelId="{CE01B516-BB99-4E06-9174-3911BF553DC1}" type="pres">
      <dgm:prSet presAssocID="{496D3870-2EDB-456B-944E-614E5E2E1330}" presName="vert2" presStyleCnt="0"/>
      <dgm:spPr/>
    </dgm:pt>
    <dgm:pt modelId="{85147387-5D25-4F2A-AF81-375E37A85D7B}" type="pres">
      <dgm:prSet presAssocID="{496D3870-2EDB-456B-944E-614E5E2E1330}" presName="thinLine2b" presStyleLbl="callout" presStyleIdx="1" presStyleCnt="5"/>
      <dgm:spPr/>
    </dgm:pt>
    <dgm:pt modelId="{2EE7EA1F-4CEC-47AF-9382-BCB22EDAAFD9}" type="pres">
      <dgm:prSet presAssocID="{496D3870-2EDB-456B-944E-614E5E2E1330}" presName="vertSpace2b" presStyleCnt="0"/>
      <dgm:spPr/>
    </dgm:pt>
    <dgm:pt modelId="{CCFA9621-0A96-461E-86AD-F417E285D949}" type="pres">
      <dgm:prSet presAssocID="{0E499395-DAAF-44B2-831B-F0E0651BD50D}" presName="horz2" presStyleCnt="0"/>
      <dgm:spPr/>
    </dgm:pt>
    <dgm:pt modelId="{8591D3A2-5E18-4B85-93DD-3CAAF25D63C8}" type="pres">
      <dgm:prSet presAssocID="{0E499395-DAAF-44B2-831B-F0E0651BD50D}" presName="horzSpace2" presStyleCnt="0"/>
      <dgm:spPr/>
    </dgm:pt>
    <dgm:pt modelId="{A2B787B9-19B4-45BA-A75D-8205E4940748}" type="pres">
      <dgm:prSet presAssocID="{0E499395-DAAF-44B2-831B-F0E0651BD50D}" presName="tx2" presStyleLbl="revTx" presStyleIdx="3" presStyleCnt="7"/>
      <dgm:spPr/>
    </dgm:pt>
    <dgm:pt modelId="{AE92612E-CB2E-407F-8A84-8155D8089B4C}" type="pres">
      <dgm:prSet presAssocID="{0E499395-DAAF-44B2-831B-F0E0651BD50D}" presName="vert2" presStyleCnt="0"/>
      <dgm:spPr/>
    </dgm:pt>
    <dgm:pt modelId="{D1D7EC21-007D-4B3C-A1AB-9B2D765626F4}" type="pres">
      <dgm:prSet presAssocID="{0E499395-DAAF-44B2-831B-F0E0651BD50D}" presName="thinLine2b" presStyleLbl="callout" presStyleIdx="2" presStyleCnt="5"/>
      <dgm:spPr/>
    </dgm:pt>
    <dgm:pt modelId="{DE9C603D-0259-4699-81C7-3BEF3C21861C}" type="pres">
      <dgm:prSet presAssocID="{0E499395-DAAF-44B2-831B-F0E0651BD50D}" presName="vertSpace2b" presStyleCnt="0"/>
      <dgm:spPr/>
    </dgm:pt>
    <dgm:pt modelId="{4D0C060D-04B8-4957-8583-0A7A6C5FE4DC}" type="pres">
      <dgm:prSet presAssocID="{E86AF58C-948B-4CC6-9552-EF1D6456AC9B}" presName="thickLine" presStyleLbl="alignNode1" presStyleIdx="1" presStyleCnt="2"/>
      <dgm:spPr/>
    </dgm:pt>
    <dgm:pt modelId="{C203FC85-94D8-4DD0-A8FC-154D8E9EAF3C}" type="pres">
      <dgm:prSet presAssocID="{E86AF58C-948B-4CC6-9552-EF1D6456AC9B}" presName="horz1" presStyleCnt="0"/>
      <dgm:spPr/>
    </dgm:pt>
    <dgm:pt modelId="{F85A6B7C-5C78-42A8-8199-9A52DF44CD0E}" type="pres">
      <dgm:prSet presAssocID="{E86AF58C-948B-4CC6-9552-EF1D6456AC9B}" presName="tx1" presStyleLbl="revTx" presStyleIdx="4" presStyleCnt="7"/>
      <dgm:spPr/>
      <dgm:t>
        <a:bodyPr/>
        <a:lstStyle/>
        <a:p>
          <a:endParaRPr lang="zh-CN" altLang="en-US"/>
        </a:p>
      </dgm:t>
    </dgm:pt>
    <dgm:pt modelId="{EE3DA7A3-523F-4DA4-88FC-B0F01FA22C95}" type="pres">
      <dgm:prSet presAssocID="{E86AF58C-948B-4CC6-9552-EF1D6456AC9B}" presName="vert1" presStyleCnt="0"/>
      <dgm:spPr/>
    </dgm:pt>
    <dgm:pt modelId="{11E37EAF-8BCF-4454-B271-1BED65D53C8B}" type="pres">
      <dgm:prSet presAssocID="{CB2E8A5B-AD9D-46A6-9CE7-96E169623510}" presName="vertSpace2a" presStyleCnt="0"/>
      <dgm:spPr/>
    </dgm:pt>
    <dgm:pt modelId="{8A395A68-5FC2-492E-951E-B38038E8E5CC}" type="pres">
      <dgm:prSet presAssocID="{CB2E8A5B-AD9D-46A6-9CE7-96E169623510}" presName="horz2" presStyleCnt="0"/>
      <dgm:spPr/>
    </dgm:pt>
    <dgm:pt modelId="{2D8CAAC1-CF9A-4551-A8CB-C81973202EA2}" type="pres">
      <dgm:prSet presAssocID="{CB2E8A5B-AD9D-46A6-9CE7-96E169623510}" presName="horzSpace2" presStyleCnt="0"/>
      <dgm:spPr/>
    </dgm:pt>
    <dgm:pt modelId="{71EEB3FD-E2B7-430B-BCC8-B752D76FF32E}" type="pres">
      <dgm:prSet presAssocID="{CB2E8A5B-AD9D-46A6-9CE7-96E169623510}" presName="tx2" presStyleLbl="revTx" presStyleIdx="5" presStyleCnt="7"/>
      <dgm:spPr/>
      <dgm:t>
        <a:bodyPr/>
        <a:lstStyle/>
        <a:p>
          <a:endParaRPr lang="zh-CN" altLang="en-US"/>
        </a:p>
      </dgm:t>
    </dgm:pt>
    <dgm:pt modelId="{7756E42A-EDE3-4D73-8E38-759F6AA50748}" type="pres">
      <dgm:prSet presAssocID="{CB2E8A5B-AD9D-46A6-9CE7-96E169623510}" presName="vert2" presStyleCnt="0"/>
      <dgm:spPr/>
    </dgm:pt>
    <dgm:pt modelId="{52E61533-39BE-4488-8CB6-F9E952DFAB0C}" type="pres">
      <dgm:prSet presAssocID="{CB2E8A5B-AD9D-46A6-9CE7-96E169623510}" presName="thinLine2b" presStyleLbl="callout" presStyleIdx="3" presStyleCnt="5"/>
      <dgm:spPr/>
    </dgm:pt>
    <dgm:pt modelId="{2CFCF36E-DD81-4A97-A9DB-D6957EE2F3A2}" type="pres">
      <dgm:prSet presAssocID="{CB2E8A5B-AD9D-46A6-9CE7-96E169623510}" presName="vertSpace2b" presStyleCnt="0"/>
      <dgm:spPr/>
    </dgm:pt>
    <dgm:pt modelId="{1D4AAEAF-AE1B-4915-88B1-A83772C6651C}" type="pres">
      <dgm:prSet presAssocID="{C10ECB65-21BF-43AF-BB43-BC28F730C260}" presName="horz2" presStyleCnt="0"/>
      <dgm:spPr/>
    </dgm:pt>
    <dgm:pt modelId="{6A8444DD-0F9F-4E5B-926B-844651C49F81}" type="pres">
      <dgm:prSet presAssocID="{C10ECB65-21BF-43AF-BB43-BC28F730C260}" presName="horzSpace2" presStyleCnt="0"/>
      <dgm:spPr/>
    </dgm:pt>
    <dgm:pt modelId="{B80658B2-91FF-4FAC-B389-6556BFAF3C7F}" type="pres">
      <dgm:prSet presAssocID="{C10ECB65-21BF-43AF-BB43-BC28F730C260}" presName="tx2" presStyleLbl="revTx" presStyleIdx="6" presStyleCnt="7" custScaleX="25687" custScaleY="85690"/>
      <dgm:spPr/>
      <dgm:t>
        <a:bodyPr/>
        <a:lstStyle/>
        <a:p>
          <a:endParaRPr lang="zh-CN" altLang="en-US"/>
        </a:p>
      </dgm:t>
    </dgm:pt>
    <dgm:pt modelId="{F318D673-2C3C-46E7-B3E2-8FEBEBC6FCD5}" type="pres">
      <dgm:prSet presAssocID="{C10ECB65-21BF-43AF-BB43-BC28F730C260}" presName="vert2" presStyleCnt="0"/>
      <dgm:spPr/>
    </dgm:pt>
    <dgm:pt modelId="{F58104EA-7BA0-43E5-B47B-2999013F475F}" type="pres">
      <dgm:prSet presAssocID="{C10ECB65-21BF-43AF-BB43-BC28F730C260}" presName="thinLine2b" presStyleLbl="callout" presStyleIdx="4" presStyleCnt="5"/>
      <dgm:spPr/>
    </dgm:pt>
    <dgm:pt modelId="{FFA4F13E-2179-4832-996B-6BCF663028A6}" type="pres">
      <dgm:prSet presAssocID="{C10ECB65-21BF-43AF-BB43-BC28F730C260}" presName="vertSpace2b" presStyleCnt="0"/>
      <dgm:spPr/>
    </dgm:pt>
  </dgm:ptLst>
  <dgm:cxnLst>
    <dgm:cxn modelId="{8750CCAF-23D7-4A1A-949B-413201724CE8}" srcId="{E86AF58C-948B-4CC6-9552-EF1D6456AC9B}" destId="{C10ECB65-21BF-43AF-BB43-BC28F730C260}" srcOrd="1" destOrd="0" parTransId="{E8707D8B-2900-4466-8722-4F852E9660E6}" sibTransId="{300B79B9-FA22-4B94-A59D-E71D25E71F11}"/>
    <dgm:cxn modelId="{CF867A40-0DC5-402D-A34C-638A3D6E5339}" type="presOf" srcId="{918544D7-EBD5-4638-9B29-A87923992C19}" destId="{71E5C513-3879-4619-A37D-DF965E9535DA}" srcOrd="0" destOrd="0" presId="urn:microsoft.com/office/officeart/2008/layout/LinedList"/>
    <dgm:cxn modelId="{C6B3E8E8-66C6-4D15-A278-C51BC1BB16F9}" type="presOf" srcId="{0E499395-DAAF-44B2-831B-F0E0651BD50D}" destId="{A2B787B9-19B4-45BA-A75D-8205E4940748}" srcOrd="0" destOrd="0" presId="urn:microsoft.com/office/officeart/2008/layout/LinedList"/>
    <dgm:cxn modelId="{9B4C5F39-4020-4859-9CD9-93CE6196CA13}" type="presOf" srcId="{CB2E8A5B-AD9D-46A6-9CE7-96E169623510}" destId="{71EEB3FD-E2B7-430B-BCC8-B752D76FF32E}" srcOrd="0" destOrd="0" presId="urn:microsoft.com/office/officeart/2008/layout/LinedList"/>
    <dgm:cxn modelId="{24028AF8-812B-4B88-9462-ED0265CE000E}" type="presOf" srcId="{100309B0-E77B-4FEB-A26E-DEA0F2C8308A}" destId="{1C4A340F-3859-4D5E-8411-0E9D004DD8DF}" srcOrd="0" destOrd="0" presId="urn:microsoft.com/office/officeart/2008/layout/LinedList"/>
    <dgm:cxn modelId="{490073D2-D166-4532-B452-FAB684DEFAB3}" type="presOf" srcId="{E86AF58C-948B-4CC6-9552-EF1D6456AC9B}" destId="{F85A6B7C-5C78-42A8-8199-9A52DF44CD0E}" srcOrd="0" destOrd="0" presId="urn:microsoft.com/office/officeart/2008/layout/LinedList"/>
    <dgm:cxn modelId="{97CDFA1D-3C42-4DD8-BCB8-D808E6220C6A}" srcId="{918544D7-EBD5-4638-9B29-A87923992C19}" destId="{E86AF58C-948B-4CC6-9552-EF1D6456AC9B}" srcOrd="1" destOrd="0" parTransId="{65A6D0A3-1BE2-4A6A-83B6-FC1248FB983C}" sibTransId="{368DA4C5-34CE-45FB-AD21-ADC15025AC4F}"/>
    <dgm:cxn modelId="{B7467C90-E41C-4E67-82A2-6D1D29DBB0C6}" type="presOf" srcId="{181D8CD4-B6C2-4871-AAB9-55DDB9E50000}" destId="{9D2CBF65-B166-4DA2-BF56-C792B8FBBC0E}" srcOrd="0" destOrd="0" presId="urn:microsoft.com/office/officeart/2008/layout/LinedList"/>
    <dgm:cxn modelId="{5F6A7A37-4FEA-43DF-85BC-912BD05AB6BB}" type="presOf" srcId="{C10ECB65-21BF-43AF-BB43-BC28F730C260}" destId="{B80658B2-91FF-4FAC-B389-6556BFAF3C7F}" srcOrd="0" destOrd="0" presId="urn:microsoft.com/office/officeart/2008/layout/LinedList"/>
    <dgm:cxn modelId="{31647F49-43DF-4D0C-8441-04D5E2530C35}" srcId="{918544D7-EBD5-4638-9B29-A87923992C19}" destId="{100309B0-E77B-4FEB-A26E-DEA0F2C8308A}" srcOrd="0" destOrd="0" parTransId="{C8EDAE90-C115-408E-B011-064DF87DEF7C}" sibTransId="{C2C9B580-9228-4EC2-8F6A-48445993BC97}"/>
    <dgm:cxn modelId="{1AE9FF51-B503-4BD7-8FE1-D84127145368}" srcId="{100309B0-E77B-4FEB-A26E-DEA0F2C8308A}" destId="{0E499395-DAAF-44B2-831B-F0E0651BD50D}" srcOrd="2" destOrd="0" parTransId="{6E76C94F-85D6-4C08-8667-32E6D9FBF4A0}" sibTransId="{0801EE09-22E7-4CE8-9516-94C2BAC6C44B}"/>
    <dgm:cxn modelId="{71EB6926-BAB0-4541-A72C-0B85CAD23B4A}" type="presOf" srcId="{496D3870-2EDB-456B-944E-614E5E2E1330}" destId="{923AA9FD-AA16-4E34-A1B1-CB9B472A093E}" srcOrd="0" destOrd="0" presId="urn:microsoft.com/office/officeart/2008/layout/LinedList"/>
    <dgm:cxn modelId="{CB1DFEC9-E524-42D6-811A-900588BE3EB1}" srcId="{100309B0-E77B-4FEB-A26E-DEA0F2C8308A}" destId="{181D8CD4-B6C2-4871-AAB9-55DDB9E50000}" srcOrd="0" destOrd="0" parTransId="{E4DFE712-6368-4F8A-99A6-61484858F4BC}" sibTransId="{C2A12BA8-A376-4E65-BF77-20340C1307B9}"/>
    <dgm:cxn modelId="{0E9ECD5D-0F58-4633-9D4D-8F5C4CA5F55D}" srcId="{E86AF58C-948B-4CC6-9552-EF1D6456AC9B}" destId="{CB2E8A5B-AD9D-46A6-9CE7-96E169623510}" srcOrd="0" destOrd="0" parTransId="{5E42D28E-E961-4A4A-8503-B3449387C0F9}" sibTransId="{84406BE6-64C0-427A-901F-69E5AD7CC972}"/>
    <dgm:cxn modelId="{B820F8D7-B885-4368-B6F7-D4437544A876}" srcId="{100309B0-E77B-4FEB-A26E-DEA0F2C8308A}" destId="{496D3870-2EDB-456B-944E-614E5E2E1330}" srcOrd="1" destOrd="0" parTransId="{26825DE3-30B3-489B-A2F3-31284EEDAFD3}" sibTransId="{75B4816B-55D5-4591-B660-387D8A491975}"/>
    <dgm:cxn modelId="{C0097E91-01EC-4D23-AEBA-22A095538F1F}" type="presParOf" srcId="{71E5C513-3879-4619-A37D-DF965E9535DA}" destId="{3522AD2C-317A-400E-9C0E-E231E97A35C8}" srcOrd="0" destOrd="0" presId="urn:microsoft.com/office/officeart/2008/layout/LinedList"/>
    <dgm:cxn modelId="{58A7852A-0912-4F34-88E1-C1D570399D80}" type="presParOf" srcId="{71E5C513-3879-4619-A37D-DF965E9535DA}" destId="{B01F62A2-2192-45DF-B6F0-2E66FD32CB60}" srcOrd="1" destOrd="0" presId="urn:microsoft.com/office/officeart/2008/layout/LinedList"/>
    <dgm:cxn modelId="{84C3ED19-0B03-43CF-AF27-A21FD4314EC8}" type="presParOf" srcId="{B01F62A2-2192-45DF-B6F0-2E66FD32CB60}" destId="{1C4A340F-3859-4D5E-8411-0E9D004DD8DF}" srcOrd="0" destOrd="0" presId="urn:microsoft.com/office/officeart/2008/layout/LinedList"/>
    <dgm:cxn modelId="{A5DF7A89-315E-4082-B4CD-AD696059A8BB}" type="presParOf" srcId="{B01F62A2-2192-45DF-B6F0-2E66FD32CB60}" destId="{73408588-3FD8-45AA-AD6D-96165BEB09F7}" srcOrd="1" destOrd="0" presId="urn:microsoft.com/office/officeart/2008/layout/LinedList"/>
    <dgm:cxn modelId="{16D441C5-FB3D-4D5A-884F-27A20DDE564E}" type="presParOf" srcId="{73408588-3FD8-45AA-AD6D-96165BEB09F7}" destId="{10C8602E-3BCF-4DA8-A5FE-E072BA229459}" srcOrd="0" destOrd="0" presId="urn:microsoft.com/office/officeart/2008/layout/LinedList"/>
    <dgm:cxn modelId="{9EFDCDAD-8A9D-4E78-BA7C-1256CF6390FE}" type="presParOf" srcId="{73408588-3FD8-45AA-AD6D-96165BEB09F7}" destId="{E85612AF-63D8-4547-8FDD-0456F6052F1F}" srcOrd="1" destOrd="0" presId="urn:microsoft.com/office/officeart/2008/layout/LinedList"/>
    <dgm:cxn modelId="{D4507711-3938-482F-9DCA-D44E5F0681CC}" type="presParOf" srcId="{E85612AF-63D8-4547-8FDD-0456F6052F1F}" destId="{94D74576-7CF9-441B-82B5-75C89F877F09}" srcOrd="0" destOrd="0" presId="urn:microsoft.com/office/officeart/2008/layout/LinedList"/>
    <dgm:cxn modelId="{4B4F50DC-73F9-4B32-8C2F-82694FCF067D}" type="presParOf" srcId="{E85612AF-63D8-4547-8FDD-0456F6052F1F}" destId="{9D2CBF65-B166-4DA2-BF56-C792B8FBBC0E}" srcOrd="1" destOrd="0" presId="urn:microsoft.com/office/officeart/2008/layout/LinedList"/>
    <dgm:cxn modelId="{91311060-CF52-4482-AA28-5FC62D37A49E}" type="presParOf" srcId="{E85612AF-63D8-4547-8FDD-0456F6052F1F}" destId="{9EA4D67C-EB78-4518-9304-822E82920326}" srcOrd="2" destOrd="0" presId="urn:microsoft.com/office/officeart/2008/layout/LinedList"/>
    <dgm:cxn modelId="{9618FAF9-D5A9-42DE-AD57-6BA7663BAF39}" type="presParOf" srcId="{73408588-3FD8-45AA-AD6D-96165BEB09F7}" destId="{B65AE2E7-5D7E-404D-AD5F-F8A2D3F242D8}" srcOrd="2" destOrd="0" presId="urn:microsoft.com/office/officeart/2008/layout/LinedList"/>
    <dgm:cxn modelId="{2CC7C29D-A8CB-4777-9BDC-2EF50DA40BB3}" type="presParOf" srcId="{73408588-3FD8-45AA-AD6D-96165BEB09F7}" destId="{C3555DF6-D1FF-4B80-8A75-282658EF5BE6}" srcOrd="3" destOrd="0" presId="urn:microsoft.com/office/officeart/2008/layout/LinedList"/>
    <dgm:cxn modelId="{26193FE4-F68A-4A38-B7D6-25485522EA2D}" type="presParOf" srcId="{73408588-3FD8-45AA-AD6D-96165BEB09F7}" destId="{FF4433D9-E688-4B75-8D75-B9D989F8F0FC}" srcOrd="4" destOrd="0" presId="urn:microsoft.com/office/officeart/2008/layout/LinedList"/>
    <dgm:cxn modelId="{7C993CFF-EA64-4163-BF54-F208771853D6}" type="presParOf" srcId="{FF4433D9-E688-4B75-8D75-B9D989F8F0FC}" destId="{C0AEAC2D-2AD7-4827-BB1D-AF8B7481FE52}" srcOrd="0" destOrd="0" presId="urn:microsoft.com/office/officeart/2008/layout/LinedList"/>
    <dgm:cxn modelId="{E6CC073E-E1B8-4655-B0DC-1323624C295A}" type="presParOf" srcId="{FF4433D9-E688-4B75-8D75-B9D989F8F0FC}" destId="{923AA9FD-AA16-4E34-A1B1-CB9B472A093E}" srcOrd="1" destOrd="0" presId="urn:microsoft.com/office/officeart/2008/layout/LinedList"/>
    <dgm:cxn modelId="{1C8FF4AA-3CC0-4BBA-9760-B0405F4D9811}" type="presParOf" srcId="{FF4433D9-E688-4B75-8D75-B9D989F8F0FC}" destId="{CE01B516-BB99-4E06-9174-3911BF553DC1}" srcOrd="2" destOrd="0" presId="urn:microsoft.com/office/officeart/2008/layout/LinedList"/>
    <dgm:cxn modelId="{263E470E-00AD-4FC2-AE8F-018E88E80D60}" type="presParOf" srcId="{73408588-3FD8-45AA-AD6D-96165BEB09F7}" destId="{85147387-5D25-4F2A-AF81-375E37A85D7B}" srcOrd="5" destOrd="0" presId="urn:microsoft.com/office/officeart/2008/layout/LinedList"/>
    <dgm:cxn modelId="{98348903-2DA4-4C76-AD88-BF67B4E38ED9}" type="presParOf" srcId="{73408588-3FD8-45AA-AD6D-96165BEB09F7}" destId="{2EE7EA1F-4CEC-47AF-9382-BCB22EDAAFD9}" srcOrd="6" destOrd="0" presId="urn:microsoft.com/office/officeart/2008/layout/LinedList"/>
    <dgm:cxn modelId="{97C575B5-6F91-4C2B-8643-A47DF1775213}" type="presParOf" srcId="{73408588-3FD8-45AA-AD6D-96165BEB09F7}" destId="{CCFA9621-0A96-461E-86AD-F417E285D949}" srcOrd="7" destOrd="0" presId="urn:microsoft.com/office/officeart/2008/layout/LinedList"/>
    <dgm:cxn modelId="{01D1C2FF-824D-4D9B-B4F4-26F279ADD292}" type="presParOf" srcId="{CCFA9621-0A96-461E-86AD-F417E285D949}" destId="{8591D3A2-5E18-4B85-93DD-3CAAF25D63C8}" srcOrd="0" destOrd="0" presId="urn:microsoft.com/office/officeart/2008/layout/LinedList"/>
    <dgm:cxn modelId="{9ACD6CEE-BCB0-4D1D-9E82-B61980FB6779}" type="presParOf" srcId="{CCFA9621-0A96-461E-86AD-F417E285D949}" destId="{A2B787B9-19B4-45BA-A75D-8205E4940748}" srcOrd="1" destOrd="0" presId="urn:microsoft.com/office/officeart/2008/layout/LinedList"/>
    <dgm:cxn modelId="{41B28177-E5E5-4EC7-8A07-E42412FC5EFF}" type="presParOf" srcId="{CCFA9621-0A96-461E-86AD-F417E285D949}" destId="{AE92612E-CB2E-407F-8A84-8155D8089B4C}" srcOrd="2" destOrd="0" presId="urn:microsoft.com/office/officeart/2008/layout/LinedList"/>
    <dgm:cxn modelId="{108A212E-42B2-4C53-8322-BD7379FC14CB}" type="presParOf" srcId="{73408588-3FD8-45AA-AD6D-96165BEB09F7}" destId="{D1D7EC21-007D-4B3C-A1AB-9B2D765626F4}" srcOrd="8" destOrd="0" presId="urn:microsoft.com/office/officeart/2008/layout/LinedList"/>
    <dgm:cxn modelId="{707058A8-556F-4C69-BFE6-E1AFCA5B8434}" type="presParOf" srcId="{73408588-3FD8-45AA-AD6D-96165BEB09F7}" destId="{DE9C603D-0259-4699-81C7-3BEF3C21861C}" srcOrd="9" destOrd="0" presId="urn:microsoft.com/office/officeart/2008/layout/LinedList"/>
    <dgm:cxn modelId="{C5D906C7-DAA3-49C2-A4EC-B15883EBAF70}" type="presParOf" srcId="{71E5C513-3879-4619-A37D-DF965E9535DA}" destId="{4D0C060D-04B8-4957-8583-0A7A6C5FE4DC}" srcOrd="2" destOrd="0" presId="urn:microsoft.com/office/officeart/2008/layout/LinedList"/>
    <dgm:cxn modelId="{3309ED7E-14AE-4AFB-A25C-469A7C579ACE}" type="presParOf" srcId="{71E5C513-3879-4619-A37D-DF965E9535DA}" destId="{C203FC85-94D8-4DD0-A8FC-154D8E9EAF3C}" srcOrd="3" destOrd="0" presId="urn:microsoft.com/office/officeart/2008/layout/LinedList"/>
    <dgm:cxn modelId="{E122EF7B-B436-492A-B00F-B9428EC87431}" type="presParOf" srcId="{C203FC85-94D8-4DD0-A8FC-154D8E9EAF3C}" destId="{F85A6B7C-5C78-42A8-8199-9A52DF44CD0E}" srcOrd="0" destOrd="0" presId="urn:microsoft.com/office/officeart/2008/layout/LinedList"/>
    <dgm:cxn modelId="{83A56087-3355-4EC1-8EDF-53D1023051DA}" type="presParOf" srcId="{C203FC85-94D8-4DD0-A8FC-154D8E9EAF3C}" destId="{EE3DA7A3-523F-4DA4-88FC-B0F01FA22C95}" srcOrd="1" destOrd="0" presId="urn:microsoft.com/office/officeart/2008/layout/LinedList"/>
    <dgm:cxn modelId="{AA04632C-F2B3-46FD-A35B-502F70DB419A}" type="presParOf" srcId="{EE3DA7A3-523F-4DA4-88FC-B0F01FA22C95}" destId="{11E37EAF-8BCF-4454-B271-1BED65D53C8B}" srcOrd="0" destOrd="0" presId="urn:microsoft.com/office/officeart/2008/layout/LinedList"/>
    <dgm:cxn modelId="{3A5B9AF7-2131-4B81-8794-E20A98E85DDC}" type="presParOf" srcId="{EE3DA7A3-523F-4DA4-88FC-B0F01FA22C95}" destId="{8A395A68-5FC2-492E-951E-B38038E8E5CC}" srcOrd="1" destOrd="0" presId="urn:microsoft.com/office/officeart/2008/layout/LinedList"/>
    <dgm:cxn modelId="{11E11BD0-C3F1-45CD-A33B-06C29BF93C26}" type="presParOf" srcId="{8A395A68-5FC2-492E-951E-B38038E8E5CC}" destId="{2D8CAAC1-CF9A-4551-A8CB-C81973202EA2}" srcOrd="0" destOrd="0" presId="urn:microsoft.com/office/officeart/2008/layout/LinedList"/>
    <dgm:cxn modelId="{84158B29-87B5-46C3-80EE-465F40FC7713}" type="presParOf" srcId="{8A395A68-5FC2-492E-951E-B38038E8E5CC}" destId="{71EEB3FD-E2B7-430B-BCC8-B752D76FF32E}" srcOrd="1" destOrd="0" presId="urn:microsoft.com/office/officeart/2008/layout/LinedList"/>
    <dgm:cxn modelId="{115D0A4D-FCC7-4226-9B1D-EA5392915B84}" type="presParOf" srcId="{8A395A68-5FC2-492E-951E-B38038E8E5CC}" destId="{7756E42A-EDE3-4D73-8E38-759F6AA50748}" srcOrd="2" destOrd="0" presId="urn:microsoft.com/office/officeart/2008/layout/LinedList"/>
    <dgm:cxn modelId="{675A65CF-AF5E-44F2-9AEA-724563ED2063}" type="presParOf" srcId="{EE3DA7A3-523F-4DA4-88FC-B0F01FA22C95}" destId="{52E61533-39BE-4488-8CB6-F9E952DFAB0C}" srcOrd="2" destOrd="0" presId="urn:microsoft.com/office/officeart/2008/layout/LinedList"/>
    <dgm:cxn modelId="{AAA65017-1057-477A-8C1F-ACAF3F1E32A9}" type="presParOf" srcId="{EE3DA7A3-523F-4DA4-88FC-B0F01FA22C95}" destId="{2CFCF36E-DD81-4A97-A9DB-D6957EE2F3A2}" srcOrd="3" destOrd="0" presId="urn:microsoft.com/office/officeart/2008/layout/LinedList"/>
    <dgm:cxn modelId="{8B02A5CD-3765-4EB7-B1E1-76703618F748}" type="presParOf" srcId="{EE3DA7A3-523F-4DA4-88FC-B0F01FA22C95}" destId="{1D4AAEAF-AE1B-4915-88B1-A83772C6651C}" srcOrd="4" destOrd="0" presId="urn:microsoft.com/office/officeart/2008/layout/LinedList"/>
    <dgm:cxn modelId="{A9B3FD92-4C9B-4CEA-8BF6-74E62240B34C}" type="presParOf" srcId="{1D4AAEAF-AE1B-4915-88B1-A83772C6651C}" destId="{6A8444DD-0F9F-4E5B-926B-844651C49F81}" srcOrd="0" destOrd="0" presId="urn:microsoft.com/office/officeart/2008/layout/LinedList"/>
    <dgm:cxn modelId="{0480C2F1-03A3-4023-9EE9-8412880465BC}" type="presParOf" srcId="{1D4AAEAF-AE1B-4915-88B1-A83772C6651C}" destId="{B80658B2-91FF-4FAC-B389-6556BFAF3C7F}" srcOrd="1" destOrd="0" presId="urn:microsoft.com/office/officeart/2008/layout/LinedList"/>
    <dgm:cxn modelId="{8F2BBBEA-9C2E-4E51-85FF-61CD27C6C9E1}" type="presParOf" srcId="{1D4AAEAF-AE1B-4915-88B1-A83772C6651C}" destId="{F318D673-2C3C-46E7-B3E2-8FEBEBC6FCD5}" srcOrd="2" destOrd="0" presId="urn:microsoft.com/office/officeart/2008/layout/LinedList"/>
    <dgm:cxn modelId="{035274AC-1786-49C1-99B0-02FA77120508}" type="presParOf" srcId="{EE3DA7A3-523F-4DA4-88FC-B0F01FA22C95}" destId="{F58104EA-7BA0-43E5-B47B-2999013F475F}" srcOrd="5" destOrd="0" presId="urn:microsoft.com/office/officeart/2008/layout/LinedList"/>
    <dgm:cxn modelId="{86BD8A73-6FC7-4CEC-9A03-7FE087D3D84D}" type="presParOf" srcId="{EE3DA7A3-523F-4DA4-88FC-B0F01FA22C95}" destId="{FFA4F13E-2179-4832-996B-6BCF663028A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745A45-4BC9-41A3-90BE-019550947115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1BE9242-E0FD-44F7-B771-1EF3F1C08A23}">
      <dgm:prSet phldrT="[文本]"/>
      <dgm:spPr/>
      <dgm:t>
        <a:bodyPr/>
        <a:lstStyle/>
        <a:p>
          <a:r>
            <a:rPr lang="en-US" altLang="zh-CN" dirty="0" smtClean="0"/>
            <a:t>Evaluable</a:t>
          </a:r>
          <a:endParaRPr lang="zh-CN" altLang="en-US" dirty="0"/>
        </a:p>
      </dgm:t>
    </dgm:pt>
    <dgm:pt modelId="{F8A6C27E-69B0-45CB-9D9A-4ED4FB9E0490}" type="parTrans" cxnId="{37753AD8-C7D0-446C-A76E-F3D85C48C796}">
      <dgm:prSet/>
      <dgm:spPr/>
      <dgm:t>
        <a:bodyPr/>
        <a:lstStyle/>
        <a:p>
          <a:endParaRPr lang="zh-CN" altLang="en-US"/>
        </a:p>
      </dgm:t>
    </dgm:pt>
    <dgm:pt modelId="{262355AB-2782-4765-ACCB-12A2D4424B92}" type="sibTrans" cxnId="{37753AD8-C7D0-446C-A76E-F3D85C48C796}">
      <dgm:prSet/>
      <dgm:spPr/>
      <dgm:t>
        <a:bodyPr/>
        <a:lstStyle/>
        <a:p>
          <a:endParaRPr lang="zh-CN" altLang="en-US"/>
        </a:p>
      </dgm:t>
    </dgm:pt>
    <dgm:pt modelId="{2B3AF35D-C30E-407C-BCFE-F879EAFD7E05}">
      <dgm:prSet phldrT="[文本]"/>
      <dgm:spPr/>
      <dgm:t>
        <a:bodyPr/>
        <a:lstStyle/>
        <a:p>
          <a:endParaRPr lang="zh-CN" altLang="en-US" dirty="0"/>
        </a:p>
      </dgm:t>
    </dgm:pt>
    <dgm:pt modelId="{9AA10159-D434-423B-BBA1-2581F623B710}" type="parTrans" cxnId="{AE501A10-7821-482A-AFE7-0789D8CEB6DC}">
      <dgm:prSet/>
      <dgm:spPr/>
      <dgm:t>
        <a:bodyPr/>
        <a:lstStyle/>
        <a:p>
          <a:endParaRPr lang="zh-CN" altLang="en-US"/>
        </a:p>
      </dgm:t>
    </dgm:pt>
    <dgm:pt modelId="{E44F7447-5E43-44F6-9065-E2BB1C021D2C}" type="sibTrans" cxnId="{AE501A10-7821-482A-AFE7-0789D8CEB6DC}">
      <dgm:prSet/>
      <dgm:spPr/>
      <dgm:t>
        <a:bodyPr/>
        <a:lstStyle/>
        <a:p>
          <a:endParaRPr lang="zh-CN" altLang="en-US"/>
        </a:p>
      </dgm:t>
    </dgm:pt>
    <dgm:pt modelId="{E42C1592-4E95-4706-8016-CAB515443CCA}">
      <dgm:prSet phldrT="[文本]" custT="1"/>
      <dgm:spPr/>
      <dgm:t>
        <a:bodyPr/>
        <a:lstStyle/>
        <a:p>
          <a:r>
            <a:rPr lang="en-US" altLang="zh-CN" sz="1400" dirty="0" smtClean="0"/>
            <a:t>Pure</a:t>
          </a:r>
          <a:endParaRPr lang="zh-CN" altLang="en-US" sz="1400" dirty="0"/>
        </a:p>
      </dgm:t>
    </dgm:pt>
    <dgm:pt modelId="{8B9ED33D-D128-4313-8C08-FBCA706CD3B3}" type="parTrans" cxnId="{04740B21-A63F-47B7-AD2C-590158FF1593}">
      <dgm:prSet/>
      <dgm:spPr/>
      <dgm:t>
        <a:bodyPr/>
        <a:lstStyle/>
        <a:p>
          <a:endParaRPr lang="zh-CN" altLang="en-US"/>
        </a:p>
      </dgm:t>
    </dgm:pt>
    <dgm:pt modelId="{06FC643B-7757-4925-B69C-5DC2B8379ED2}" type="sibTrans" cxnId="{04740B21-A63F-47B7-AD2C-590158FF1593}">
      <dgm:prSet/>
      <dgm:spPr/>
      <dgm:t>
        <a:bodyPr/>
        <a:lstStyle/>
        <a:p>
          <a:endParaRPr lang="zh-CN" altLang="en-US"/>
        </a:p>
      </dgm:t>
    </dgm:pt>
    <dgm:pt modelId="{8A1CBB27-B0B5-4F44-B6DF-C7AB66DD403C}">
      <dgm:prSet phldrT="[文本]"/>
      <dgm:spPr/>
      <dgm:t>
        <a:bodyPr/>
        <a:lstStyle/>
        <a:p>
          <a:endParaRPr lang="zh-CN" altLang="en-US" dirty="0"/>
        </a:p>
      </dgm:t>
    </dgm:pt>
    <dgm:pt modelId="{F8C15514-1F92-4276-AEA5-EA722CA3C5BD}" type="parTrans" cxnId="{1726ADAD-3026-4E2D-96F0-951A0A31E7E3}">
      <dgm:prSet/>
      <dgm:spPr/>
      <dgm:t>
        <a:bodyPr/>
        <a:lstStyle/>
        <a:p>
          <a:endParaRPr lang="zh-CN" altLang="en-US"/>
        </a:p>
      </dgm:t>
    </dgm:pt>
    <dgm:pt modelId="{3AE9E88C-970B-4219-BFAF-9FE25889AF0F}" type="sibTrans" cxnId="{1726ADAD-3026-4E2D-96F0-951A0A31E7E3}">
      <dgm:prSet/>
      <dgm:spPr/>
      <dgm:t>
        <a:bodyPr/>
        <a:lstStyle/>
        <a:p>
          <a:endParaRPr lang="zh-CN" altLang="en-US"/>
        </a:p>
      </dgm:t>
    </dgm:pt>
    <dgm:pt modelId="{3A3B6082-F7D7-4D6A-9705-A205011F6B66}">
      <dgm:prSet phldrT="[文本]"/>
      <dgm:spPr/>
      <dgm:t>
        <a:bodyPr/>
        <a:lstStyle/>
        <a:p>
          <a:r>
            <a:rPr lang="en-US" altLang="zh-CN" dirty="0" smtClean="0"/>
            <a:t>Stateless</a:t>
          </a:r>
          <a:endParaRPr lang="zh-CN" altLang="en-US" dirty="0"/>
        </a:p>
      </dgm:t>
    </dgm:pt>
    <dgm:pt modelId="{59E99E8B-663A-49AB-977B-FA2CA517BCF4}" type="parTrans" cxnId="{FB701350-1BE8-4DC9-AD30-1FC266516B77}">
      <dgm:prSet/>
      <dgm:spPr/>
      <dgm:t>
        <a:bodyPr/>
        <a:lstStyle/>
        <a:p>
          <a:endParaRPr lang="zh-CN" altLang="en-US"/>
        </a:p>
      </dgm:t>
    </dgm:pt>
    <dgm:pt modelId="{3AFEBAB2-7AE7-43FD-98C4-838A867AF40F}" type="sibTrans" cxnId="{FB701350-1BE8-4DC9-AD30-1FC266516B77}">
      <dgm:prSet/>
      <dgm:spPr/>
      <dgm:t>
        <a:bodyPr/>
        <a:lstStyle/>
        <a:p>
          <a:endParaRPr lang="zh-CN" altLang="en-US"/>
        </a:p>
      </dgm:t>
    </dgm:pt>
    <dgm:pt modelId="{65506986-E39C-499F-9CDA-82AA9DC182FA}">
      <dgm:prSet phldrT="[文本]"/>
      <dgm:spPr/>
      <dgm:t>
        <a:bodyPr/>
        <a:lstStyle/>
        <a:p>
          <a:endParaRPr lang="zh-CN" altLang="en-US" dirty="0"/>
        </a:p>
      </dgm:t>
    </dgm:pt>
    <dgm:pt modelId="{80F37EBC-354C-41CF-850B-E0851EFE029B}" type="parTrans" cxnId="{5A8AAD86-E421-447F-9AC7-AD76AC9D1164}">
      <dgm:prSet/>
      <dgm:spPr/>
      <dgm:t>
        <a:bodyPr/>
        <a:lstStyle/>
        <a:p>
          <a:endParaRPr lang="zh-CN" altLang="en-US"/>
        </a:p>
      </dgm:t>
    </dgm:pt>
    <dgm:pt modelId="{627178EC-2FB6-428E-9A9F-94EC15D2640B}" type="sibTrans" cxnId="{5A8AAD86-E421-447F-9AC7-AD76AC9D1164}">
      <dgm:prSet/>
      <dgm:spPr/>
      <dgm:t>
        <a:bodyPr/>
        <a:lstStyle/>
        <a:p>
          <a:endParaRPr lang="zh-CN" altLang="en-US"/>
        </a:p>
      </dgm:t>
    </dgm:pt>
    <dgm:pt modelId="{ED89FAF9-2F7F-4FCF-9ABD-BBD5930E355D}" type="pres">
      <dgm:prSet presAssocID="{AB745A45-4BC9-41A3-90BE-019550947115}" presName="Name0" presStyleCnt="0">
        <dgm:presLayoutVars>
          <dgm:chMax/>
          <dgm:chPref/>
          <dgm:dir/>
          <dgm:animLvl val="lvl"/>
        </dgm:presLayoutVars>
      </dgm:prSet>
      <dgm:spPr/>
    </dgm:pt>
    <dgm:pt modelId="{CB6E857A-81F7-46AF-8A6F-666F77938EF6}" type="pres">
      <dgm:prSet presAssocID="{41BE9242-E0FD-44F7-B771-1EF3F1C08A23}" presName="composite" presStyleCnt="0"/>
      <dgm:spPr/>
    </dgm:pt>
    <dgm:pt modelId="{113C0810-6838-41CD-B333-A469C80B79A5}" type="pres">
      <dgm:prSet presAssocID="{41BE9242-E0FD-44F7-B771-1EF3F1C08A2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0974FB4-199C-4B13-9F2E-25F333A88E98}" type="pres">
      <dgm:prSet presAssocID="{41BE9242-E0FD-44F7-B771-1EF3F1C08A2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2AC25-349C-42BA-9A9D-7F8549C90546}" type="pres">
      <dgm:prSet presAssocID="{41BE9242-E0FD-44F7-B771-1EF3F1C08A23}" presName="BalanceSpacing" presStyleCnt="0"/>
      <dgm:spPr/>
    </dgm:pt>
    <dgm:pt modelId="{4D5D9E47-8CE6-4457-AEBE-7F016F0186B0}" type="pres">
      <dgm:prSet presAssocID="{41BE9242-E0FD-44F7-B771-1EF3F1C08A23}" presName="BalanceSpacing1" presStyleCnt="0"/>
      <dgm:spPr/>
    </dgm:pt>
    <dgm:pt modelId="{5DD31DE1-D917-4A9D-9164-944316132343}" type="pres">
      <dgm:prSet presAssocID="{262355AB-2782-4765-ACCB-12A2D4424B92}" presName="Accent1Text" presStyleLbl="node1" presStyleIdx="1" presStyleCnt="6"/>
      <dgm:spPr/>
    </dgm:pt>
    <dgm:pt modelId="{2EC9F982-9216-4159-86B6-98FE96FAA4AB}" type="pres">
      <dgm:prSet presAssocID="{262355AB-2782-4765-ACCB-12A2D4424B92}" presName="spaceBetweenRectangles" presStyleCnt="0"/>
      <dgm:spPr/>
    </dgm:pt>
    <dgm:pt modelId="{3ACBF857-00CA-4AE4-AF5B-89B700793BC8}" type="pres">
      <dgm:prSet presAssocID="{E42C1592-4E95-4706-8016-CAB515443CCA}" presName="composite" presStyleCnt="0"/>
      <dgm:spPr/>
    </dgm:pt>
    <dgm:pt modelId="{07759DCD-57A6-48E0-9306-4EC0915A6F91}" type="pres">
      <dgm:prSet presAssocID="{E42C1592-4E95-4706-8016-CAB515443CC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52A0-50DB-4DBE-B490-7B3F66DAB111}" type="pres">
      <dgm:prSet presAssocID="{E42C1592-4E95-4706-8016-CAB515443CC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3C7465-381D-4E2E-A0F4-C9F18DDAA910}" type="pres">
      <dgm:prSet presAssocID="{E42C1592-4E95-4706-8016-CAB515443CCA}" presName="BalanceSpacing" presStyleCnt="0"/>
      <dgm:spPr/>
    </dgm:pt>
    <dgm:pt modelId="{75F8D4DA-343B-4DA3-AEC5-5533B39C83B5}" type="pres">
      <dgm:prSet presAssocID="{E42C1592-4E95-4706-8016-CAB515443CCA}" presName="BalanceSpacing1" presStyleCnt="0"/>
      <dgm:spPr/>
    </dgm:pt>
    <dgm:pt modelId="{9D59E070-7E61-49F8-A90F-8D110BBE34A5}" type="pres">
      <dgm:prSet presAssocID="{06FC643B-7757-4925-B69C-5DC2B8379ED2}" presName="Accent1Text" presStyleLbl="node1" presStyleIdx="3" presStyleCnt="6"/>
      <dgm:spPr/>
    </dgm:pt>
    <dgm:pt modelId="{33527443-596E-417F-87F3-776CA6BEB36F}" type="pres">
      <dgm:prSet presAssocID="{06FC643B-7757-4925-B69C-5DC2B8379ED2}" presName="spaceBetweenRectangles" presStyleCnt="0"/>
      <dgm:spPr/>
    </dgm:pt>
    <dgm:pt modelId="{8739912D-6422-4EA0-8903-66079F20F513}" type="pres">
      <dgm:prSet presAssocID="{3A3B6082-F7D7-4D6A-9705-A205011F6B66}" presName="composite" presStyleCnt="0"/>
      <dgm:spPr/>
    </dgm:pt>
    <dgm:pt modelId="{B6C85CB7-E95E-4A30-AE15-4429BBF74815}" type="pres">
      <dgm:prSet presAssocID="{3A3B6082-F7D7-4D6A-9705-A205011F6B6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0D72A-1437-4AAA-9EFA-306DDF230F87}" type="pres">
      <dgm:prSet presAssocID="{3A3B6082-F7D7-4D6A-9705-A205011F6B6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0E981C-0A2A-4EF6-91C3-79E4D01308F0}" type="pres">
      <dgm:prSet presAssocID="{3A3B6082-F7D7-4D6A-9705-A205011F6B66}" presName="BalanceSpacing" presStyleCnt="0"/>
      <dgm:spPr/>
    </dgm:pt>
    <dgm:pt modelId="{2A8F19A7-0FC0-4F61-94EF-FD0DC28B4FDD}" type="pres">
      <dgm:prSet presAssocID="{3A3B6082-F7D7-4D6A-9705-A205011F6B66}" presName="BalanceSpacing1" presStyleCnt="0"/>
      <dgm:spPr/>
    </dgm:pt>
    <dgm:pt modelId="{9AB93F8B-4608-46BE-9C6A-AA6D30E9F6CF}" type="pres">
      <dgm:prSet presAssocID="{3AFEBAB2-7AE7-43FD-98C4-838A867AF40F}" presName="Accent1Text" presStyleLbl="node1" presStyleIdx="5" presStyleCnt="6"/>
      <dgm:spPr/>
    </dgm:pt>
  </dgm:ptLst>
  <dgm:cxnLst>
    <dgm:cxn modelId="{16FB882F-0398-4D96-BC3F-D90E3E7B44BC}" type="presOf" srcId="{AB745A45-4BC9-41A3-90BE-019550947115}" destId="{ED89FAF9-2F7F-4FCF-9ABD-BBD5930E355D}" srcOrd="0" destOrd="0" presId="urn:microsoft.com/office/officeart/2008/layout/AlternatingHexagons"/>
    <dgm:cxn modelId="{EC379EB8-E594-4627-84DB-591DFCF862BB}" type="presOf" srcId="{8A1CBB27-B0B5-4F44-B6DF-C7AB66DD403C}" destId="{ECB252A0-50DB-4DBE-B490-7B3F66DAB111}" srcOrd="0" destOrd="0" presId="urn:microsoft.com/office/officeart/2008/layout/AlternatingHexagons"/>
    <dgm:cxn modelId="{5A8AAD86-E421-447F-9AC7-AD76AC9D1164}" srcId="{3A3B6082-F7D7-4D6A-9705-A205011F6B66}" destId="{65506986-E39C-499F-9CDA-82AA9DC182FA}" srcOrd="0" destOrd="0" parTransId="{80F37EBC-354C-41CF-850B-E0851EFE029B}" sibTransId="{627178EC-2FB6-428E-9A9F-94EC15D2640B}"/>
    <dgm:cxn modelId="{AE501A10-7821-482A-AFE7-0789D8CEB6DC}" srcId="{41BE9242-E0FD-44F7-B771-1EF3F1C08A23}" destId="{2B3AF35D-C30E-407C-BCFE-F879EAFD7E05}" srcOrd="0" destOrd="0" parTransId="{9AA10159-D434-423B-BBA1-2581F623B710}" sibTransId="{E44F7447-5E43-44F6-9065-E2BB1C021D2C}"/>
    <dgm:cxn modelId="{1726ADAD-3026-4E2D-96F0-951A0A31E7E3}" srcId="{E42C1592-4E95-4706-8016-CAB515443CCA}" destId="{8A1CBB27-B0B5-4F44-B6DF-C7AB66DD403C}" srcOrd="0" destOrd="0" parTransId="{F8C15514-1F92-4276-AEA5-EA722CA3C5BD}" sibTransId="{3AE9E88C-970B-4219-BFAF-9FE25889AF0F}"/>
    <dgm:cxn modelId="{8BF77F2C-EEB3-47FC-98A1-60EB2706D50F}" type="presOf" srcId="{41BE9242-E0FD-44F7-B771-1EF3F1C08A23}" destId="{113C0810-6838-41CD-B333-A469C80B79A5}" srcOrd="0" destOrd="0" presId="urn:microsoft.com/office/officeart/2008/layout/AlternatingHexagons"/>
    <dgm:cxn modelId="{04740B21-A63F-47B7-AD2C-590158FF1593}" srcId="{AB745A45-4BC9-41A3-90BE-019550947115}" destId="{E42C1592-4E95-4706-8016-CAB515443CCA}" srcOrd="1" destOrd="0" parTransId="{8B9ED33D-D128-4313-8C08-FBCA706CD3B3}" sibTransId="{06FC643B-7757-4925-B69C-5DC2B8379ED2}"/>
    <dgm:cxn modelId="{629309E7-5AEF-46E9-BEC2-011B41B640DE}" type="presOf" srcId="{262355AB-2782-4765-ACCB-12A2D4424B92}" destId="{5DD31DE1-D917-4A9D-9164-944316132343}" srcOrd="0" destOrd="0" presId="urn:microsoft.com/office/officeart/2008/layout/AlternatingHexagons"/>
    <dgm:cxn modelId="{E4508575-DF5A-461D-8C85-7962550F277E}" type="presOf" srcId="{3A3B6082-F7D7-4D6A-9705-A205011F6B66}" destId="{B6C85CB7-E95E-4A30-AE15-4429BBF74815}" srcOrd="0" destOrd="0" presId="urn:microsoft.com/office/officeart/2008/layout/AlternatingHexagons"/>
    <dgm:cxn modelId="{49056A49-934F-4B95-BFF4-F2E396669012}" type="presOf" srcId="{E42C1592-4E95-4706-8016-CAB515443CCA}" destId="{07759DCD-57A6-48E0-9306-4EC0915A6F91}" srcOrd="0" destOrd="0" presId="urn:microsoft.com/office/officeart/2008/layout/AlternatingHexagons"/>
    <dgm:cxn modelId="{E4B62B32-7FA0-49C0-BA1F-DD2D051B5513}" type="presOf" srcId="{2B3AF35D-C30E-407C-BCFE-F879EAFD7E05}" destId="{80974FB4-199C-4B13-9F2E-25F333A88E98}" srcOrd="0" destOrd="0" presId="urn:microsoft.com/office/officeart/2008/layout/AlternatingHexagons"/>
    <dgm:cxn modelId="{FB701350-1BE8-4DC9-AD30-1FC266516B77}" srcId="{AB745A45-4BC9-41A3-90BE-019550947115}" destId="{3A3B6082-F7D7-4D6A-9705-A205011F6B66}" srcOrd="2" destOrd="0" parTransId="{59E99E8B-663A-49AB-977B-FA2CA517BCF4}" sibTransId="{3AFEBAB2-7AE7-43FD-98C4-838A867AF40F}"/>
    <dgm:cxn modelId="{6FC7AF87-5E1B-4338-8D34-B7B3A34C6234}" type="presOf" srcId="{65506986-E39C-499F-9CDA-82AA9DC182FA}" destId="{9290D72A-1437-4AAA-9EFA-306DDF230F87}" srcOrd="0" destOrd="0" presId="urn:microsoft.com/office/officeart/2008/layout/AlternatingHexagons"/>
    <dgm:cxn modelId="{75640A24-DFD7-408F-8E13-8AB629A52E0C}" type="presOf" srcId="{3AFEBAB2-7AE7-43FD-98C4-838A867AF40F}" destId="{9AB93F8B-4608-46BE-9C6A-AA6D30E9F6CF}" srcOrd="0" destOrd="0" presId="urn:microsoft.com/office/officeart/2008/layout/AlternatingHexagons"/>
    <dgm:cxn modelId="{C85111BD-87E3-4A96-AD75-5AC2CB6229AC}" type="presOf" srcId="{06FC643B-7757-4925-B69C-5DC2B8379ED2}" destId="{9D59E070-7E61-49F8-A90F-8D110BBE34A5}" srcOrd="0" destOrd="0" presId="urn:microsoft.com/office/officeart/2008/layout/AlternatingHexagons"/>
    <dgm:cxn modelId="{37753AD8-C7D0-446C-A76E-F3D85C48C796}" srcId="{AB745A45-4BC9-41A3-90BE-019550947115}" destId="{41BE9242-E0FD-44F7-B771-1EF3F1C08A23}" srcOrd="0" destOrd="0" parTransId="{F8A6C27E-69B0-45CB-9D9A-4ED4FB9E0490}" sibTransId="{262355AB-2782-4765-ACCB-12A2D4424B92}"/>
    <dgm:cxn modelId="{FDFC2A81-4533-4114-81A0-EF06778E7E52}" type="presParOf" srcId="{ED89FAF9-2F7F-4FCF-9ABD-BBD5930E355D}" destId="{CB6E857A-81F7-46AF-8A6F-666F77938EF6}" srcOrd="0" destOrd="0" presId="urn:microsoft.com/office/officeart/2008/layout/AlternatingHexagons"/>
    <dgm:cxn modelId="{3E3B7A71-6CBE-4848-A431-0A11A18C8655}" type="presParOf" srcId="{CB6E857A-81F7-46AF-8A6F-666F77938EF6}" destId="{113C0810-6838-41CD-B333-A469C80B79A5}" srcOrd="0" destOrd="0" presId="urn:microsoft.com/office/officeart/2008/layout/AlternatingHexagons"/>
    <dgm:cxn modelId="{592A5F3C-B479-46C7-81E5-76F0860D1E03}" type="presParOf" srcId="{CB6E857A-81F7-46AF-8A6F-666F77938EF6}" destId="{80974FB4-199C-4B13-9F2E-25F333A88E98}" srcOrd="1" destOrd="0" presId="urn:microsoft.com/office/officeart/2008/layout/AlternatingHexagons"/>
    <dgm:cxn modelId="{10C6DA4D-FC5A-4B90-8F68-BC510BA0BCF0}" type="presParOf" srcId="{CB6E857A-81F7-46AF-8A6F-666F77938EF6}" destId="{5892AC25-349C-42BA-9A9D-7F8549C90546}" srcOrd="2" destOrd="0" presId="urn:microsoft.com/office/officeart/2008/layout/AlternatingHexagons"/>
    <dgm:cxn modelId="{AA4CF12D-9CF9-4D2B-801D-7F5F33DE2CF3}" type="presParOf" srcId="{CB6E857A-81F7-46AF-8A6F-666F77938EF6}" destId="{4D5D9E47-8CE6-4457-AEBE-7F016F0186B0}" srcOrd="3" destOrd="0" presId="urn:microsoft.com/office/officeart/2008/layout/AlternatingHexagons"/>
    <dgm:cxn modelId="{97E736C9-30B2-426B-8270-B62F07362EFB}" type="presParOf" srcId="{CB6E857A-81F7-46AF-8A6F-666F77938EF6}" destId="{5DD31DE1-D917-4A9D-9164-944316132343}" srcOrd="4" destOrd="0" presId="urn:microsoft.com/office/officeart/2008/layout/AlternatingHexagons"/>
    <dgm:cxn modelId="{72986F3F-85AC-4EC3-89F8-042C9F4ED470}" type="presParOf" srcId="{ED89FAF9-2F7F-4FCF-9ABD-BBD5930E355D}" destId="{2EC9F982-9216-4159-86B6-98FE96FAA4AB}" srcOrd="1" destOrd="0" presId="urn:microsoft.com/office/officeart/2008/layout/AlternatingHexagons"/>
    <dgm:cxn modelId="{E4AD8B1B-2009-4521-B855-B849DBF19F80}" type="presParOf" srcId="{ED89FAF9-2F7F-4FCF-9ABD-BBD5930E355D}" destId="{3ACBF857-00CA-4AE4-AF5B-89B700793BC8}" srcOrd="2" destOrd="0" presId="urn:microsoft.com/office/officeart/2008/layout/AlternatingHexagons"/>
    <dgm:cxn modelId="{8314AC69-FB28-4C32-A760-D806EA9FD789}" type="presParOf" srcId="{3ACBF857-00CA-4AE4-AF5B-89B700793BC8}" destId="{07759DCD-57A6-48E0-9306-4EC0915A6F91}" srcOrd="0" destOrd="0" presId="urn:microsoft.com/office/officeart/2008/layout/AlternatingHexagons"/>
    <dgm:cxn modelId="{83229279-9507-4C40-BB07-EBFE53344E7E}" type="presParOf" srcId="{3ACBF857-00CA-4AE4-AF5B-89B700793BC8}" destId="{ECB252A0-50DB-4DBE-B490-7B3F66DAB111}" srcOrd="1" destOrd="0" presId="urn:microsoft.com/office/officeart/2008/layout/AlternatingHexagons"/>
    <dgm:cxn modelId="{A545DE27-B2EA-4C1A-BC68-DAAA44E2D4C9}" type="presParOf" srcId="{3ACBF857-00CA-4AE4-AF5B-89B700793BC8}" destId="{313C7465-381D-4E2E-A0F4-C9F18DDAA910}" srcOrd="2" destOrd="0" presId="urn:microsoft.com/office/officeart/2008/layout/AlternatingHexagons"/>
    <dgm:cxn modelId="{C17D95C2-A772-4CE4-A129-DFAA9E44E378}" type="presParOf" srcId="{3ACBF857-00CA-4AE4-AF5B-89B700793BC8}" destId="{75F8D4DA-343B-4DA3-AEC5-5533B39C83B5}" srcOrd="3" destOrd="0" presId="urn:microsoft.com/office/officeart/2008/layout/AlternatingHexagons"/>
    <dgm:cxn modelId="{BF620975-099A-48AB-8A43-FBC918E06836}" type="presParOf" srcId="{3ACBF857-00CA-4AE4-AF5B-89B700793BC8}" destId="{9D59E070-7E61-49F8-A90F-8D110BBE34A5}" srcOrd="4" destOrd="0" presId="urn:microsoft.com/office/officeart/2008/layout/AlternatingHexagons"/>
    <dgm:cxn modelId="{A0E34081-078C-45CB-A5D9-6BF605A6989B}" type="presParOf" srcId="{ED89FAF9-2F7F-4FCF-9ABD-BBD5930E355D}" destId="{33527443-596E-417F-87F3-776CA6BEB36F}" srcOrd="3" destOrd="0" presId="urn:microsoft.com/office/officeart/2008/layout/AlternatingHexagons"/>
    <dgm:cxn modelId="{5BD6FB90-3A76-443E-A303-A50FF27F67A0}" type="presParOf" srcId="{ED89FAF9-2F7F-4FCF-9ABD-BBD5930E355D}" destId="{8739912D-6422-4EA0-8903-66079F20F513}" srcOrd="4" destOrd="0" presId="urn:microsoft.com/office/officeart/2008/layout/AlternatingHexagons"/>
    <dgm:cxn modelId="{F366CE15-AC50-446F-9EED-4CFDADA6C609}" type="presParOf" srcId="{8739912D-6422-4EA0-8903-66079F20F513}" destId="{B6C85CB7-E95E-4A30-AE15-4429BBF74815}" srcOrd="0" destOrd="0" presId="urn:microsoft.com/office/officeart/2008/layout/AlternatingHexagons"/>
    <dgm:cxn modelId="{C912CC4F-2C93-4A84-93FE-FF6A9A217299}" type="presParOf" srcId="{8739912D-6422-4EA0-8903-66079F20F513}" destId="{9290D72A-1437-4AAA-9EFA-306DDF230F87}" srcOrd="1" destOrd="0" presId="urn:microsoft.com/office/officeart/2008/layout/AlternatingHexagons"/>
    <dgm:cxn modelId="{6FC428E6-6914-46E8-B8EF-E285D4086C8A}" type="presParOf" srcId="{8739912D-6422-4EA0-8903-66079F20F513}" destId="{770E981C-0A2A-4EF6-91C3-79E4D01308F0}" srcOrd="2" destOrd="0" presId="urn:microsoft.com/office/officeart/2008/layout/AlternatingHexagons"/>
    <dgm:cxn modelId="{37E10135-0C63-45DA-9F54-2553DAA403C3}" type="presParOf" srcId="{8739912D-6422-4EA0-8903-66079F20F513}" destId="{2A8F19A7-0FC0-4F61-94EF-FD0DC28B4FDD}" srcOrd="3" destOrd="0" presId="urn:microsoft.com/office/officeart/2008/layout/AlternatingHexagons"/>
    <dgm:cxn modelId="{9EB8CA42-8240-4446-BFF2-6C67272E0616}" type="presParOf" srcId="{8739912D-6422-4EA0-8903-66079F20F513}" destId="{9AB93F8B-4608-46BE-9C6A-AA6D30E9F6C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C1D972-BAE2-46DF-8814-10BC0DDA0AA8}" type="doc">
      <dgm:prSet loTypeId="urn:microsoft.com/office/officeart/2008/layout/LinedList" loCatId="list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32FD110-82B2-4F76-9F9A-328AE51C2819}">
      <dgm:prSet phldrT="[文本]"/>
      <dgm:spPr/>
      <dgm:t>
        <a:bodyPr/>
        <a:lstStyle/>
        <a:p>
          <a:r>
            <a:rPr lang="en-US" altLang="zh-CN" dirty="0" smtClean="0"/>
            <a:t>Technology?</a:t>
          </a:r>
          <a:endParaRPr lang="zh-CN" altLang="en-US" dirty="0"/>
        </a:p>
      </dgm:t>
    </dgm:pt>
    <dgm:pt modelId="{AE68C8E0-41DE-4991-8FF2-66A5FECDF8AA}" type="parTrans" cxnId="{6A9726B7-B12D-45B1-B676-C0C413E3C919}">
      <dgm:prSet/>
      <dgm:spPr/>
      <dgm:t>
        <a:bodyPr/>
        <a:lstStyle/>
        <a:p>
          <a:endParaRPr lang="zh-CN" altLang="en-US"/>
        </a:p>
      </dgm:t>
    </dgm:pt>
    <dgm:pt modelId="{DA572A77-5B83-4AA6-B3B5-2BD6D18EED92}" type="sibTrans" cxnId="{6A9726B7-B12D-45B1-B676-C0C413E3C919}">
      <dgm:prSet/>
      <dgm:spPr/>
      <dgm:t>
        <a:bodyPr/>
        <a:lstStyle/>
        <a:p>
          <a:endParaRPr lang="zh-CN" altLang="en-US"/>
        </a:p>
      </dgm:t>
    </dgm:pt>
    <dgm:pt modelId="{195267E4-7133-4EF8-B7CC-C5A78DDE311D}">
      <dgm:prSet phldrT="[文本]"/>
      <dgm:spPr/>
      <dgm:t>
        <a:bodyPr/>
        <a:lstStyle/>
        <a:p>
          <a:r>
            <a:rPr lang="en-US" altLang="zh-CN" dirty="0" smtClean="0"/>
            <a:t>Pattern?</a:t>
          </a:r>
          <a:endParaRPr lang="zh-CN" altLang="en-US" dirty="0"/>
        </a:p>
      </dgm:t>
    </dgm:pt>
    <dgm:pt modelId="{85A3EC3C-9093-44C9-B34B-B3B68CE20C22}" type="parTrans" cxnId="{0F3D7A8A-327E-4A74-B521-891AD57F1D90}">
      <dgm:prSet/>
      <dgm:spPr/>
      <dgm:t>
        <a:bodyPr/>
        <a:lstStyle/>
        <a:p>
          <a:endParaRPr lang="zh-CN" altLang="en-US"/>
        </a:p>
      </dgm:t>
    </dgm:pt>
    <dgm:pt modelId="{7A19F7B3-48CF-4A32-ACDA-02A662D63920}" type="sibTrans" cxnId="{0F3D7A8A-327E-4A74-B521-891AD57F1D90}">
      <dgm:prSet/>
      <dgm:spPr/>
      <dgm:t>
        <a:bodyPr/>
        <a:lstStyle/>
        <a:p>
          <a:endParaRPr lang="zh-CN" altLang="en-US"/>
        </a:p>
      </dgm:t>
    </dgm:pt>
    <dgm:pt modelId="{D137F07A-1744-4D6A-8089-EF5D9F416BE5}">
      <dgm:prSet phldrT="[文本]"/>
      <dgm:spPr/>
      <dgm:t>
        <a:bodyPr/>
        <a:lstStyle/>
        <a:p>
          <a:r>
            <a:rPr lang="en-US" altLang="zh-CN" dirty="0" smtClean="0"/>
            <a:t>Style?</a:t>
          </a:r>
          <a:endParaRPr lang="zh-CN" altLang="en-US" dirty="0"/>
        </a:p>
      </dgm:t>
    </dgm:pt>
    <dgm:pt modelId="{6D7DDA03-798C-4B3A-A03F-3FCC099289BC}" type="parTrans" cxnId="{BA94F3BB-667F-4CD0-AFF8-9213C4380AB8}">
      <dgm:prSet/>
      <dgm:spPr/>
      <dgm:t>
        <a:bodyPr/>
        <a:lstStyle/>
        <a:p>
          <a:endParaRPr lang="zh-CN" altLang="en-US"/>
        </a:p>
      </dgm:t>
    </dgm:pt>
    <dgm:pt modelId="{7CBD5B08-8DE3-470C-9ACC-6B75328B2DF7}" type="sibTrans" cxnId="{BA94F3BB-667F-4CD0-AFF8-9213C4380AB8}">
      <dgm:prSet/>
      <dgm:spPr/>
      <dgm:t>
        <a:bodyPr/>
        <a:lstStyle/>
        <a:p>
          <a:endParaRPr lang="zh-CN" altLang="en-US"/>
        </a:p>
      </dgm:t>
    </dgm:pt>
    <dgm:pt modelId="{ADF7762B-F54F-4703-BF41-8F26F99A762B}">
      <dgm:prSet phldrT="[文本]"/>
      <dgm:spPr/>
      <dgm:t>
        <a:bodyPr/>
        <a:lstStyle/>
        <a:p>
          <a:r>
            <a:rPr lang="en-US" altLang="zh-CN" dirty="0" smtClean="0"/>
            <a:t>Convention?</a:t>
          </a:r>
          <a:endParaRPr lang="zh-CN" altLang="en-US" dirty="0"/>
        </a:p>
      </dgm:t>
    </dgm:pt>
    <dgm:pt modelId="{4F4D9027-43F6-4580-8F86-02E725F73A65}" type="parTrans" cxnId="{2DB2E8AC-2095-4754-9A64-9A41593D6827}">
      <dgm:prSet/>
      <dgm:spPr/>
      <dgm:t>
        <a:bodyPr/>
        <a:lstStyle/>
        <a:p>
          <a:endParaRPr lang="zh-CN" altLang="en-US"/>
        </a:p>
      </dgm:t>
    </dgm:pt>
    <dgm:pt modelId="{36A94BFC-1F48-4D5B-BB96-08C17B64B603}" type="sibTrans" cxnId="{2DB2E8AC-2095-4754-9A64-9A41593D6827}">
      <dgm:prSet/>
      <dgm:spPr/>
      <dgm:t>
        <a:bodyPr/>
        <a:lstStyle/>
        <a:p>
          <a:endParaRPr lang="zh-CN" altLang="en-US"/>
        </a:p>
      </dgm:t>
    </dgm:pt>
    <dgm:pt modelId="{FB4569ED-8F83-4189-B84A-BDF5B675AB58}" type="pres">
      <dgm:prSet presAssocID="{17C1D972-BAE2-46DF-8814-10BC0DDA0AA8}" presName="vert0" presStyleCnt="0">
        <dgm:presLayoutVars>
          <dgm:dir/>
          <dgm:animOne val="branch"/>
          <dgm:animLvl val="lvl"/>
        </dgm:presLayoutVars>
      </dgm:prSet>
      <dgm:spPr/>
    </dgm:pt>
    <dgm:pt modelId="{F4562B57-DE6C-408C-878C-72E95AEB4F52}" type="pres">
      <dgm:prSet presAssocID="{D32FD110-82B2-4F76-9F9A-328AE51C2819}" presName="thickLine" presStyleLbl="alignNode1" presStyleIdx="0" presStyleCnt="4"/>
      <dgm:spPr/>
    </dgm:pt>
    <dgm:pt modelId="{51DC21DB-80CA-486B-8EF1-8E305C36782F}" type="pres">
      <dgm:prSet presAssocID="{D32FD110-82B2-4F76-9F9A-328AE51C2819}" presName="horz1" presStyleCnt="0"/>
      <dgm:spPr/>
    </dgm:pt>
    <dgm:pt modelId="{661E3A31-7DB1-4780-9889-E1FEB421C1A8}" type="pres">
      <dgm:prSet presAssocID="{D32FD110-82B2-4F76-9F9A-328AE51C2819}" presName="tx1" presStyleLbl="revTx" presStyleIdx="0" presStyleCnt="4"/>
      <dgm:spPr/>
    </dgm:pt>
    <dgm:pt modelId="{9CFE489C-9FB6-475F-A7A6-252CC4A474F4}" type="pres">
      <dgm:prSet presAssocID="{D32FD110-82B2-4F76-9F9A-328AE51C2819}" presName="vert1" presStyleCnt="0"/>
      <dgm:spPr/>
    </dgm:pt>
    <dgm:pt modelId="{059DF053-4313-41F2-A69B-26CCA7505D20}" type="pres">
      <dgm:prSet presAssocID="{195267E4-7133-4EF8-B7CC-C5A78DDE311D}" presName="thickLine" presStyleLbl="alignNode1" presStyleIdx="1" presStyleCnt="4"/>
      <dgm:spPr/>
    </dgm:pt>
    <dgm:pt modelId="{091DF63C-A0D6-42DB-8CB8-3AFAB0A3B9A7}" type="pres">
      <dgm:prSet presAssocID="{195267E4-7133-4EF8-B7CC-C5A78DDE311D}" presName="horz1" presStyleCnt="0"/>
      <dgm:spPr/>
    </dgm:pt>
    <dgm:pt modelId="{9A544B63-DB56-4EA3-B994-109DBD655341}" type="pres">
      <dgm:prSet presAssocID="{195267E4-7133-4EF8-B7CC-C5A78DDE311D}" presName="tx1" presStyleLbl="revTx" presStyleIdx="1" presStyleCnt="4"/>
      <dgm:spPr/>
    </dgm:pt>
    <dgm:pt modelId="{58EB9336-8448-4A11-8CA5-D5304CE13B27}" type="pres">
      <dgm:prSet presAssocID="{195267E4-7133-4EF8-B7CC-C5A78DDE311D}" presName="vert1" presStyleCnt="0"/>
      <dgm:spPr/>
    </dgm:pt>
    <dgm:pt modelId="{B8B52690-5340-4F41-8DD9-170771C57008}" type="pres">
      <dgm:prSet presAssocID="{D137F07A-1744-4D6A-8089-EF5D9F416BE5}" presName="thickLine" presStyleLbl="alignNode1" presStyleIdx="2" presStyleCnt="4"/>
      <dgm:spPr/>
    </dgm:pt>
    <dgm:pt modelId="{6230D567-F65F-4BFB-A5E5-4D10F3BA1AF4}" type="pres">
      <dgm:prSet presAssocID="{D137F07A-1744-4D6A-8089-EF5D9F416BE5}" presName="horz1" presStyleCnt="0"/>
      <dgm:spPr/>
    </dgm:pt>
    <dgm:pt modelId="{52E475D4-FD80-4280-A0DE-8ED5462D686D}" type="pres">
      <dgm:prSet presAssocID="{D137F07A-1744-4D6A-8089-EF5D9F416BE5}" presName="tx1" presStyleLbl="revTx" presStyleIdx="2" presStyleCnt="4"/>
      <dgm:spPr/>
    </dgm:pt>
    <dgm:pt modelId="{BFC38BF4-7281-471B-B65F-0BAC8BC46A6F}" type="pres">
      <dgm:prSet presAssocID="{D137F07A-1744-4D6A-8089-EF5D9F416BE5}" presName="vert1" presStyleCnt="0"/>
      <dgm:spPr/>
    </dgm:pt>
    <dgm:pt modelId="{B1CFFE6B-34E0-4B0C-B352-682C974B93AF}" type="pres">
      <dgm:prSet presAssocID="{ADF7762B-F54F-4703-BF41-8F26F99A762B}" presName="thickLine" presStyleLbl="alignNode1" presStyleIdx="3" presStyleCnt="4"/>
      <dgm:spPr/>
    </dgm:pt>
    <dgm:pt modelId="{27CA2C72-4621-4459-B78E-D71F2F174418}" type="pres">
      <dgm:prSet presAssocID="{ADF7762B-F54F-4703-BF41-8F26F99A762B}" presName="horz1" presStyleCnt="0"/>
      <dgm:spPr/>
    </dgm:pt>
    <dgm:pt modelId="{1D7880AA-6DCB-4054-A377-F8C05B590483}" type="pres">
      <dgm:prSet presAssocID="{ADF7762B-F54F-4703-BF41-8F26F99A762B}" presName="tx1" presStyleLbl="revTx" presStyleIdx="3" presStyleCnt="4"/>
      <dgm:spPr/>
    </dgm:pt>
    <dgm:pt modelId="{24385DAA-23A7-4E72-8649-454BF6E3AB0B}" type="pres">
      <dgm:prSet presAssocID="{ADF7762B-F54F-4703-BF41-8F26F99A762B}" presName="vert1" presStyleCnt="0"/>
      <dgm:spPr/>
    </dgm:pt>
  </dgm:ptLst>
  <dgm:cxnLst>
    <dgm:cxn modelId="{DBFB6DB1-EC00-4C53-AC64-B90280EA1A6E}" type="presOf" srcId="{ADF7762B-F54F-4703-BF41-8F26F99A762B}" destId="{1D7880AA-6DCB-4054-A377-F8C05B590483}" srcOrd="0" destOrd="0" presId="urn:microsoft.com/office/officeart/2008/layout/LinedList"/>
    <dgm:cxn modelId="{2DB2E8AC-2095-4754-9A64-9A41593D6827}" srcId="{17C1D972-BAE2-46DF-8814-10BC0DDA0AA8}" destId="{ADF7762B-F54F-4703-BF41-8F26F99A762B}" srcOrd="3" destOrd="0" parTransId="{4F4D9027-43F6-4580-8F86-02E725F73A65}" sibTransId="{36A94BFC-1F48-4D5B-BB96-08C17B64B603}"/>
    <dgm:cxn modelId="{59C6CBDB-C347-4002-8CFC-F2BD91955E1C}" type="presOf" srcId="{D137F07A-1744-4D6A-8089-EF5D9F416BE5}" destId="{52E475D4-FD80-4280-A0DE-8ED5462D686D}" srcOrd="0" destOrd="0" presId="urn:microsoft.com/office/officeart/2008/layout/LinedList"/>
    <dgm:cxn modelId="{6A9726B7-B12D-45B1-B676-C0C413E3C919}" srcId="{17C1D972-BAE2-46DF-8814-10BC0DDA0AA8}" destId="{D32FD110-82B2-4F76-9F9A-328AE51C2819}" srcOrd="0" destOrd="0" parTransId="{AE68C8E0-41DE-4991-8FF2-66A5FECDF8AA}" sibTransId="{DA572A77-5B83-4AA6-B3B5-2BD6D18EED92}"/>
    <dgm:cxn modelId="{03C280BD-CE07-45EE-8C3B-D9BC2D443006}" type="presOf" srcId="{D32FD110-82B2-4F76-9F9A-328AE51C2819}" destId="{661E3A31-7DB1-4780-9889-E1FEB421C1A8}" srcOrd="0" destOrd="0" presId="urn:microsoft.com/office/officeart/2008/layout/LinedList"/>
    <dgm:cxn modelId="{BA94F3BB-667F-4CD0-AFF8-9213C4380AB8}" srcId="{17C1D972-BAE2-46DF-8814-10BC0DDA0AA8}" destId="{D137F07A-1744-4D6A-8089-EF5D9F416BE5}" srcOrd="2" destOrd="0" parTransId="{6D7DDA03-798C-4B3A-A03F-3FCC099289BC}" sibTransId="{7CBD5B08-8DE3-470C-9ACC-6B75328B2DF7}"/>
    <dgm:cxn modelId="{986F1E5E-215C-434F-9EF1-9C9CE7BCB19A}" type="presOf" srcId="{17C1D972-BAE2-46DF-8814-10BC0DDA0AA8}" destId="{FB4569ED-8F83-4189-B84A-BDF5B675AB58}" srcOrd="0" destOrd="0" presId="urn:microsoft.com/office/officeart/2008/layout/LinedList"/>
    <dgm:cxn modelId="{27C83EC8-01C2-421B-B083-DA1E78A5EC89}" type="presOf" srcId="{195267E4-7133-4EF8-B7CC-C5A78DDE311D}" destId="{9A544B63-DB56-4EA3-B994-109DBD655341}" srcOrd="0" destOrd="0" presId="urn:microsoft.com/office/officeart/2008/layout/LinedList"/>
    <dgm:cxn modelId="{0F3D7A8A-327E-4A74-B521-891AD57F1D90}" srcId="{17C1D972-BAE2-46DF-8814-10BC0DDA0AA8}" destId="{195267E4-7133-4EF8-B7CC-C5A78DDE311D}" srcOrd="1" destOrd="0" parTransId="{85A3EC3C-9093-44C9-B34B-B3B68CE20C22}" sibTransId="{7A19F7B3-48CF-4A32-ACDA-02A662D63920}"/>
    <dgm:cxn modelId="{483776CA-2739-43F6-9A67-1FF58028DDAA}" type="presParOf" srcId="{FB4569ED-8F83-4189-B84A-BDF5B675AB58}" destId="{F4562B57-DE6C-408C-878C-72E95AEB4F52}" srcOrd="0" destOrd="0" presId="urn:microsoft.com/office/officeart/2008/layout/LinedList"/>
    <dgm:cxn modelId="{63BA5037-7F24-4536-93AE-7A715ECD68BA}" type="presParOf" srcId="{FB4569ED-8F83-4189-B84A-BDF5B675AB58}" destId="{51DC21DB-80CA-486B-8EF1-8E305C36782F}" srcOrd="1" destOrd="0" presId="urn:microsoft.com/office/officeart/2008/layout/LinedList"/>
    <dgm:cxn modelId="{24612E90-1780-492F-9BB8-13D68332AD9B}" type="presParOf" srcId="{51DC21DB-80CA-486B-8EF1-8E305C36782F}" destId="{661E3A31-7DB1-4780-9889-E1FEB421C1A8}" srcOrd="0" destOrd="0" presId="urn:microsoft.com/office/officeart/2008/layout/LinedList"/>
    <dgm:cxn modelId="{EF8307A2-DF7B-4B12-84BB-A32F0ADB1AAB}" type="presParOf" srcId="{51DC21DB-80CA-486B-8EF1-8E305C36782F}" destId="{9CFE489C-9FB6-475F-A7A6-252CC4A474F4}" srcOrd="1" destOrd="0" presId="urn:microsoft.com/office/officeart/2008/layout/LinedList"/>
    <dgm:cxn modelId="{D9E133A8-5FB5-4FF2-96A9-9118F6B3DC24}" type="presParOf" srcId="{FB4569ED-8F83-4189-B84A-BDF5B675AB58}" destId="{059DF053-4313-41F2-A69B-26CCA7505D20}" srcOrd="2" destOrd="0" presId="urn:microsoft.com/office/officeart/2008/layout/LinedList"/>
    <dgm:cxn modelId="{D457B9C1-95D1-4729-AE6A-5BA74AB77D7A}" type="presParOf" srcId="{FB4569ED-8F83-4189-B84A-BDF5B675AB58}" destId="{091DF63C-A0D6-42DB-8CB8-3AFAB0A3B9A7}" srcOrd="3" destOrd="0" presId="urn:microsoft.com/office/officeart/2008/layout/LinedList"/>
    <dgm:cxn modelId="{3338EAAE-7FA0-4A4D-9FF5-5B6A9F2D65B8}" type="presParOf" srcId="{091DF63C-A0D6-42DB-8CB8-3AFAB0A3B9A7}" destId="{9A544B63-DB56-4EA3-B994-109DBD655341}" srcOrd="0" destOrd="0" presId="urn:microsoft.com/office/officeart/2008/layout/LinedList"/>
    <dgm:cxn modelId="{1B1624C5-85B2-4571-8DD9-C1B672ED4A32}" type="presParOf" srcId="{091DF63C-A0D6-42DB-8CB8-3AFAB0A3B9A7}" destId="{58EB9336-8448-4A11-8CA5-D5304CE13B27}" srcOrd="1" destOrd="0" presId="urn:microsoft.com/office/officeart/2008/layout/LinedList"/>
    <dgm:cxn modelId="{A2C414FD-1A57-4898-8948-7388C628D25C}" type="presParOf" srcId="{FB4569ED-8F83-4189-B84A-BDF5B675AB58}" destId="{B8B52690-5340-4F41-8DD9-170771C57008}" srcOrd="4" destOrd="0" presId="urn:microsoft.com/office/officeart/2008/layout/LinedList"/>
    <dgm:cxn modelId="{01FB1121-A0AE-464E-AF1E-285BFC249EC6}" type="presParOf" srcId="{FB4569ED-8F83-4189-B84A-BDF5B675AB58}" destId="{6230D567-F65F-4BFB-A5E5-4D10F3BA1AF4}" srcOrd="5" destOrd="0" presId="urn:microsoft.com/office/officeart/2008/layout/LinedList"/>
    <dgm:cxn modelId="{B64E505B-AAB9-435B-BD3E-DBB6F2C343A4}" type="presParOf" srcId="{6230D567-F65F-4BFB-A5E5-4D10F3BA1AF4}" destId="{52E475D4-FD80-4280-A0DE-8ED5462D686D}" srcOrd="0" destOrd="0" presId="urn:microsoft.com/office/officeart/2008/layout/LinedList"/>
    <dgm:cxn modelId="{44F2E2BB-223E-4932-9DF7-B834C1592B2C}" type="presParOf" srcId="{6230D567-F65F-4BFB-A5E5-4D10F3BA1AF4}" destId="{BFC38BF4-7281-471B-B65F-0BAC8BC46A6F}" srcOrd="1" destOrd="0" presId="urn:microsoft.com/office/officeart/2008/layout/LinedList"/>
    <dgm:cxn modelId="{AD72F34D-5FD8-4896-A264-C18474D274B3}" type="presParOf" srcId="{FB4569ED-8F83-4189-B84A-BDF5B675AB58}" destId="{B1CFFE6B-34E0-4B0C-B352-682C974B93AF}" srcOrd="6" destOrd="0" presId="urn:microsoft.com/office/officeart/2008/layout/LinedList"/>
    <dgm:cxn modelId="{914CCBFF-E9A0-4568-B1C2-E398054E446C}" type="presParOf" srcId="{FB4569ED-8F83-4189-B84A-BDF5B675AB58}" destId="{27CA2C72-4621-4459-B78E-D71F2F174418}" srcOrd="7" destOrd="0" presId="urn:microsoft.com/office/officeart/2008/layout/LinedList"/>
    <dgm:cxn modelId="{D569726A-A6D8-4210-A4FF-673E88DE9E7E}" type="presParOf" srcId="{27CA2C72-4621-4459-B78E-D71F2F174418}" destId="{1D7880AA-6DCB-4054-A377-F8C05B590483}" srcOrd="0" destOrd="0" presId="urn:microsoft.com/office/officeart/2008/layout/LinedList"/>
    <dgm:cxn modelId="{B1F2F546-362F-47E6-9EA6-CF7550EBCB93}" type="presParOf" srcId="{27CA2C72-4621-4459-B78E-D71F2F174418}" destId="{24385DAA-23A7-4E72-8649-454BF6E3AB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0E459E-66B1-4E2C-8F1B-6D76BAF86460}" type="doc">
      <dgm:prSet loTypeId="urn:microsoft.com/office/officeart/2005/8/layout/chevron1" loCatId="process" qsTypeId="urn:microsoft.com/office/officeart/2005/8/quickstyle/simple3" qsCatId="simple" csTypeId="urn:microsoft.com/office/officeart/2005/8/colors/colorful3" csCatId="colorful" phldr="1"/>
      <dgm:spPr/>
    </dgm:pt>
    <dgm:pt modelId="{41EDDE4D-2ABE-4026-BCA8-B1ADF178DDE0}">
      <dgm:prSet phldrT="[文本]"/>
      <dgm:spPr/>
      <dgm:t>
        <a:bodyPr/>
        <a:lstStyle/>
        <a:p>
          <a:r>
            <a:rPr lang="en-US" altLang="zh-CN" dirty="0" smtClean="0"/>
            <a:t>Computation</a:t>
          </a:r>
          <a:endParaRPr lang="zh-CN" altLang="en-US" dirty="0"/>
        </a:p>
      </dgm:t>
    </dgm:pt>
    <dgm:pt modelId="{C94017C2-A802-4916-8934-D9B8DD302D5D}" type="parTrans" cxnId="{62D5CBC4-4799-4818-ABB2-6FDE609C13D7}">
      <dgm:prSet/>
      <dgm:spPr/>
      <dgm:t>
        <a:bodyPr/>
        <a:lstStyle/>
        <a:p>
          <a:endParaRPr lang="zh-CN" altLang="en-US"/>
        </a:p>
      </dgm:t>
    </dgm:pt>
    <dgm:pt modelId="{78999FFD-5AC6-4F3F-B72F-DD9EE6DFE6E3}" type="sibTrans" cxnId="{62D5CBC4-4799-4818-ABB2-6FDE609C13D7}">
      <dgm:prSet/>
      <dgm:spPr/>
      <dgm:t>
        <a:bodyPr/>
        <a:lstStyle/>
        <a:p>
          <a:endParaRPr lang="zh-CN" altLang="en-US"/>
        </a:p>
      </dgm:t>
    </dgm:pt>
    <dgm:pt modelId="{8C60441C-F85D-49B6-B0E4-9A9113F9D295}">
      <dgm:prSet phldrT="[文本]"/>
      <dgm:spPr/>
      <dgm:t>
        <a:bodyPr/>
        <a:lstStyle/>
        <a:p>
          <a:r>
            <a:rPr lang="en-US" altLang="zh-CN" dirty="0" smtClean="0"/>
            <a:t>Functions</a:t>
          </a:r>
          <a:endParaRPr lang="zh-CN" altLang="en-US" dirty="0"/>
        </a:p>
      </dgm:t>
    </dgm:pt>
    <dgm:pt modelId="{305433F5-106D-46AE-A115-9E855D114A7A}" type="parTrans" cxnId="{FCCB160B-C7E3-4FE2-A0F1-E2E3A515796D}">
      <dgm:prSet/>
      <dgm:spPr/>
      <dgm:t>
        <a:bodyPr/>
        <a:lstStyle/>
        <a:p>
          <a:endParaRPr lang="zh-CN" altLang="en-US"/>
        </a:p>
      </dgm:t>
    </dgm:pt>
    <dgm:pt modelId="{F92480A1-1945-4358-930A-747724CA0A85}" type="sibTrans" cxnId="{FCCB160B-C7E3-4FE2-A0F1-E2E3A515796D}">
      <dgm:prSet/>
      <dgm:spPr/>
      <dgm:t>
        <a:bodyPr/>
        <a:lstStyle/>
        <a:p>
          <a:endParaRPr lang="zh-CN" altLang="en-US"/>
        </a:p>
      </dgm:t>
    </dgm:pt>
    <dgm:pt modelId="{34FDEB23-69CC-472D-8964-EF6CE723627A}">
      <dgm:prSet phldrT="[文本]"/>
      <dgm:spPr/>
      <dgm:t>
        <a:bodyPr/>
        <a:lstStyle/>
        <a:p>
          <a:r>
            <a:rPr lang="en-US" altLang="zh-CN" dirty="0" smtClean="0"/>
            <a:t>Evaluation</a:t>
          </a:r>
          <a:endParaRPr lang="zh-CN" altLang="en-US" dirty="0"/>
        </a:p>
      </dgm:t>
    </dgm:pt>
    <dgm:pt modelId="{B9EA4CCD-C4CF-4493-93AF-D6923BF4AB1F}" type="parTrans" cxnId="{88C046B8-6A41-4B26-85B6-55AC5CF399F5}">
      <dgm:prSet/>
      <dgm:spPr/>
      <dgm:t>
        <a:bodyPr/>
        <a:lstStyle/>
        <a:p>
          <a:endParaRPr lang="zh-CN" altLang="en-US"/>
        </a:p>
      </dgm:t>
    </dgm:pt>
    <dgm:pt modelId="{EACB80D4-B300-4B7F-A3E0-5ADAE0CC540A}" type="sibTrans" cxnId="{88C046B8-6A41-4B26-85B6-55AC5CF399F5}">
      <dgm:prSet/>
      <dgm:spPr/>
      <dgm:t>
        <a:bodyPr/>
        <a:lstStyle/>
        <a:p>
          <a:endParaRPr lang="zh-CN" altLang="en-US"/>
        </a:p>
      </dgm:t>
    </dgm:pt>
    <dgm:pt modelId="{E0C6A23D-3A98-4738-9C05-80E0190C18A3}" type="pres">
      <dgm:prSet presAssocID="{1B0E459E-66B1-4E2C-8F1B-6D76BAF86460}" presName="Name0" presStyleCnt="0">
        <dgm:presLayoutVars>
          <dgm:dir/>
          <dgm:animLvl val="lvl"/>
          <dgm:resizeHandles val="exact"/>
        </dgm:presLayoutVars>
      </dgm:prSet>
      <dgm:spPr/>
    </dgm:pt>
    <dgm:pt modelId="{E11DC633-99CB-45AF-9C51-1C2FD0873C09}" type="pres">
      <dgm:prSet presAssocID="{41EDDE4D-2ABE-4026-BCA8-B1ADF178DDE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AA3CE69-44C0-47A8-BA61-666610F923C1}" type="pres">
      <dgm:prSet presAssocID="{78999FFD-5AC6-4F3F-B72F-DD9EE6DFE6E3}" presName="parTxOnlySpace" presStyleCnt="0"/>
      <dgm:spPr/>
    </dgm:pt>
    <dgm:pt modelId="{1F944385-5A54-40A9-99F6-BB2C96895A20}" type="pres">
      <dgm:prSet presAssocID="{8C60441C-F85D-49B6-B0E4-9A9113F9D29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BD64F92-2C98-4387-A9AD-EAF202364DE9}" type="pres">
      <dgm:prSet presAssocID="{F92480A1-1945-4358-930A-747724CA0A85}" presName="parTxOnlySpace" presStyleCnt="0"/>
      <dgm:spPr/>
    </dgm:pt>
    <dgm:pt modelId="{C27459F1-DB9C-4742-9D30-D5041B1E360E}" type="pres">
      <dgm:prSet presAssocID="{34FDEB23-69CC-472D-8964-EF6CE723627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46BEA00-7FDD-4F2C-8501-55A17C73353D}" type="presOf" srcId="{34FDEB23-69CC-472D-8964-EF6CE723627A}" destId="{C27459F1-DB9C-4742-9D30-D5041B1E360E}" srcOrd="0" destOrd="0" presId="urn:microsoft.com/office/officeart/2005/8/layout/chevron1"/>
    <dgm:cxn modelId="{FCCB160B-C7E3-4FE2-A0F1-E2E3A515796D}" srcId="{1B0E459E-66B1-4E2C-8F1B-6D76BAF86460}" destId="{8C60441C-F85D-49B6-B0E4-9A9113F9D295}" srcOrd="1" destOrd="0" parTransId="{305433F5-106D-46AE-A115-9E855D114A7A}" sibTransId="{F92480A1-1945-4358-930A-747724CA0A85}"/>
    <dgm:cxn modelId="{DD1BEA3B-26BA-4A81-8299-F984314DEE9F}" type="presOf" srcId="{1B0E459E-66B1-4E2C-8F1B-6D76BAF86460}" destId="{E0C6A23D-3A98-4738-9C05-80E0190C18A3}" srcOrd="0" destOrd="0" presId="urn:microsoft.com/office/officeart/2005/8/layout/chevron1"/>
    <dgm:cxn modelId="{9A763D94-45FF-4FC6-A41E-EA692C4C3817}" type="presOf" srcId="{8C60441C-F85D-49B6-B0E4-9A9113F9D295}" destId="{1F944385-5A54-40A9-99F6-BB2C96895A20}" srcOrd="0" destOrd="0" presId="urn:microsoft.com/office/officeart/2005/8/layout/chevron1"/>
    <dgm:cxn modelId="{88C046B8-6A41-4B26-85B6-55AC5CF399F5}" srcId="{1B0E459E-66B1-4E2C-8F1B-6D76BAF86460}" destId="{34FDEB23-69CC-472D-8964-EF6CE723627A}" srcOrd="2" destOrd="0" parTransId="{B9EA4CCD-C4CF-4493-93AF-D6923BF4AB1F}" sibTransId="{EACB80D4-B300-4B7F-A3E0-5ADAE0CC540A}"/>
    <dgm:cxn modelId="{2C83799E-7105-48AA-AE8F-FF1CA67E8198}" type="presOf" srcId="{41EDDE4D-2ABE-4026-BCA8-B1ADF178DDE0}" destId="{E11DC633-99CB-45AF-9C51-1C2FD0873C09}" srcOrd="0" destOrd="0" presId="urn:microsoft.com/office/officeart/2005/8/layout/chevron1"/>
    <dgm:cxn modelId="{62D5CBC4-4799-4818-ABB2-6FDE609C13D7}" srcId="{1B0E459E-66B1-4E2C-8F1B-6D76BAF86460}" destId="{41EDDE4D-2ABE-4026-BCA8-B1ADF178DDE0}" srcOrd="0" destOrd="0" parTransId="{C94017C2-A802-4916-8934-D9B8DD302D5D}" sibTransId="{78999FFD-5AC6-4F3F-B72F-DD9EE6DFE6E3}"/>
    <dgm:cxn modelId="{F765B697-BB33-4940-B48B-25CFC71BD9D0}" type="presParOf" srcId="{E0C6A23D-3A98-4738-9C05-80E0190C18A3}" destId="{E11DC633-99CB-45AF-9C51-1C2FD0873C09}" srcOrd="0" destOrd="0" presId="urn:microsoft.com/office/officeart/2005/8/layout/chevron1"/>
    <dgm:cxn modelId="{9103777F-571D-4CDD-9407-9B7E4AD66783}" type="presParOf" srcId="{E0C6A23D-3A98-4738-9C05-80E0190C18A3}" destId="{9AA3CE69-44C0-47A8-BA61-666610F923C1}" srcOrd="1" destOrd="0" presId="urn:microsoft.com/office/officeart/2005/8/layout/chevron1"/>
    <dgm:cxn modelId="{F8B8C6B2-3832-40DE-8A10-6DB650FC88C5}" type="presParOf" srcId="{E0C6A23D-3A98-4738-9C05-80E0190C18A3}" destId="{1F944385-5A54-40A9-99F6-BB2C96895A20}" srcOrd="2" destOrd="0" presId="urn:microsoft.com/office/officeart/2005/8/layout/chevron1"/>
    <dgm:cxn modelId="{133A9868-3AE9-40E4-9C92-0674B5D36A91}" type="presParOf" srcId="{E0C6A23D-3A98-4738-9C05-80E0190C18A3}" destId="{CBD64F92-2C98-4387-A9AD-EAF202364DE9}" srcOrd="3" destOrd="0" presId="urn:microsoft.com/office/officeart/2005/8/layout/chevron1"/>
    <dgm:cxn modelId="{0D964CB4-DD59-4333-AAD9-6ADCA6BC47F9}" type="presParOf" srcId="{E0C6A23D-3A98-4738-9C05-80E0190C18A3}" destId="{C27459F1-DB9C-4742-9D30-D5041B1E360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E38942-13BB-4F0B-B407-DECCDECDB9F7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902DF9-9C35-420A-ACFF-1135B6EB673D}">
      <dgm:prSet phldrT="[文本]"/>
      <dgm:spPr/>
      <dgm:t>
        <a:bodyPr/>
        <a:lstStyle/>
        <a:p>
          <a:r>
            <a:rPr lang="en-US" altLang="zh-CN" dirty="0" smtClean="0"/>
            <a:t>Paradigms</a:t>
          </a:r>
          <a:endParaRPr lang="zh-CN" altLang="en-US" dirty="0"/>
        </a:p>
      </dgm:t>
    </dgm:pt>
    <dgm:pt modelId="{BA6E7161-121C-4BCA-B9CF-475AA6E363DB}" type="parTrans" cxnId="{408BFFC9-CA86-44DF-8203-04247EF5D3CA}">
      <dgm:prSet/>
      <dgm:spPr/>
      <dgm:t>
        <a:bodyPr/>
        <a:lstStyle/>
        <a:p>
          <a:endParaRPr lang="zh-CN" altLang="en-US"/>
        </a:p>
      </dgm:t>
    </dgm:pt>
    <dgm:pt modelId="{7EE3C800-BAE1-45C2-83FE-11F3FE6DF0C3}" type="sibTrans" cxnId="{408BFFC9-CA86-44DF-8203-04247EF5D3CA}">
      <dgm:prSet/>
      <dgm:spPr/>
      <dgm:t>
        <a:bodyPr/>
        <a:lstStyle/>
        <a:p>
          <a:endParaRPr lang="zh-CN" altLang="en-US"/>
        </a:p>
      </dgm:t>
    </dgm:pt>
    <dgm:pt modelId="{21F5DF37-62EC-46C3-A809-0F2018D04295}">
      <dgm:prSet phldrT="[文本]"/>
      <dgm:spPr/>
      <dgm:t>
        <a:bodyPr/>
        <a:lstStyle/>
        <a:p>
          <a:r>
            <a:rPr lang="en-US" altLang="zh-CN" dirty="0" smtClean="0"/>
            <a:t>Object-oriented</a:t>
          </a:r>
          <a:endParaRPr lang="zh-CN" altLang="en-US" dirty="0"/>
        </a:p>
      </dgm:t>
    </dgm:pt>
    <dgm:pt modelId="{E0BFABFF-6D89-489B-9266-346244B38BF9}" type="parTrans" cxnId="{6C0B2F27-459F-4041-97A4-FC2237727CC9}">
      <dgm:prSet/>
      <dgm:spPr/>
      <dgm:t>
        <a:bodyPr/>
        <a:lstStyle/>
        <a:p>
          <a:endParaRPr lang="zh-CN" altLang="en-US"/>
        </a:p>
      </dgm:t>
    </dgm:pt>
    <dgm:pt modelId="{1A835A7D-F22A-44F6-A7CC-07D799768DE7}" type="sibTrans" cxnId="{6C0B2F27-459F-4041-97A4-FC2237727CC9}">
      <dgm:prSet/>
      <dgm:spPr/>
      <dgm:t>
        <a:bodyPr/>
        <a:lstStyle/>
        <a:p>
          <a:endParaRPr lang="zh-CN" altLang="en-US"/>
        </a:p>
      </dgm:t>
    </dgm:pt>
    <dgm:pt modelId="{67D91A05-0E15-4BC4-BCEA-CD324B48FC33}">
      <dgm:prSet phldrT="[文本]"/>
      <dgm:spPr/>
      <dgm:t>
        <a:bodyPr/>
        <a:lstStyle/>
        <a:p>
          <a:r>
            <a:rPr lang="en-US" altLang="zh-CN" dirty="0" smtClean="0"/>
            <a:t>Aspect-oriented</a:t>
          </a:r>
          <a:endParaRPr lang="zh-CN" altLang="en-US" dirty="0"/>
        </a:p>
      </dgm:t>
    </dgm:pt>
    <dgm:pt modelId="{982A935D-09A9-4D9B-9CE2-4A4DE2788492}" type="parTrans" cxnId="{32B11C12-E44A-4348-A14A-4DB89E45160A}">
      <dgm:prSet/>
      <dgm:spPr/>
      <dgm:t>
        <a:bodyPr/>
        <a:lstStyle/>
        <a:p>
          <a:endParaRPr lang="zh-CN" altLang="en-US"/>
        </a:p>
      </dgm:t>
    </dgm:pt>
    <dgm:pt modelId="{B571C662-993F-47BB-8E7B-4CFB7F115197}" type="sibTrans" cxnId="{32B11C12-E44A-4348-A14A-4DB89E45160A}">
      <dgm:prSet/>
      <dgm:spPr/>
      <dgm:t>
        <a:bodyPr/>
        <a:lstStyle/>
        <a:p>
          <a:endParaRPr lang="zh-CN" altLang="en-US"/>
        </a:p>
      </dgm:t>
    </dgm:pt>
    <dgm:pt modelId="{49836538-2FE3-4AA1-825C-BAD181EB968A}">
      <dgm:prSet phldrT="[文本]"/>
      <dgm:spPr/>
      <dgm:t>
        <a:bodyPr/>
        <a:lstStyle/>
        <a:p>
          <a:r>
            <a:rPr lang="en-US" altLang="zh-CN" dirty="0" smtClean="0"/>
            <a:t>Event-driven</a:t>
          </a:r>
          <a:endParaRPr lang="zh-CN" altLang="en-US" dirty="0"/>
        </a:p>
      </dgm:t>
    </dgm:pt>
    <dgm:pt modelId="{52D75B8E-D007-4BE4-A3CD-0B5DB773BDC0}" type="parTrans" cxnId="{135E46F9-8BFD-4B6E-B0A8-29277528D70A}">
      <dgm:prSet/>
      <dgm:spPr/>
      <dgm:t>
        <a:bodyPr/>
        <a:lstStyle/>
        <a:p>
          <a:endParaRPr lang="zh-CN" altLang="en-US"/>
        </a:p>
      </dgm:t>
    </dgm:pt>
    <dgm:pt modelId="{4866F06B-506C-4DEE-BAD0-E5C8F9B5E7B7}" type="sibTrans" cxnId="{135E46F9-8BFD-4B6E-B0A8-29277528D70A}">
      <dgm:prSet/>
      <dgm:spPr/>
      <dgm:t>
        <a:bodyPr/>
        <a:lstStyle/>
        <a:p>
          <a:endParaRPr lang="zh-CN" altLang="en-US"/>
        </a:p>
      </dgm:t>
    </dgm:pt>
    <dgm:pt modelId="{9385378B-43FA-4AF1-BEF2-918ED703EBBC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Functional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4323B38B-2D2E-475B-A948-B39083A693A3}" type="parTrans" cxnId="{8C3FFB94-145D-4877-A6BC-2413B8EC83A8}">
      <dgm:prSet/>
      <dgm:spPr/>
      <dgm:t>
        <a:bodyPr/>
        <a:lstStyle/>
        <a:p>
          <a:endParaRPr lang="zh-CN" altLang="en-US"/>
        </a:p>
      </dgm:t>
    </dgm:pt>
    <dgm:pt modelId="{8613E6FD-5EDE-4AD9-A9F4-6E1837A0CBFA}" type="sibTrans" cxnId="{8C3FFB94-145D-4877-A6BC-2413B8EC83A8}">
      <dgm:prSet/>
      <dgm:spPr/>
      <dgm:t>
        <a:bodyPr/>
        <a:lstStyle/>
        <a:p>
          <a:endParaRPr lang="zh-CN" altLang="en-US"/>
        </a:p>
      </dgm:t>
    </dgm:pt>
    <dgm:pt modelId="{D8A9C677-969E-4705-AFA3-472F56F634EE}">
      <dgm:prSet phldrT="[文本]"/>
      <dgm:spPr/>
      <dgm:t>
        <a:bodyPr/>
        <a:lstStyle/>
        <a:p>
          <a:r>
            <a:rPr lang="en-US" altLang="zh-CN" dirty="0" smtClean="0"/>
            <a:t>Message-driven</a:t>
          </a:r>
          <a:endParaRPr lang="zh-CN" altLang="en-US" dirty="0"/>
        </a:p>
      </dgm:t>
    </dgm:pt>
    <dgm:pt modelId="{654C1799-1CF0-426D-BE13-57E1FA225161}" type="parTrans" cxnId="{E84B19D4-39BC-4CC0-BECB-450768A4A030}">
      <dgm:prSet/>
      <dgm:spPr/>
      <dgm:t>
        <a:bodyPr/>
        <a:lstStyle/>
        <a:p>
          <a:endParaRPr lang="zh-CN" altLang="en-US"/>
        </a:p>
      </dgm:t>
    </dgm:pt>
    <dgm:pt modelId="{BCE6C41C-980E-4171-AC39-240FE59B4925}" type="sibTrans" cxnId="{E84B19D4-39BC-4CC0-BECB-450768A4A030}">
      <dgm:prSet/>
      <dgm:spPr/>
      <dgm:t>
        <a:bodyPr/>
        <a:lstStyle/>
        <a:p>
          <a:endParaRPr lang="zh-CN" altLang="en-US"/>
        </a:p>
      </dgm:t>
    </dgm:pt>
    <dgm:pt modelId="{9F85C675-92A5-4260-9368-654CC91315E4}" type="pres">
      <dgm:prSet presAssocID="{F9E38942-13BB-4F0B-B407-DECCDECDB9F7}" presName="vert0" presStyleCnt="0">
        <dgm:presLayoutVars>
          <dgm:dir/>
          <dgm:animOne val="branch"/>
          <dgm:animLvl val="lvl"/>
        </dgm:presLayoutVars>
      </dgm:prSet>
      <dgm:spPr/>
    </dgm:pt>
    <dgm:pt modelId="{0B7D8903-05F8-41C6-A4B0-968D93B8316B}" type="pres">
      <dgm:prSet presAssocID="{C5902DF9-9C35-420A-ACFF-1135B6EB673D}" presName="thickLine" presStyleLbl="alignNode1" presStyleIdx="0" presStyleCnt="1"/>
      <dgm:spPr/>
    </dgm:pt>
    <dgm:pt modelId="{26D36E17-9C2D-4278-92CF-97F6E8D8524C}" type="pres">
      <dgm:prSet presAssocID="{C5902DF9-9C35-420A-ACFF-1135B6EB673D}" presName="horz1" presStyleCnt="0"/>
      <dgm:spPr/>
    </dgm:pt>
    <dgm:pt modelId="{58A6FE9D-01B1-4BBE-80F6-4A9DF6947EB5}" type="pres">
      <dgm:prSet presAssocID="{C5902DF9-9C35-420A-ACFF-1135B6EB673D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E50AC15C-7FD3-40A9-9EA3-70F05D5EBA17}" type="pres">
      <dgm:prSet presAssocID="{C5902DF9-9C35-420A-ACFF-1135B6EB673D}" presName="vert1" presStyleCnt="0"/>
      <dgm:spPr/>
    </dgm:pt>
    <dgm:pt modelId="{3408B158-DA57-4F5B-83D4-14B6BB0D423C}" type="pres">
      <dgm:prSet presAssocID="{21F5DF37-62EC-46C3-A809-0F2018D04295}" presName="vertSpace2a" presStyleCnt="0"/>
      <dgm:spPr/>
    </dgm:pt>
    <dgm:pt modelId="{C634E60B-E98A-406F-B034-0AE408421B73}" type="pres">
      <dgm:prSet presAssocID="{21F5DF37-62EC-46C3-A809-0F2018D04295}" presName="horz2" presStyleCnt="0"/>
      <dgm:spPr/>
    </dgm:pt>
    <dgm:pt modelId="{86A2662D-98B5-4C7E-BC08-0CF220DB6DA4}" type="pres">
      <dgm:prSet presAssocID="{21F5DF37-62EC-46C3-A809-0F2018D04295}" presName="horzSpace2" presStyleCnt="0"/>
      <dgm:spPr/>
    </dgm:pt>
    <dgm:pt modelId="{C81C489F-5C31-467E-A022-C3AEC41B0BA2}" type="pres">
      <dgm:prSet presAssocID="{21F5DF37-62EC-46C3-A809-0F2018D04295}" presName="tx2" presStyleLbl="revTx" presStyleIdx="1" presStyleCnt="6"/>
      <dgm:spPr/>
      <dgm:t>
        <a:bodyPr/>
        <a:lstStyle/>
        <a:p>
          <a:endParaRPr lang="zh-CN" altLang="en-US"/>
        </a:p>
      </dgm:t>
    </dgm:pt>
    <dgm:pt modelId="{BC507EC5-01DB-4478-AFC5-63C4A5CB042E}" type="pres">
      <dgm:prSet presAssocID="{21F5DF37-62EC-46C3-A809-0F2018D04295}" presName="vert2" presStyleCnt="0"/>
      <dgm:spPr/>
    </dgm:pt>
    <dgm:pt modelId="{812F1B99-F604-456B-84B0-AAF1B1835F7E}" type="pres">
      <dgm:prSet presAssocID="{21F5DF37-62EC-46C3-A809-0F2018D04295}" presName="thinLine2b" presStyleLbl="callout" presStyleIdx="0" presStyleCnt="5"/>
      <dgm:spPr/>
    </dgm:pt>
    <dgm:pt modelId="{B7231CE2-8889-46A1-A7AE-577CA4DCF408}" type="pres">
      <dgm:prSet presAssocID="{21F5DF37-62EC-46C3-A809-0F2018D04295}" presName="vertSpace2b" presStyleCnt="0"/>
      <dgm:spPr/>
    </dgm:pt>
    <dgm:pt modelId="{7A9AACEE-AF22-43D8-8858-037F0F7B6AFF}" type="pres">
      <dgm:prSet presAssocID="{67D91A05-0E15-4BC4-BCEA-CD324B48FC33}" presName="horz2" presStyleCnt="0"/>
      <dgm:spPr/>
    </dgm:pt>
    <dgm:pt modelId="{8A3B1D65-A82A-47F7-8AC1-22869F992FC3}" type="pres">
      <dgm:prSet presAssocID="{67D91A05-0E15-4BC4-BCEA-CD324B48FC33}" presName="horzSpace2" presStyleCnt="0"/>
      <dgm:spPr/>
    </dgm:pt>
    <dgm:pt modelId="{32CA6576-AD4C-434B-AF85-168CDD8DEDEE}" type="pres">
      <dgm:prSet presAssocID="{67D91A05-0E15-4BC4-BCEA-CD324B48FC33}" presName="tx2" presStyleLbl="revTx" presStyleIdx="2" presStyleCnt="6"/>
      <dgm:spPr/>
      <dgm:t>
        <a:bodyPr/>
        <a:lstStyle/>
        <a:p>
          <a:endParaRPr lang="zh-CN" altLang="en-US"/>
        </a:p>
      </dgm:t>
    </dgm:pt>
    <dgm:pt modelId="{EED16552-953D-4A89-88AB-E2059EB92505}" type="pres">
      <dgm:prSet presAssocID="{67D91A05-0E15-4BC4-BCEA-CD324B48FC33}" presName="vert2" presStyleCnt="0"/>
      <dgm:spPr/>
    </dgm:pt>
    <dgm:pt modelId="{CA058E4A-8D61-46B8-B4F5-A5B3C9F2F1CF}" type="pres">
      <dgm:prSet presAssocID="{67D91A05-0E15-4BC4-BCEA-CD324B48FC33}" presName="thinLine2b" presStyleLbl="callout" presStyleIdx="1" presStyleCnt="5"/>
      <dgm:spPr/>
    </dgm:pt>
    <dgm:pt modelId="{422B1A2F-EE22-44C2-8E09-4E5EB9366AA8}" type="pres">
      <dgm:prSet presAssocID="{67D91A05-0E15-4BC4-BCEA-CD324B48FC33}" presName="vertSpace2b" presStyleCnt="0"/>
      <dgm:spPr/>
    </dgm:pt>
    <dgm:pt modelId="{E20C9E17-6232-41FD-9572-3E8DEDDEA29C}" type="pres">
      <dgm:prSet presAssocID="{D8A9C677-969E-4705-AFA3-472F56F634EE}" presName="horz2" presStyleCnt="0"/>
      <dgm:spPr/>
    </dgm:pt>
    <dgm:pt modelId="{8B104009-7EE6-47AF-8206-2866EC1DC377}" type="pres">
      <dgm:prSet presAssocID="{D8A9C677-969E-4705-AFA3-472F56F634EE}" presName="horzSpace2" presStyleCnt="0"/>
      <dgm:spPr/>
    </dgm:pt>
    <dgm:pt modelId="{585A8579-C331-439C-ADFD-DBB6F76D5BCB}" type="pres">
      <dgm:prSet presAssocID="{D8A9C677-969E-4705-AFA3-472F56F634EE}" presName="tx2" presStyleLbl="revTx" presStyleIdx="3" presStyleCnt="6"/>
      <dgm:spPr/>
      <dgm:t>
        <a:bodyPr/>
        <a:lstStyle/>
        <a:p>
          <a:endParaRPr lang="zh-CN" altLang="en-US"/>
        </a:p>
      </dgm:t>
    </dgm:pt>
    <dgm:pt modelId="{1E116ECC-E709-4003-AC87-0F97497BA8A7}" type="pres">
      <dgm:prSet presAssocID="{D8A9C677-969E-4705-AFA3-472F56F634EE}" presName="vert2" presStyleCnt="0"/>
      <dgm:spPr/>
    </dgm:pt>
    <dgm:pt modelId="{82FFB256-2B73-42C0-B9AE-18C25C56F101}" type="pres">
      <dgm:prSet presAssocID="{D8A9C677-969E-4705-AFA3-472F56F634EE}" presName="thinLine2b" presStyleLbl="callout" presStyleIdx="2" presStyleCnt="5"/>
      <dgm:spPr/>
    </dgm:pt>
    <dgm:pt modelId="{66A557C4-BA31-4B92-9038-16EDE48F3D95}" type="pres">
      <dgm:prSet presAssocID="{D8A9C677-969E-4705-AFA3-472F56F634EE}" presName="vertSpace2b" presStyleCnt="0"/>
      <dgm:spPr/>
    </dgm:pt>
    <dgm:pt modelId="{2B6EE532-CC2D-421A-91B0-A6027CE26C20}" type="pres">
      <dgm:prSet presAssocID="{49836538-2FE3-4AA1-825C-BAD181EB968A}" presName="horz2" presStyleCnt="0"/>
      <dgm:spPr/>
    </dgm:pt>
    <dgm:pt modelId="{BBDD323D-2E56-4A44-89B5-4C63C156278B}" type="pres">
      <dgm:prSet presAssocID="{49836538-2FE3-4AA1-825C-BAD181EB968A}" presName="horzSpace2" presStyleCnt="0"/>
      <dgm:spPr/>
    </dgm:pt>
    <dgm:pt modelId="{23343D1C-E165-4938-853C-729262BBEE7A}" type="pres">
      <dgm:prSet presAssocID="{49836538-2FE3-4AA1-825C-BAD181EB968A}" presName="tx2" presStyleLbl="revTx" presStyleIdx="4" presStyleCnt="6"/>
      <dgm:spPr/>
      <dgm:t>
        <a:bodyPr/>
        <a:lstStyle/>
        <a:p>
          <a:endParaRPr lang="zh-CN" altLang="en-US"/>
        </a:p>
      </dgm:t>
    </dgm:pt>
    <dgm:pt modelId="{2FEFBB30-AF1F-4AB7-AFD9-4A27155097F4}" type="pres">
      <dgm:prSet presAssocID="{49836538-2FE3-4AA1-825C-BAD181EB968A}" presName="vert2" presStyleCnt="0"/>
      <dgm:spPr/>
    </dgm:pt>
    <dgm:pt modelId="{F59758DE-58FD-4EC1-9BDC-F7F798B05C29}" type="pres">
      <dgm:prSet presAssocID="{49836538-2FE3-4AA1-825C-BAD181EB968A}" presName="thinLine2b" presStyleLbl="callout" presStyleIdx="3" presStyleCnt="5"/>
      <dgm:spPr/>
    </dgm:pt>
    <dgm:pt modelId="{51690916-BDF7-4D9E-8283-54B7F8D1F77C}" type="pres">
      <dgm:prSet presAssocID="{49836538-2FE3-4AA1-825C-BAD181EB968A}" presName="vertSpace2b" presStyleCnt="0"/>
      <dgm:spPr/>
    </dgm:pt>
    <dgm:pt modelId="{04A2D3F9-4468-4177-A5AC-5E7084D7234C}" type="pres">
      <dgm:prSet presAssocID="{9385378B-43FA-4AF1-BEF2-918ED703EBBC}" presName="horz2" presStyleCnt="0"/>
      <dgm:spPr/>
    </dgm:pt>
    <dgm:pt modelId="{7A04BD95-1BBD-40BB-8D50-8BFBE4755A7F}" type="pres">
      <dgm:prSet presAssocID="{9385378B-43FA-4AF1-BEF2-918ED703EBBC}" presName="horzSpace2" presStyleCnt="0"/>
      <dgm:spPr/>
    </dgm:pt>
    <dgm:pt modelId="{15F66061-D08D-4BFE-B35B-7A7FED43A9CE}" type="pres">
      <dgm:prSet presAssocID="{9385378B-43FA-4AF1-BEF2-918ED703EBBC}" presName="tx2" presStyleLbl="revTx" presStyleIdx="5" presStyleCnt="6"/>
      <dgm:spPr/>
    </dgm:pt>
    <dgm:pt modelId="{4DC4E6E4-579B-4F94-A97E-E00DCE781998}" type="pres">
      <dgm:prSet presAssocID="{9385378B-43FA-4AF1-BEF2-918ED703EBBC}" presName="vert2" presStyleCnt="0"/>
      <dgm:spPr/>
    </dgm:pt>
    <dgm:pt modelId="{004BE741-3082-4E66-97F9-6EB320ECB781}" type="pres">
      <dgm:prSet presAssocID="{9385378B-43FA-4AF1-BEF2-918ED703EBBC}" presName="thinLine2b" presStyleLbl="callout" presStyleIdx="4" presStyleCnt="5"/>
      <dgm:spPr/>
    </dgm:pt>
    <dgm:pt modelId="{EC427956-979F-4849-8869-264B9834D620}" type="pres">
      <dgm:prSet presAssocID="{9385378B-43FA-4AF1-BEF2-918ED703EBBC}" presName="vertSpace2b" presStyleCnt="0"/>
      <dgm:spPr/>
    </dgm:pt>
  </dgm:ptLst>
  <dgm:cxnLst>
    <dgm:cxn modelId="{6C0B2F27-459F-4041-97A4-FC2237727CC9}" srcId="{C5902DF9-9C35-420A-ACFF-1135B6EB673D}" destId="{21F5DF37-62EC-46C3-A809-0F2018D04295}" srcOrd="0" destOrd="0" parTransId="{E0BFABFF-6D89-489B-9266-346244B38BF9}" sibTransId="{1A835A7D-F22A-44F6-A7CC-07D799768DE7}"/>
    <dgm:cxn modelId="{135E46F9-8BFD-4B6E-B0A8-29277528D70A}" srcId="{C5902DF9-9C35-420A-ACFF-1135B6EB673D}" destId="{49836538-2FE3-4AA1-825C-BAD181EB968A}" srcOrd="3" destOrd="0" parTransId="{52D75B8E-D007-4BE4-A3CD-0B5DB773BDC0}" sibTransId="{4866F06B-506C-4DEE-BAD0-E5C8F9B5E7B7}"/>
    <dgm:cxn modelId="{8C3FFB94-145D-4877-A6BC-2413B8EC83A8}" srcId="{C5902DF9-9C35-420A-ACFF-1135B6EB673D}" destId="{9385378B-43FA-4AF1-BEF2-918ED703EBBC}" srcOrd="4" destOrd="0" parTransId="{4323B38B-2D2E-475B-A948-B39083A693A3}" sibTransId="{8613E6FD-5EDE-4AD9-A9F4-6E1837A0CBFA}"/>
    <dgm:cxn modelId="{E84B19D4-39BC-4CC0-BECB-450768A4A030}" srcId="{C5902DF9-9C35-420A-ACFF-1135B6EB673D}" destId="{D8A9C677-969E-4705-AFA3-472F56F634EE}" srcOrd="2" destOrd="0" parTransId="{654C1799-1CF0-426D-BE13-57E1FA225161}" sibTransId="{BCE6C41C-980E-4171-AC39-240FE59B4925}"/>
    <dgm:cxn modelId="{752D20D0-7F1E-4F66-9F41-278ED0F2D4B5}" type="presOf" srcId="{C5902DF9-9C35-420A-ACFF-1135B6EB673D}" destId="{58A6FE9D-01B1-4BBE-80F6-4A9DF6947EB5}" srcOrd="0" destOrd="0" presId="urn:microsoft.com/office/officeart/2008/layout/LinedList"/>
    <dgm:cxn modelId="{32B11C12-E44A-4348-A14A-4DB89E45160A}" srcId="{C5902DF9-9C35-420A-ACFF-1135B6EB673D}" destId="{67D91A05-0E15-4BC4-BCEA-CD324B48FC33}" srcOrd="1" destOrd="0" parTransId="{982A935D-09A9-4D9B-9CE2-4A4DE2788492}" sibTransId="{B571C662-993F-47BB-8E7B-4CFB7F115197}"/>
    <dgm:cxn modelId="{64B73BAA-F5EE-4A84-A097-2AAFFC1F72A6}" type="presOf" srcId="{9385378B-43FA-4AF1-BEF2-918ED703EBBC}" destId="{15F66061-D08D-4BFE-B35B-7A7FED43A9CE}" srcOrd="0" destOrd="0" presId="urn:microsoft.com/office/officeart/2008/layout/LinedList"/>
    <dgm:cxn modelId="{4BFC56BD-3B27-4087-9296-9F4A9BC8408A}" type="presOf" srcId="{49836538-2FE3-4AA1-825C-BAD181EB968A}" destId="{23343D1C-E165-4938-853C-729262BBEE7A}" srcOrd="0" destOrd="0" presId="urn:microsoft.com/office/officeart/2008/layout/LinedList"/>
    <dgm:cxn modelId="{7BE22EAE-A465-4831-B325-2C25C0953C43}" type="presOf" srcId="{D8A9C677-969E-4705-AFA3-472F56F634EE}" destId="{585A8579-C331-439C-ADFD-DBB6F76D5BCB}" srcOrd="0" destOrd="0" presId="urn:microsoft.com/office/officeart/2008/layout/LinedList"/>
    <dgm:cxn modelId="{408BFFC9-CA86-44DF-8203-04247EF5D3CA}" srcId="{F9E38942-13BB-4F0B-B407-DECCDECDB9F7}" destId="{C5902DF9-9C35-420A-ACFF-1135B6EB673D}" srcOrd="0" destOrd="0" parTransId="{BA6E7161-121C-4BCA-B9CF-475AA6E363DB}" sibTransId="{7EE3C800-BAE1-45C2-83FE-11F3FE6DF0C3}"/>
    <dgm:cxn modelId="{22386DC2-9E76-464E-ABB7-EBF0186C27B1}" type="presOf" srcId="{67D91A05-0E15-4BC4-BCEA-CD324B48FC33}" destId="{32CA6576-AD4C-434B-AF85-168CDD8DEDEE}" srcOrd="0" destOrd="0" presId="urn:microsoft.com/office/officeart/2008/layout/LinedList"/>
    <dgm:cxn modelId="{D03BB640-F47D-4FC1-A248-A71AF2B23052}" type="presOf" srcId="{F9E38942-13BB-4F0B-B407-DECCDECDB9F7}" destId="{9F85C675-92A5-4260-9368-654CC91315E4}" srcOrd="0" destOrd="0" presId="urn:microsoft.com/office/officeart/2008/layout/LinedList"/>
    <dgm:cxn modelId="{825A4F0C-A763-49CC-999E-83E8D51B02F2}" type="presOf" srcId="{21F5DF37-62EC-46C3-A809-0F2018D04295}" destId="{C81C489F-5C31-467E-A022-C3AEC41B0BA2}" srcOrd="0" destOrd="0" presId="urn:microsoft.com/office/officeart/2008/layout/LinedList"/>
    <dgm:cxn modelId="{4A0B4FBC-9ACF-4E9D-AB04-8C858C325434}" type="presParOf" srcId="{9F85C675-92A5-4260-9368-654CC91315E4}" destId="{0B7D8903-05F8-41C6-A4B0-968D93B8316B}" srcOrd="0" destOrd="0" presId="urn:microsoft.com/office/officeart/2008/layout/LinedList"/>
    <dgm:cxn modelId="{A19BF309-B5F1-4B6C-AEC1-9AB74C399B98}" type="presParOf" srcId="{9F85C675-92A5-4260-9368-654CC91315E4}" destId="{26D36E17-9C2D-4278-92CF-97F6E8D8524C}" srcOrd="1" destOrd="0" presId="urn:microsoft.com/office/officeart/2008/layout/LinedList"/>
    <dgm:cxn modelId="{410B8E5F-6D7B-4853-8996-42D8F2AC3FBB}" type="presParOf" srcId="{26D36E17-9C2D-4278-92CF-97F6E8D8524C}" destId="{58A6FE9D-01B1-4BBE-80F6-4A9DF6947EB5}" srcOrd="0" destOrd="0" presId="urn:microsoft.com/office/officeart/2008/layout/LinedList"/>
    <dgm:cxn modelId="{6F431BA0-FC46-466F-89B5-56E88FBC6208}" type="presParOf" srcId="{26D36E17-9C2D-4278-92CF-97F6E8D8524C}" destId="{E50AC15C-7FD3-40A9-9EA3-70F05D5EBA17}" srcOrd="1" destOrd="0" presId="urn:microsoft.com/office/officeart/2008/layout/LinedList"/>
    <dgm:cxn modelId="{D5E45B84-4333-4F21-91B8-20C186D3F30A}" type="presParOf" srcId="{E50AC15C-7FD3-40A9-9EA3-70F05D5EBA17}" destId="{3408B158-DA57-4F5B-83D4-14B6BB0D423C}" srcOrd="0" destOrd="0" presId="urn:microsoft.com/office/officeart/2008/layout/LinedList"/>
    <dgm:cxn modelId="{E246E170-6319-4F5A-BABB-B75B5CADAC58}" type="presParOf" srcId="{E50AC15C-7FD3-40A9-9EA3-70F05D5EBA17}" destId="{C634E60B-E98A-406F-B034-0AE408421B73}" srcOrd="1" destOrd="0" presId="urn:microsoft.com/office/officeart/2008/layout/LinedList"/>
    <dgm:cxn modelId="{D0E95159-F7D3-4CB8-AEB8-DB894935C0DC}" type="presParOf" srcId="{C634E60B-E98A-406F-B034-0AE408421B73}" destId="{86A2662D-98B5-4C7E-BC08-0CF220DB6DA4}" srcOrd="0" destOrd="0" presId="urn:microsoft.com/office/officeart/2008/layout/LinedList"/>
    <dgm:cxn modelId="{741D85CD-32DE-43D2-914F-D9C69DDD55AD}" type="presParOf" srcId="{C634E60B-E98A-406F-B034-0AE408421B73}" destId="{C81C489F-5C31-467E-A022-C3AEC41B0BA2}" srcOrd="1" destOrd="0" presId="urn:microsoft.com/office/officeart/2008/layout/LinedList"/>
    <dgm:cxn modelId="{DAD4CB88-E53C-422A-9B7E-102B11040451}" type="presParOf" srcId="{C634E60B-E98A-406F-B034-0AE408421B73}" destId="{BC507EC5-01DB-4478-AFC5-63C4A5CB042E}" srcOrd="2" destOrd="0" presId="urn:microsoft.com/office/officeart/2008/layout/LinedList"/>
    <dgm:cxn modelId="{EEA32DA4-8C5B-467F-AB1B-BD152AA9BF3F}" type="presParOf" srcId="{E50AC15C-7FD3-40A9-9EA3-70F05D5EBA17}" destId="{812F1B99-F604-456B-84B0-AAF1B1835F7E}" srcOrd="2" destOrd="0" presId="urn:microsoft.com/office/officeart/2008/layout/LinedList"/>
    <dgm:cxn modelId="{91A2B434-F014-46E8-9FAD-246D2806621D}" type="presParOf" srcId="{E50AC15C-7FD3-40A9-9EA3-70F05D5EBA17}" destId="{B7231CE2-8889-46A1-A7AE-577CA4DCF408}" srcOrd="3" destOrd="0" presId="urn:microsoft.com/office/officeart/2008/layout/LinedList"/>
    <dgm:cxn modelId="{1FA757F9-EC8B-4936-B80D-E48A94E99017}" type="presParOf" srcId="{E50AC15C-7FD3-40A9-9EA3-70F05D5EBA17}" destId="{7A9AACEE-AF22-43D8-8858-037F0F7B6AFF}" srcOrd="4" destOrd="0" presId="urn:microsoft.com/office/officeart/2008/layout/LinedList"/>
    <dgm:cxn modelId="{29952067-64A9-48B1-90E3-49D415870EF7}" type="presParOf" srcId="{7A9AACEE-AF22-43D8-8858-037F0F7B6AFF}" destId="{8A3B1D65-A82A-47F7-8AC1-22869F992FC3}" srcOrd="0" destOrd="0" presId="urn:microsoft.com/office/officeart/2008/layout/LinedList"/>
    <dgm:cxn modelId="{1DF8D1B9-4367-4A32-BD6F-2A77C8305925}" type="presParOf" srcId="{7A9AACEE-AF22-43D8-8858-037F0F7B6AFF}" destId="{32CA6576-AD4C-434B-AF85-168CDD8DEDEE}" srcOrd="1" destOrd="0" presId="urn:microsoft.com/office/officeart/2008/layout/LinedList"/>
    <dgm:cxn modelId="{ADC94198-0FFA-4DC1-9B11-79DD92D234DB}" type="presParOf" srcId="{7A9AACEE-AF22-43D8-8858-037F0F7B6AFF}" destId="{EED16552-953D-4A89-88AB-E2059EB92505}" srcOrd="2" destOrd="0" presId="urn:microsoft.com/office/officeart/2008/layout/LinedList"/>
    <dgm:cxn modelId="{E6919524-884E-4B5C-A77D-369A641D1AD8}" type="presParOf" srcId="{E50AC15C-7FD3-40A9-9EA3-70F05D5EBA17}" destId="{CA058E4A-8D61-46B8-B4F5-A5B3C9F2F1CF}" srcOrd="5" destOrd="0" presId="urn:microsoft.com/office/officeart/2008/layout/LinedList"/>
    <dgm:cxn modelId="{78B6D075-15A2-4590-950C-8736D6520914}" type="presParOf" srcId="{E50AC15C-7FD3-40A9-9EA3-70F05D5EBA17}" destId="{422B1A2F-EE22-44C2-8E09-4E5EB9366AA8}" srcOrd="6" destOrd="0" presId="urn:microsoft.com/office/officeart/2008/layout/LinedList"/>
    <dgm:cxn modelId="{1D804FE7-E808-4A90-AECB-A8FA5873D5B6}" type="presParOf" srcId="{E50AC15C-7FD3-40A9-9EA3-70F05D5EBA17}" destId="{E20C9E17-6232-41FD-9572-3E8DEDDEA29C}" srcOrd="7" destOrd="0" presId="urn:microsoft.com/office/officeart/2008/layout/LinedList"/>
    <dgm:cxn modelId="{ABFE2981-C032-4235-98E1-A1DBA0C33FF5}" type="presParOf" srcId="{E20C9E17-6232-41FD-9572-3E8DEDDEA29C}" destId="{8B104009-7EE6-47AF-8206-2866EC1DC377}" srcOrd="0" destOrd="0" presId="urn:microsoft.com/office/officeart/2008/layout/LinedList"/>
    <dgm:cxn modelId="{44E948A7-9253-4111-ABF5-B3AF76139B40}" type="presParOf" srcId="{E20C9E17-6232-41FD-9572-3E8DEDDEA29C}" destId="{585A8579-C331-439C-ADFD-DBB6F76D5BCB}" srcOrd="1" destOrd="0" presId="urn:microsoft.com/office/officeart/2008/layout/LinedList"/>
    <dgm:cxn modelId="{E642A626-5F66-4122-BC43-D89ABD9B10C7}" type="presParOf" srcId="{E20C9E17-6232-41FD-9572-3E8DEDDEA29C}" destId="{1E116ECC-E709-4003-AC87-0F97497BA8A7}" srcOrd="2" destOrd="0" presId="urn:microsoft.com/office/officeart/2008/layout/LinedList"/>
    <dgm:cxn modelId="{8B2A35C2-CFE7-4772-9879-9F2AEDB72156}" type="presParOf" srcId="{E50AC15C-7FD3-40A9-9EA3-70F05D5EBA17}" destId="{82FFB256-2B73-42C0-B9AE-18C25C56F101}" srcOrd="8" destOrd="0" presId="urn:microsoft.com/office/officeart/2008/layout/LinedList"/>
    <dgm:cxn modelId="{B9A8074D-A490-451A-98D1-B14A1CD16F8D}" type="presParOf" srcId="{E50AC15C-7FD3-40A9-9EA3-70F05D5EBA17}" destId="{66A557C4-BA31-4B92-9038-16EDE48F3D95}" srcOrd="9" destOrd="0" presId="urn:microsoft.com/office/officeart/2008/layout/LinedList"/>
    <dgm:cxn modelId="{7F6942B8-AD25-4DFD-B4EC-B5ACC5D7EF01}" type="presParOf" srcId="{E50AC15C-7FD3-40A9-9EA3-70F05D5EBA17}" destId="{2B6EE532-CC2D-421A-91B0-A6027CE26C20}" srcOrd="10" destOrd="0" presId="urn:microsoft.com/office/officeart/2008/layout/LinedList"/>
    <dgm:cxn modelId="{082276C9-4843-4164-93F1-CD61E9D88FE7}" type="presParOf" srcId="{2B6EE532-CC2D-421A-91B0-A6027CE26C20}" destId="{BBDD323D-2E56-4A44-89B5-4C63C156278B}" srcOrd="0" destOrd="0" presId="urn:microsoft.com/office/officeart/2008/layout/LinedList"/>
    <dgm:cxn modelId="{78E6E47A-3070-410E-AD68-F8A5310097A2}" type="presParOf" srcId="{2B6EE532-CC2D-421A-91B0-A6027CE26C20}" destId="{23343D1C-E165-4938-853C-729262BBEE7A}" srcOrd="1" destOrd="0" presId="urn:microsoft.com/office/officeart/2008/layout/LinedList"/>
    <dgm:cxn modelId="{23CF8AE8-9CC9-4EED-BC0B-953CDA7DAE22}" type="presParOf" srcId="{2B6EE532-CC2D-421A-91B0-A6027CE26C20}" destId="{2FEFBB30-AF1F-4AB7-AFD9-4A27155097F4}" srcOrd="2" destOrd="0" presId="urn:microsoft.com/office/officeart/2008/layout/LinedList"/>
    <dgm:cxn modelId="{CC1C5B52-D727-41F5-B079-7BD6E5DDAC6C}" type="presParOf" srcId="{E50AC15C-7FD3-40A9-9EA3-70F05D5EBA17}" destId="{F59758DE-58FD-4EC1-9BDC-F7F798B05C29}" srcOrd="11" destOrd="0" presId="urn:microsoft.com/office/officeart/2008/layout/LinedList"/>
    <dgm:cxn modelId="{27965E78-BBC3-4B9F-9A50-D0A6DD6F666B}" type="presParOf" srcId="{E50AC15C-7FD3-40A9-9EA3-70F05D5EBA17}" destId="{51690916-BDF7-4D9E-8283-54B7F8D1F77C}" srcOrd="12" destOrd="0" presId="urn:microsoft.com/office/officeart/2008/layout/LinedList"/>
    <dgm:cxn modelId="{33BCA1F8-B7A0-4F68-93AC-9FE5EC723497}" type="presParOf" srcId="{E50AC15C-7FD3-40A9-9EA3-70F05D5EBA17}" destId="{04A2D3F9-4468-4177-A5AC-5E7084D7234C}" srcOrd="13" destOrd="0" presId="urn:microsoft.com/office/officeart/2008/layout/LinedList"/>
    <dgm:cxn modelId="{1F142510-EE3D-45BC-98B4-A0AA21844D48}" type="presParOf" srcId="{04A2D3F9-4468-4177-A5AC-5E7084D7234C}" destId="{7A04BD95-1BBD-40BB-8D50-8BFBE4755A7F}" srcOrd="0" destOrd="0" presId="urn:microsoft.com/office/officeart/2008/layout/LinedList"/>
    <dgm:cxn modelId="{2077BFF2-8C09-45FC-956A-706FDEDC3A35}" type="presParOf" srcId="{04A2D3F9-4468-4177-A5AC-5E7084D7234C}" destId="{15F66061-D08D-4BFE-B35B-7A7FED43A9CE}" srcOrd="1" destOrd="0" presId="urn:microsoft.com/office/officeart/2008/layout/LinedList"/>
    <dgm:cxn modelId="{BB2BFFA5-C1B3-440F-9510-564BEA859813}" type="presParOf" srcId="{04A2D3F9-4468-4177-A5AC-5E7084D7234C}" destId="{4DC4E6E4-579B-4F94-A97E-E00DCE781998}" srcOrd="2" destOrd="0" presId="urn:microsoft.com/office/officeart/2008/layout/LinedList"/>
    <dgm:cxn modelId="{965CD12A-55DE-4680-89E9-A7065046EB38}" type="presParOf" srcId="{E50AC15C-7FD3-40A9-9EA3-70F05D5EBA17}" destId="{004BE741-3082-4E66-97F9-6EB320ECB781}" srcOrd="14" destOrd="0" presId="urn:microsoft.com/office/officeart/2008/layout/LinedList"/>
    <dgm:cxn modelId="{ACFA0290-289E-4B39-928F-8A00FABF266E}" type="presParOf" srcId="{E50AC15C-7FD3-40A9-9EA3-70F05D5EBA17}" destId="{EC427956-979F-4849-8869-264B9834D62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E338B9-8388-4FA9-A622-09DCE4787A7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72AFAC0-D237-493C-85B1-17C26300C903}">
      <dgm:prSet phldrT="[文本]"/>
      <dgm:spPr/>
      <dgm:t>
        <a:bodyPr/>
        <a:lstStyle/>
        <a:p>
          <a:r>
            <a:rPr lang="en-US" altLang="zh-CN" dirty="0" smtClean="0"/>
            <a:t>Avoiding side-effect</a:t>
          </a:r>
          <a:endParaRPr lang="zh-CN" altLang="en-US" dirty="0"/>
        </a:p>
      </dgm:t>
    </dgm:pt>
    <dgm:pt modelId="{FF9DF11C-6DC6-4806-85A3-E2234C12BEDF}" type="parTrans" cxnId="{369438FC-6978-4CC0-B4C6-D74B916C8E37}">
      <dgm:prSet/>
      <dgm:spPr/>
      <dgm:t>
        <a:bodyPr/>
        <a:lstStyle/>
        <a:p>
          <a:endParaRPr lang="zh-CN" altLang="en-US"/>
        </a:p>
      </dgm:t>
    </dgm:pt>
    <dgm:pt modelId="{AA9E7200-6003-482E-8E1E-6E9A1A591302}" type="sibTrans" cxnId="{369438FC-6978-4CC0-B4C6-D74B916C8E37}">
      <dgm:prSet/>
      <dgm:spPr/>
      <dgm:t>
        <a:bodyPr/>
        <a:lstStyle/>
        <a:p>
          <a:endParaRPr lang="zh-CN" altLang="en-US"/>
        </a:p>
      </dgm:t>
    </dgm:pt>
    <dgm:pt modelId="{6A196477-FCFC-464B-9E74-6215020723AF}">
      <dgm:prSet phldrT="[文本]"/>
      <dgm:spPr/>
      <dgm:t>
        <a:bodyPr/>
        <a:lstStyle/>
        <a:p>
          <a:r>
            <a:rPr lang="en-US" altLang="zh-CN" dirty="0" smtClean="0"/>
            <a:t>Data-flow based</a:t>
          </a:r>
          <a:endParaRPr lang="zh-CN" altLang="en-US" dirty="0"/>
        </a:p>
      </dgm:t>
    </dgm:pt>
    <dgm:pt modelId="{0C6F6E4A-52F1-4DD7-AE47-851F1DF4EFE2}" type="parTrans" cxnId="{9FC55DF9-5229-4747-8B32-BCA5E07501AE}">
      <dgm:prSet/>
      <dgm:spPr/>
      <dgm:t>
        <a:bodyPr/>
        <a:lstStyle/>
        <a:p>
          <a:endParaRPr lang="zh-CN" altLang="en-US"/>
        </a:p>
      </dgm:t>
    </dgm:pt>
    <dgm:pt modelId="{A69670CA-F53D-4584-985F-3E20BB93D76F}" type="sibTrans" cxnId="{9FC55DF9-5229-4747-8B32-BCA5E07501AE}">
      <dgm:prSet/>
      <dgm:spPr/>
      <dgm:t>
        <a:bodyPr/>
        <a:lstStyle/>
        <a:p>
          <a:endParaRPr lang="zh-CN" altLang="en-US"/>
        </a:p>
      </dgm:t>
    </dgm:pt>
    <dgm:pt modelId="{A1771E03-F773-4538-943D-BF7DFAA2FA19}">
      <dgm:prSet phldrT="[文本]"/>
      <dgm:spPr/>
      <dgm:t>
        <a:bodyPr/>
        <a:lstStyle/>
        <a:p>
          <a:r>
            <a:rPr lang="en-US" altLang="zh-CN" dirty="0" smtClean="0"/>
            <a:t>Bottom-up style</a:t>
          </a:r>
          <a:endParaRPr lang="zh-CN" altLang="en-US" dirty="0"/>
        </a:p>
      </dgm:t>
    </dgm:pt>
    <dgm:pt modelId="{780A5D77-B20F-4115-8AE8-755821D65C49}" type="parTrans" cxnId="{24564A9B-8406-4315-AFAB-7B092BF2E545}">
      <dgm:prSet/>
      <dgm:spPr/>
      <dgm:t>
        <a:bodyPr/>
        <a:lstStyle/>
        <a:p>
          <a:endParaRPr lang="zh-CN" altLang="en-US"/>
        </a:p>
      </dgm:t>
    </dgm:pt>
    <dgm:pt modelId="{358CE0FB-8C3C-4FD2-8739-88E2C5499E7B}" type="sibTrans" cxnId="{24564A9B-8406-4315-AFAB-7B092BF2E545}">
      <dgm:prSet/>
      <dgm:spPr/>
      <dgm:t>
        <a:bodyPr/>
        <a:lstStyle/>
        <a:p>
          <a:endParaRPr lang="zh-CN" altLang="en-US"/>
        </a:p>
      </dgm:t>
    </dgm:pt>
    <dgm:pt modelId="{EC75C9A6-02E0-4236-B05B-8A1A950671E2}">
      <dgm:prSet phldrT="[文本]"/>
      <dgm:spPr/>
      <dgm:t>
        <a:bodyPr/>
        <a:lstStyle/>
        <a:p>
          <a:r>
            <a:rPr lang="en-US" altLang="zh-CN" dirty="0" smtClean="0"/>
            <a:t>Everything is (immutable)value</a:t>
          </a:r>
          <a:endParaRPr lang="zh-CN" altLang="en-US" dirty="0"/>
        </a:p>
      </dgm:t>
    </dgm:pt>
    <dgm:pt modelId="{9D211DDD-B45E-4E62-B29E-EF7E36418C76}" type="parTrans" cxnId="{CCE76FC1-B303-4221-B54B-677D593A205D}">
      <dgm:prSet/>
      <dgm:spPr/>
      <dgm:t>
        <a:bodyPr/>
        <a:lstStyle/>
        <a:p>
          <a:endParaRPr lang="zh-CN" altLang="en-US"/>
        </a:p>
      </dgm:t>
    </dgm:pt>
    <dgm:pt modelId="{FA333D43-8ED0-4D87-AB8F-709BDAAA2125}" type="sibTrans" cxnId="{CCE76FC1-B303-4221-B54B-677D593A205D}">
      <dgm:prSet/>
      <dgm:spPr/>
      <dgm:t>
        <a:bodyPr/>
        <a:lstStyle/>
        <a:p>
          <a:endParaRPr lang="zh-CN" altLang="en-US"/>
        </a:p>
      </dgm:t>
    </dgm:pt>
    <dgm:pt modelId="{86A18220-1AA3-40B3-8B59-BD867E74D324}">
      <dgm:prSet phldrT="[文本]"/>
      <dgm:spPr/>
      <dgm:t>
        <a:bodyPr/>
        <a:lstStyle/>
        <a:p>
          <a:r>
            <a:rPr lang="en-US" altLang="zh-CN" dirty="0" smtClean="0"/>
            <a:t>Massive recursions &amp; nested/chained calls</a:t>
          </a:r>
          <a:endParaRPr lang="zh-CN" altLang="en-US" dirty="0"/>
        </a:p>
      </dgm:t>
    </dgm:pt>
    <dgm:pt modelId="{FE331725-4EF2-43DE-8A78-4AE3EF2CF534}" type="parTrans" cxnId="{C3576BF5-6068-4BB5-9482-8FF50FB159F9}">
      <dgm:prSet/>
      <dgm:spPr/>
      <dgm:t>
        <a:bodyPr/>
        <a:lstStyle/>
        <a:p>
          <a:endParaRPr lang="zh-CN" altLang="en-US"/>
        </a:p>
      </dgm:t>
    </dgm:pt>
    <dgm:pt modelId="{44BC100E-5D26-414B-93B9-39AE7D9368F5}" type="sibTrans" cxnId="{C3576BF5-6068-4BB5-9482-8FF50FB159F9}">
      <dgm:prSet/>
      <dgm:spPr/>
      <dgm:t>
        <a:bodyPr/>
        <a:lstStyle/>
        <a:p>
          <a:endParaRPr lang="zh-CN" altLang="en-US"/>
        </a:p>
      </dgm:t>
    </dgm:pt>
    <dgm:pt modelId="{A98EF461-2CBF-4C8B-980F-38D46BBC4467}" type="pres">
      <dgm:prSet presAssocID="{C7E338B9-8388-4FA9-A622-09DCE4787A79}" presName="Name0" presStyleCnt="0">
        <dgm:presLayoutVars>
          <dgm:chMax val="7"/>
          <dgm:chPref val="7"/>
          <dgm:dir/>
        </dgm:presLayoutVars>
      </dgm:prSet>
      <dgm:spPr/>
    </dgm:pt>
    <dgm:pt modelId="{3DA5C297-0020-4499-9602-1D0F4BC031D7}" type="pres">
      <dgm:prSet presAssocID="{C7E338B9-8388-4FA9-A622-09DCE4787A79}" presName="Name1" presStyleCnt="0"/>
      <dgm:spPr/>
    </dgm:pt>
    <dgm:pt modelId="{34A2DE10-8566-45D7-BA7B-DD32F32CCF35}" type="pres">
      <dgm:prSet presAssocID="{C7E338B9-8388-4FA9-A622-09DCE4787A79}" presName="cycle" presStyleCnt="0"/>
      <dgm:spPr/>
    </dgm:pt>
    <dgm:pt modelId="{9674948A-6AC4-4A8F-B278-D772214BFC91}" type="pres">
      <dgm:prSet presAssocID="{C7E338B9-8388-4FA9-A622-09DCE4787A79}" presName="srcNode" presStyleLbl="node1" presStyleIdx="0" presStyleCnt="5"/>
      <dgm:spPr/>
    </dgm:pt>
    <dgm:pt modelId="{0AFD8BC6-413B-45C4-93EA-527D41B1A6E8}" type="pres">
      <dgm:prSet presAssocID="{C7E338B9-8388-4FA9-A622-09DCE4787A79}" presName="conn" presStyleLbl="parChTrans1D2" presStyleIdx="0" presStyleCnt="1"/>
      <dgm:spPr/>
    </dgm:pt>
    <dgm:pt modelId="{910B1DF7-546D-4CBA-8AAE-9B65D64FD675}" type="pres">
      <dgm:prSet presAssocID="{C7E338B9-8388-4FA9-A622-09DCE4787A79}" presName="extraNode" presStyleLbl="node1" presStyleIdx="0" presStyleCnt="5"/>
      <dgm:spPr/>
    </dgm:pt>
    <dgm:pt modelId="{4D142DD9-D56F-4F23-A894-89D4F4D6C146}" type="pres">
      <dgm:prSet presAssocID="{C7E338B9-8388-4FA9-A622-09DCE4787A79}" presName="dstNode" presStyleLbl="node1" presStyleIdx="0" presStyleCnt="5"/>
      <dgm:spPr/>
    </dgm:pt>
    <dgm:pt modelId="{BD7171D3-D41F-4AD1-8F37-DFC5E9EAE7B3}" type="pres">
      <dgm:prSet presAssocID="{EC75C9A6-02E0-4236-B05B-8A1A950671E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4EDB9D-E097-43F5-917D-7604FF7F003C}" type="pres">
      <dgm:prSet presAssocID="{EC75C9A6-02E0-4236-B05B-8A1A950671E2}" presName="accent_1" presStyleCnt="0"/>
      <dgm:spPr/>
    </dgm:pt>
    <dgm:pt modelId="{D55A6CE3-659F-4D53-BC04-01B157FD776D}" type="pres">
      <dgm:prSet presAssocID="{EC75C9A6-02E0-4236-B05B-8A1A950671E2}" presName="accentRepeatNode" presStyleLbl="solidFgAcc1" presStyleIdx="0" presStyleCnt="5"/>
      <dgm:spPr/>
    </dgm:pt>
    <dgm:pt modelId="{F5B558A9-7993-437F-A4CA-4FFBAB59077E}" type="pres">
      <dgm:prSet presAssocID="{472AFAC0-D237-493C-85B1-17C26300C90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66205-BAC5-4FA5-9E49-BEEC00343EFC}" type="pres">
      <dgm:prSet presAssocID="{472AFAC0-D237-493C-85B1-17C26300C903}" presName="accent_2" presStyleCnt="0"/>
      <dgm:spPr/>
    </dgm:pt>
    <dgm:pt modelId="{DF295430-8456-4978-A7A6-83C4BB4D11E5}" type="pres">
      <dgm:prSet presAssocID="{472AFAC0-D237-493C-85B1-17C26300C903}" presName="accentRepeatNode" presStyleLbl="solidFgAcc1" presStyleIdx="1" presStyleCnt="5"/>
      <dgm:spPr/>
    </dgm:pt>
    <dgm:pt modelId="{303320E0-DC65-43E7-9928-671759D84F12}" type="pres">
      <dgm:prSet presAssocID="{6A196477-FCFC-464B-9E74-6215020723AF}" presName="text_3" presStyleLbl="node1" presStyleIdx="2" presStyleCnt="5">
        <dgm:presLayoutVars>
          <dgm:bulletEnabled val="1"/>
        </dgm:presLayoutVars>
      </dgm:prSet>
      <dgm:spPr/>
    </dgm:pt>
    <dgm:pt modelId="{8A3A7E9E-A12E-4005-BBAC-A0800A0E1BF7}" type="pres">
      <dgm:prSet presAssocID="{6A196477-FCFC-464B-9E74-6215020723AF}" presName="accent_3" presStyleCnt="0"/>
      <dgm:spPr/>
    </dgm:pt>
    <dgm:pt modelId="{BC699C3B-BE38-4DEE-9C00-27A767273E4F}" type="pres">
      <dgm:prSet presAssocID="{6A196477-FCFC-464B-9E74-6215020723AF}" presName="accentRepeatNode" presStyleLbl="solidFgAcc1" presStyleIdx="2" presStyleCnt="5"/>
      <dgm:spPr/>
    </dgm:pt>
    <dgm:pt modelId="{EF92C862-F4EA-47F2-BFC4-F86AA0D8A2C2}" type="pres">
      <dgm:prSet presAssocID="{A1771E03-F773-4538-943D-BF7DFAA2FA19}" presName="text_4" presStyleLbl="node1" presStyleIdx="3" presStyleCnt="5">
        <dgm:presLayoutVars>
          <dgm:bulletEnabled val="1"/>
        </dgm:presLayoutVars>
      </dgm:prSet>
      <dgm:spPr/>
    </dgm:pt>
    <dgm:pt modelId="{89A356A8-72AB-4506-9D89-FB3B1280BE0B}" type="pres">
      <dgm:prSet presAssocID="{A1771E03-F773-4538-943D-BF7DFAA2FA19}" presName="accent_4" presStyleCnt="0"/>
      <dgm:spPr/>
    </dgm:pt>
    <dgm:pt modelId="{86132807-DDCE-4F95-B9D8-55BF0FFA8EC7}" type="pres">
      <dgm:prSet presAssocID="{A1771E03-F773-4538-943D-BF7DFAA2FA19}" presName="accentRepeatNode" presStyleLbl="solidFgAcc1" presStyleIdx="3" presStyleCnt="5"/>
      <dgm:spPr/>
    </dgm:pt>
    <dgm:pt modelId="{74969453-02E3-444D-BB5D-43FF2E16A21C}" type="pres">
      <dgm:prSet presAssocID="{86A18220-1AA3-40B3-8B59-BD867E74D32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EAAC4-C854-428B-B933-8812D161FC79}" type="pres">
      <dgm:prSet presAssocID="{86A18220-1AA3-40B3-8B59-BD867E74D324}" presName="accent_5" presStyleCnt="0"/>
      <dgm:spPr/>
    </dgm:pt>
    <dgm:pt modelId="{DBEC0ECF-5280-41A5-87A1-4045C1F7B3AC}" type="pres">
      <dgm:prSet presAssocID="{86A18220-1AA3-40B3-8B59-BD867E74D324}" presName="accentRepeatNode" presStyleLbl="solidFgAcc1" presStyleIdx="4" presStyleCnt="5"/>
      <dgm:spPr/>
    </dgm:pt>
  </dgm:ptLst>
  <dgm:cxnLst>
    <dgm:cxn modelId="{679508A9-2E6C-4A82-910F-5876B36A3D28}" type="presOf" srcId="{EC75C9A6-02E0-4236-B05B-8A1A950671E2}" destId="{BD7171D3-D41F-4AD1-8F37-DFC5E9EAE7B3}" srcOrd="0" destOrd="0" presId="urn:microsoft.com/office/officeart/2008/layout/VerticalCurvedList"/>
    <dgm:cxn modelId="{9FC55DF9-5229-4747-8B32-BCA5E07501AE}" srcId="{C7E338B9-8388-4FA9-A622-09DCE4787A79}" destId="{6A196477-FCFC-464B-9E74-6215020723AF}" srcOrd="2" destOrd="0" parTransId="{0C6F6E4A-52F1-4DD7-AE47-851F1DF4EFE2}" sibTransId="{A69670CA-F53D-4584-985F-3E20BB93D76F}"/>
    <dgm:cxn modelId="{BB5245E8-5061-4BAE-AE91-7FF53EE39D5F}" type="presOf" srcId="{FA333D43-8ED0-4D87-AB8F-709BDAAA2125}" destId="{0AFD8BC6-413B-45C4-93EA-527D41B1A6E8}" srcOrd="0" destOrd="0" presId="urn:microsoft.com/office/officeart/2008/layout/VerticalCurvedList"/>
    <dgm:cxn modelId="{67DAB165-A158-4A9F-8633-A712831FF439}" type="presOf" srcId="{C7E338B9-8388-4FA9-A622-09DCE4787A79}" destId="{A98EF461-2CBF-4C8B-980F-38D46BBC4467}" srcOrd="0" destOrd="0" presId="urn:microsoft.com/office/officeart/2008/layout/VerticalCurvedList"/>
    <dgm:cxn modelId="{CCE76FC1-B303-4221-B54B-677D593A205D}" srcId="{C7E338B9-8388-4FA9-A622-09DCE4787A79}" destId="{EC75C9A6-02E0-4236-B05B-8A1A950671E2}" srcOrd="0" destOrd="0" parTransId="{9D211DDD-B45E-4E62-B29E-EF7E36418C76}" sibTransId="{FA333D43-8ED0-4D87-AB8F-709BDAAA2125}"/>
    <dgm:cxn modelId="{0E052074-4326-4D8C-85C2-6D17C7B1D838}" type="presOf" srcId="{86A18220-1AA3-40B3-8B59-BD867E74D324}" destId="{74969453-02E3-444D-BB5D-43FF2E16A21C}" srcOrd="0" destOrd="0" presId="urn:microsoft.com/office/officeart/2008/layout/VerticalCurvedList"/>
    <dgm:cxn modelId="{F0F39B33-84E2-49BD-8E48-487A6A65E998}" type="presOf" srcId="{472AFAC0-D237-493C-85B1-17C26300C903}" destId="{F5B558A9-7993-437F-A4CA-4FFBAB59077E}" srcOrd="0" destOrd="0" presId="urn:microsoft.com/office/officeart/2008/layout/VerticalCurvedList"/>
    <dgm:cxn modelId="{C3576BF5-6068-4BB5-9482-8FF50FB159F9}" srcId="{C7E338B9-8388-4FA9-A622-09DCE4787A79}" destId="{86A18220-1AA3-40B3-8B59-BD867E74D324}" srcOrd="4" destOrd="0" parTransId="{FE331725-4EF2-43DE-8A78-4AE3EF2CF534}" sibTransId="{44BC100E-5D26-414B-93B9-39AE7D9368F5}"/>
    <dgm:cxn modelId="{24564A9B-8406-4315-AFAB-7B092BF2E545}" srcId="{C7E338B9-8388-4FA9-A622-09DCE4787A79}" destId="{A1771E03-F773-4538-943D-BF7DFAA2FA19}" srcOrd="3" destOrd="0" parTransId="{780A5D77-B20F-4115-8AE8-755821D65C49}" sibTransId="{358CE0FB-8C3C-4FD2-8739-88E2C5499E7B}"/>
    <dgm:cxn modelId="{369438FC-6978-4CC0-B4C6-D74B916C8E37}" srcId="{C7E338B9-8388-4FA9-A622-09DCE4787A79}" destId="{472AFAC0-D237-493C-85B1-17C26300C903}" srcOrd="1" destOrd="0" parTransId="{FF9DF11C-6DC6-4806-85A3-E2234C12BEDF}" sibTransId="{AA9E7200-6003-482E-8E1E-6E9A1A591302}"/>
    <dgm:cxn modelId="{901F255A-730A-44BC-ADD1-68509789E535}" type="presOf" srcId="{6A196477-FCFC-464B-9E74-6215020723AF}" destId="{303320E0-DC65-43E7-9928-671759D84F12}" srcOrd="0" destOrd="0" presId="urn:microsoft.com/office/officeart/2008/layout/VerticalCurvedList"/>
    <dgm:cxn modelId="{837CB21F-42CA-4D0B-BC94-99C2FCA423B4}" type="presOf" srcId="{A1771E03-F773-4538-943D-BF7DFAA2FA19}" destId="{EF92C862-F4EA-47F2-BFC4-F86AA0D8A2C2}" srcOrd="0" destOrd="0" presId="urn:microsoft.com/office/officeart/2008/layout/VerticalCurvedList"/>
    <dgm:cxn modelId="{727556C7-249C-4E9F-9761-DF5856C36189}" type="presParOf" srcId="{A98EF461-2CBF-4C8B-980F-38D46BBC4467}" destId="{3DA5C297-0020-4499-9602-1D0F4BC031D7}" srcOrd="0" destOrd="0" presId="urn:microsoft.com/office/officeart/2008/layout/VerticalCurvedList"/>
    <dgm:cxn modelId="{07D0D42D-6896-4D9D-AC17-ADC50BE578A5}" type="presParOf" srcId="{3DA5C297-0020-4499-9602-1D0F4BC031D7}" destId="{34A2DE10-8566-45D7-BA7B-DD32F32CCF35}" srcOrd="0" destOrd="0" presId="urn:microsoft.com/office/officeart/2008/layout/VerticalCurvedList"/>
    <dgm:cxn modelId="{4DCBB7EA-00E3-4AE7-A014-671B04AA6BA8}" type="presParOf" srcId="{34A2DE10-8566-45D7-BA7B-DD32F32CCF35}" destId="{9674948A-6AC4-4A8F-B278-D772214BFC91}" srcOrd="0" destOrd="0" presId="urn:microsoft.com/office/officeart/2008/layout/VerticalCurvedList"/>
    <dgm:cxn modelId="{FD97C643-7329-4226-9BC4-116DA564D77F}" type="presParOf" srcId="{34A2DE10-8566-45D7-BA7B-DD32F32CCF35}" destId="{0AFD8BC6-413B-45C4-93EA-527D41B1A6E8}" srcOrd="1" destOrd="0" presId="urn:microsoft.com/office/officeart/2008/layout/VerticalCurvedList"/>
    <dgm:cxn modelId="{331E24BB-F4B4-47A8-A089-8789D3DFE7C1}" type="presParOf" srcId="{34A2DE10-8566-45D7-BA7B-DD32F32CCF35}" destId="{910B1DF7-546D-4CBA-8AAE-9B65D64FD675}" srcOrd="2" destOrd="0" presId="urn:microsoft.com/office/officeart/2008/layout/VerticalCurvedList"/>
    <dgm:cxn modelId="{0616634B-CF5D-46A1-B303-8DCAA6C48FE0}" type="presParOf" srcId="{34A2DE10-8566-45D7-BA7B-DD32F32CCF35}" destId="{4D142DD9-D56F-4F23-A894-89D4F4D6C146}" srcOrd="3" destOrd="0" presId="urn:microsoft.com/office/officeart/2008/layout/VerticalCurvedList"/>
    <dgm:cxn modelId="{B3844589-46CB-450F-9C26-D0C6C1BFB1C9}" type="presParOf" srcId="{3DA5C297-0020-4499-9602-1D0F4BC031D7}" destId="{BD7171D3-D41F-4AD1-8F37-DFC5E9EAE7B3}" srcOrd="1" destOrd="0" presId="urn:microsoft.com/office/officeart/2008/layout/VerticalCurvedList"/>
    <dgm:cxn modelId="{705E7C9A-68F0-4FA3-A23D-35367E1E96E5}" type="presParOf" srcId="{3DA5C297-0020-4499-9602-1D0F4BC031D7}" destId="{9F4EDB9D-E097-43F5-917D-7604FF7F003C}" srcOrd="2" destOrd="0" presId="urn:microsoft.com/office/officeart/2008/layout/VerticalCurvedList"/>
    <dgm:cxn modelId="{D8E9E167-7BCB-4007-B09A-E3A2B5391C05}" type="presParOf" srcId="{9F4EDB9D-E097-43F5-917D-7604FF7F003C}" destId="{D55A6CE3-659F-4D53-BC04-01B157FD776D}" srcOrd="0" destOrd="0" presId="urn:microsoft.com/office/officeart/2008/layout/VerticalCurvedList"/>
    <dgm:cxn modelId="{006091B4-C487-46CF-BA0B-4CDF4AB8BA83}" type="presParOf" srcId="{3DA5C297-0020-4499-9602-1D0F4BC031D7}" destId="{F5B558A9-7993-437F-A4CA-4FFBAB59077E}" srcOrd="3" destOrd="0" presId="urn:microsoft.com/office/officeart/2008/layout/VerticalCurvedList"/>
    <dgm:cxn modelId="{6E0AC487-1CCE-45DF-A4F4-944023811437}" type="presParOf" srcId="{3DA5C297-0020-4499-9602-1D0F4BC031D7}" destId="{FD566205-BAC5-4FA5-9E49-BEEC00343EFC}" srcOrd="4" destOrd="0" presId="urn:microsoft.com/office/officeart/2008/layout/VerticalCurvedList"/>
    <dgm:cxn modelId="{F99C2BCD-DF6F-4A6F-B9A5-34F2D9A824B9}" type="presParOf" srcId="{FD566205-BAC5-4FA5-9E49-BEEC00343EFC}" destId="{DF295430-8456-4978-A7A6-83C4BB4D11E5}" srcOrd="0" destOrd="0" presId="urn:microsoft.com/office/officeart/2008/layout/VerticalCurvedList"/>
    <dgm:cxn modelId="{77CFCE37-05BA-41AF-B0A4-495733466FAC}" type="presParOf" srcId="{3DA5C297-0020-4499-9602-1D0F4BC031D7}" destId="{303320E0-DC65-43E7-9928-671759D84F12}" srcOrd="5" destOrd="0" presId="urn:microsoft.com/office/officeart/2008/layout/VerticalCurvedList"/>
    <dgm:cxn modelId="{05E993DD-7889-4076-95EE-D3DC558F5626}" type="presParOf" srcId="{3DA5C297-0020-4499-9602-1D0F4BC031D7}" destId="{8A3A7E9E-A12E-4005-BBAC-A0800A0E1BF7}" srcOrd="6" destOrd="0" presId="urn:microsoft.com/office/officeart/2008/layout/VerticalCurvedList"/>
    <dgm:cxn modelId="{E123A78A-AFFE-42D3-8212-CC16533ABF1E}" type="presParOf" srcId="{8A3A7E9E-A12E-4005-BBAC-A0800A0E1BF7}" destId="{BC699C3B-BE38-4DEE-9C00-27A767273E4F}" srcOrd="0" destOrd="0" presId="urn:microsoft.com/office/officeart/2008/layout/VerticalCurvedList"/>
    <dgm:cxn modelId="{5CA9A1C6-9F83-4D08-9F3F-8936B547FDA7}" type="presParOf" srcId="{3DA5C297-0020-4499-9602-1D0F4BC031D7}" destId="{EF92C862-F4EA-47F2-BFC4-F86AA0D8A2C2}" srcOrd="7" destOrd="0" presId="urn:microsoft.com/office/officeart/2008/layout/VerticalCurvedList"/>
    <dgm:cxn modelId="{3E32C467-8E0E-4976-A0A9-05CBC4F100A0}" type="presParOf" srcId="{3DA5C297-0020-4499-9602-1D0F4BC031D7}" destId="{89A356A8-72AB-4506-9D89-FB3B1280BE0B}" srcOrd="8" destOrd="0" presId="urn:microsoft.com/office/officeart/2008/layout/VerticalCurvedList"/>
    <dgm:cxn modelId="{7764EA56-7F9D-4427-90B0-87BF0FD0DE54}" type="presParOf" srcId="{89A356A8-72AB-4506-9D89-FB3B1280BE0B}" destId="{86132807-DDCE-4F95-B9D8-55BF0FFA8EC7}" srcOrd="0" destOrd="0" presId="urn:microsoft.com/office/officeart/2008/layout/VerticalCurvedList"/>
    <dgm:cxn modelId="{474A454B-E9AE-4F0D-B02A-F9C853FEA3F6}" type="presParOf" srcId="{3DA5C297-0020-4499-9602-1D0F4BC031D7}" destId="{74969453-02E3-444D-BB5D-43FF2E16A21C}" srcOrd="9" destOrd="0" presId="urn:microsoft.com/office/officeart/2008/layout/VerticalCurvedList"/>
    <dgm:cxn modelId="{9B7A56E1-3A95-473C-8559-F797F4C4DEEB}" type="presParOf" srcId="{3DA5C297-0020-4499-9602-1D0F4BC031D7}" destId="{86CEAAC4-C854-428B-B933-8812D161FC79}" srcOrd="10" destOrd="0" presId="urn:microsoft.com/office/officeart/2008/layout/VerticalCurvedList"/>
    <dgm:cxn modelId="{1032E46B-2003-4B8D-A138-8B2370E79EA7}" type="presParOf" srcId="{86CEAAC4-C854-428B-B933-8812D161FC79}" destId="{DBEC0ECF-5280-41A5-87A1-4045C1F7B3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9C75D5-1B43-47B0-800D-0A2A5503E62E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3" csCatId="colorful" phldr="1"/>
      <dgm:spPr/>
    </dgm:pt>
    <dgm:pt modelId="{B14BE0C5-7C52-431E-9719-01D3EDA141A9}">
      <dgm:prSet phldrT="[文本]"/>
      <dgm:spPr/>
      <dgm:t>
        <a:bodyPr/>
        <a:lstStyle/>
        <a:p>
          <a:r>
            <a:rPr lang="en-US" altLang="zh-CN" dirty="0" smtClean="0"/>
            <a:t>Input</a:t>
          </a:r>
          <a:endParaRPr lang="zh-CN" altLang="en-US" dirty="0"/>
        </a:p>
      </dgm:t>
    </dgm:pt>
    <dgm:pt modelId="{9570AFE7-48AF-4991-8829-09E64B7B67BA}" type="parTrans" cxnId="{C0D85AA3-E899-4121-B2CB-CA3518A62A5B}">
      <dgm:prSet/>
      <dgm:spPr/>
      <dgm:t>
        <a:bodyPr/>
        <a:lstStyle/>
        <a:p>
          <a:endParaRPr lang="zh-CN" altLang="en-US"/>
        </a:p>
      </dgm:t>
    </dgm:pt>
    <dgm:pt modelId="{083388EC-D295-42A5-8083-FA220455F756}" type="sibTrans" cxnId="{C0D85AA3-E899-4121-B2CB-CA3518A62A5B}">
      <dgm:prSet/>
      <dgm:spPr/>
      <dgm:t>
        <a:bodyPr/>
        <a:lstStyle/>
        <a:p>
          <a:endParaRPr lang="zh-CN" altLang="en-US"/>
        </a:p>
      </dgm:t>
    </dgm:pt>
    <dgm:pt modelId="{DA347504-8924-43BB-B74C-09C6D06F8332}">
      <dgm:prSet phldrT="[文本]"/>
      <dgm:spPr/>
      <dgm:t>
        <a:bodyPr/>
        <a:lstStyle/>
        <a:p>
          <a:r>
            <a:rPr lang="en-US" altLang="zh-CN" dirty="0" smtClean="0"/>
            <a:t>Reducer</a:t>
          </a:r>
          <a:endParaRPr lang="zh-CN" altLang="en-US" dirty="0"/>
        </a:p>
      </dgm:t>
    </dgm:pt>
    <dgm:pt modelId="{9FCD5EA4-3D8F-48EB-AFEA-484649D98DFE}" type="parTrans" cxnId="{B0664640-8AD3-43F7-B3B4-D637F2B5A00A}">
      <dgm:prSet/>
      <dgm:spPr/>
      <dgm:t>
        <a:bodyPr/>
        <a:lstStyle/>
        <a:p>
          <a:endParaRPr lang="zh-CN" altLang="en-US"/>
        </a:p>
      </dgm:t>
    </dgm:pt>
    <dgm:pt modelId="{6D4C8D3B-4B6B-4963-A49E-9A7ADCF0FCA0}" type="sibTrans" cxnId="{B0664640-8AD3-43F7-B3B4-D637F2B5A00A}">
      <dgm:prSet/>
      <dgm:spPr/>
      <dgm:t>
        <a:bodyPr/>
        <a:lstStyle/>
        <a:p>
          <a:endParaRPr lang="zh-CN" altLang="en-US"/>
        </a:p>
      </dgm:t>
    </dgm:pt>
    <dgm:pt modelId="{4A985BC4-D1DB-4B1A-B877-99A12384A80F}">
      <dgm:prSet phldrT="[文本]"/>
      <dgm:spPr/>
      <dgm:t>
        <a:bodyPr/>
        <a:lstStyle/>
        <a:p>
          <a:r>
            <a:rPr lang="en-US" altLang="zh-CN" dirty="0" smtClean="0"/>
            <a:t>Output</a:t>
          </a:r>
          <a:endParaRPr lang="zh-CN" altLang="en-US" dirty="0"/>
        </a:p>
      </dgm:t>
    </dgm:pt>
    <dgm:pt modelId="{7FCC4708-2A62-4C43-8D12-A73EA99E103E}" type="parTrans" cxnId="{47F08DCB-861B-4847-B5AD-228DD394F3EC}">
      <dgm:prSet/>
      <dgm:spPr/>
      <dgm:t>
        <a:bodyPr/>
        <a:lstStyle/>
        <a:p>
          <a:endParaRPr lang="zh-CN" altLang="en-US"/>
        </a:p>
      </dgm:t>
    </dgm:pt>
    <dgm:pt modelId="{9A41C521-E2DA-450D-ABED-7F691994FEEB}" type="sibTrans" cxnId="{47F08DCB-861B-4847-B5AD-228DD394F3EC}">
      <dgm:prSet/>
      <dgm:spPr/>
      <dgm:t>
        <a:bodyPr/>
        <a:lstStyle/>
        <a:p>
          <a:endParaRPr lang="zh-CN" altLang="en-US"/>
        </a:p>
      </dgm:t>
    </dgm:pt>
    <dgm:pt modelId="{9C1C3C33-4406-4D08-8D15-BE87D6BD138B}">
      <dgm:prSet phldrT="[文本]"/>
      <dgm:spPr/>
      <dgm:t>
        <a:bodyPr/>
        <a:lstStyle/>
        <a:p>
          <a:r>
            <a:rPr lang="en-US" altLang="zh-CN" dirty="0" smtClean="0"/>
            <a:t>Mapper</a:t>
          </a:r>
          <a:endParaRPr lang="zh-CN" altLang="en-US" dirty="0"/>
        </a:p>
      </dgm:t>
    </dgm:pt>
    <dgm:pt modelId="{DB22AB1E-A1AF-4905-BE25-7B701EE95901}" type="sibTrans" cxnId="{DBFA0B4C-EB95-4197-97D6-47C6B9A5BF37}">
      <dgm:prSet/>
      <dgm:spPr/>
      <dgm:t>
        <a:bodyPr/>
        <a:lstStyle/>
        <a:p>
          <a:endParaRPr lang="zh-CN" altLang="en-US"/>
        </a:p>
      </dgm:t>
    </dgm:pt>
    <dgm:pt modelId="{98D09136-6635-43BD-A3EE-1E64A39C60D7}" type="parTrans" cxnId="{DBFA0B4C-EB95-4197-97D6-47C6B9A5BF37}">
      <dgm:prSet/>
      <dgm:spPr/>
      <dgm:t>
        <a:bodyPr/>
        <a:lstStyle/>
        <a:p>
          <a:endParaRPr lang="zh-CN" altLang="en-US"/>
        </a:p>
      </dgm:t>
    </dgm:pt>
    <dgm:pt modelId="{8AEE1939-C5F3-48F9-A905-59886ECEA86B}" type="pres">
      <dgm:prSet presAssocID="{C69C75D5-1B43-47B0-800D-0A2A5503E62E}" presName="rootnode" presStyleCnt="0">
        <dgm:presLayoutVars>
          <dgm:chMax/>
          <dgm:chPref/>
          <dgm:dir/>
          <dgm:animLvl val="lvl"/>
        </dgm:presLayoutVars>
      </dgm:prSet>
      <dgm:spPr/>
    </dgm:pt>
    <dgm:pt modelId="{3D4F8BA3-EA7C-4803-A9CF-7E47EA88E37F}" type="pres">
      <dgm:prSet presAssocID="{B14BE0C5-7C52-431E-9719-01D3EDA141A9}" presName="composite" presStyleCnt="0"/>
      <dgm:spPr/>
    </dgm:pt>
    <dgm:pt modelId="{70F62D57-0F6C-4703-BD7B-0569F1A0DC98}" type="pres">
      <dgm:prSet presAssocID="{B14BE0C5-7C52-431E-9719-01D3EDA141A9}" presName="LShape" presStyleLbl="alignNode1" presStyleIdx="0" presStyleCnt="7"/>
      <dgm:spPr/>
    </dgm:pt>
    <dgm:pt modelId="{8600EC61-3E39-4616-AA5D-5A91A2D10E4D}" type="pres">
      <dgm:prSet presAssocID="{B14BE0C5-7C52-431E-9719-01D3EDA141A9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BE7792F-FEA6-450B-8F8D-224E8EC316FC}" type="pres">
      <dgm:prSet presAssocID="{B14BE0C5-7C52-431E-9719-01D3EDA141A9}" presName="Triangle" presStyleLbl="alignNode1" presStyleIdx="1" presStyleCnt="7"/>
      <dgm:spPr/>
    </dgm:pt>
    <dgm:pt modelId="{E9B004BF-00FC-4FE5-B434-A769E278A4EB}" type="pres">
      <dgm:prSet presAssocID="{083388EC-D295-42A5-8083-FA220455F756}" presName="sibTrans" presStyleCnt="0"/>
      <dgm:spPr/>
    </dgm:pt>
    <dgm:pt modelId="{2AA2B805-3FED-42C3-A486-238B3658F834}" type="pres">
      <dgm:prSet presAssocID="{083388EC-D295-42A5-8083-FA220455F756}" presName="space" presStyleCnt="0"/>
      <dgm:spPr/>
    </dgm:pt>
    <dgm:pt modelId="{C4A9A91E-BC5E-403C-8098-B2A71C4CBFB1}" type="pres">
      <dgm:prSet presAssocID="{9C1C3C33-4406-4D08-8D15-BE87D6BD138B}" presName="composite" presStyleCnt="0"/>
      <dgm:spPr/>
    </dgm:pt>
    <dgm:pt modelId="{BE2CD948-DADE-4813-9773-09B72E63F440}" type="pres">
      <dgm:prSet presAssocID="{9C1C3C33-4406-4D08-8D15-BE87D6BD138B}" presName="LShape" presStyleLbl="alignNode1" presStyleIdx="2" presStyleCnt="7"/>
      <dgm:spPr/>
    </dgm:pt>
    <dgm:pt modelId="{D02894B8-5E8A-4FED-A8A1-A7B066C561F5}" type="pres">
      <dgm:prSet presAssocID="{9C1C3C33-4406-4D08-8D15-BE87D6BD138B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7B34436-919D-49C9-9636-CA2FA70C1974}" type="pres">
      <dgm:prSet presAssocID="{9C1C3C33-4406-4D08-8D15-BE87D6BD138B}" presName="Triangle" presStyleLbl="alignNode1" presStyleIdx="3" presStyleCnt="7"/>
      <dgm:spPr/>
    </dgm:pt>
    <dgm:pt modelId="{F0AD0779-F1CC-4E2A-BACB-1CA102B6E0C7}" type="pres">
      <dgm:prSet presAssocID="{DB22AB1E-A1AF-4905-BE25-7B701EE95901}" presName="sibTrans" presStyleCnt="0"/>
      <dgm:spPr/>
    </dgm:pt>
    <dgm:pt modelId="{49696F08-3003-4D90-A8C0-58B205DBDD02}" type="pres">
      <dgm:prSet presAssocID="{DB22AB1E-A1AF-4905-BE25-7B701EE95901}" presName="space" presStyleCnt="0"/>
      <dgm:spPr/>
    </dgm:pt>
    <dgm:pt modelId="{B4AEB475-57EF-4653-9E2B-1DB25FDA72C1}" type="pres">
      <dgm:prSet presAssocID="{DA347504-8924-43BB-B74C-09C6D06F8332}" presName="composite" presStyleCnt="0"/>
      <dgm:spPr/>
    </dgm:pt>
    <dgm:pt modelId="{5814EFA7-9AB9-4703-AF77-0E1F76D14B1B}" type="pres">
      <dgm:prSet presAssocID="{DA347504-8924-43BB-B74C-09C6D06F8332}" presName="LShape" presStyleLbl="alignNode1" presStyleIdx="4" presStyleCnt="7"/>
      <dgm:spPr/>
    </dgm:pt>
    <dgm:pt modelId="{12BB9795-90BE-4407-9C1C-668C2608420B}" type="pres">
      <dgm:prSet presAssocID="{DA347504-8924-43BB-B74C-09C6D06F8332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7A1B001-1CCE-446F-B7E6-8A9777F01EAC}" type="pres">
      <dgm:prSet presAssocID="{DA347504-8924-43BB-B74C-09C6D06F8332}" presName="Triangle" presStyleLbl="alignNode1" presStyleIdx="5" presStyleCnt="7"/>
      <dgm:spPr/>
    </dgm:pt>
    <dgm:pt modelId="{DCF218AC-B5AF-4880-A13B-B0A1E0F5EE7A}" type="pres">
      <dgm:prSet presAssocID="{6D4C8D3B-4B6B-4963-A49E-9A7ADCF0FCA0}" presName="sibTrans" presStyleCnt="0"/>
      <dgm:spPr/>
    </dgm:pt>
    <dgm:pt modelId="{0DA079A5-B7B2-4CAE-8ABE-4207913AFC42}" type="pres">
      <dgm:prSet presAssocID="{6D4C8D3B-4B6B-4963-A49E-9A7ADCF0FCA0}" presName="space" presStyleCnt="0"/>
      <dgm:spPr/>
    </dgm:pt>
    <dgm:pt modelId="{987ECBB2-2B80-4849-ADE5-066D7CF25C39}" type="pres">
      <dgm:prSet presAssocID="{4A985BC4-D1DB-4B1A-B877-99A12384A80F}" presName="composite" presStyleCnt="0"/>
      <dgm:spPr/>
    </dgm:pt>
    <dgm:pt modelId="{C1401D03-C402-4A2D-96E0-C77E73F61D56}" type="pres">
      <dgm:prSet presAssocID="{4A985BC4-D1DB-4B1A-B877-99A12384A80F}" presName="LShape" presStyleLbl="alignNode1" presStyleIdx="6" presStyleCnt="7"/>
      <dgm:spPr/>
    </dgm:pt>
    <dgm:pt modelId="{1CA91A07-56D1-443E-BABB-73E5117F05E7}" type="pres">
      <dgm:prSet presAssocID="{4A985BC4-D1DB-4B1A-B877-99A12384A80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D85AA3-E899-4121-B2CB-CA3518A62A5B}" srcId="{C69C75D5-1B43-47B0-800D-0A2A5503E62E}" destId="{B14BE0C5-7C52-431E-9719-01D3EDA141A9}" srcOrd="0" destOrd="0" parTransId="{9570AFE7-48AF-4991-8829-09E64B7B67BA}" sibTransId="{083388EC-D295-42A5-8083-FA220455F756}"/>
    <dgm:cxn modelId="{47F08DCB-861B-4847-B5AD-228DD394F3EC}" srcId="{C69C75D5-1B43-47B0-800D-0A2A5503E62E}" destId="{4A985BC4-D1DB-4B1A-B877-99A12384A80F}" srcOrd="3" destOrd="0" parTransId="{7FCC4708-2A62-4C43-8D12-A73EA99E103E}" sibTransId="{9A41C521-E2DA-450D-ABED-7F691994FEEB}"/>
    <dgm:cxn modelId="{D00E9824-1EAC-4EEA-8C95-B05155D3DB1C}" type="presOf" srcId="{B14BE0C5-7C52-431E-9719-01D3EDA141A9}" destId="{8600EC61-3E39-4616-AA5D-5A91A2D10E4D}" srcOrd="0" destOrd="0" presId="urn:microsoft.com/office/officeart/2009/3/layout/StepUpProcess"/>
    <dgm:cxn modelId="{DBFA0B4C-EB95-4197-97D6-47C6B9A5BF37}" srcId="{C69C75D5-1B43-47B0-800D-0A2A5503E62E}" destId="{9C1C3C33-4406-4D08-8D15-BE87D6BD138B}" srcOrd="1" destOrd="0" parTransId="{98D09136-6635-43BD-A3EE-1E64A39C60D7}" sibTransId="{DB22AB1E-A1AF-4905-BE25-7B701EE95901}"/>
    <dgm:cxn modelId="{B0664640-8AD3-43F7-B3B4-D637F2B5A00A}" srcId="{C69C75D5-1B43-47B0-800D-0A2A5503E62E}" destId="{DA347504-8924-43BB-B74C-09C6D06F8332}" srcOrd="2" destOrd="0" parTransId="{9FCD5EA4-3D8F-48EB-AFEA-484649D98DFE}" sibTransId="{6D4C8D3B-4B6B-4963-A49E-9A7ADCF0FCA0}"/>
    <dgm:cxn modelId="{46CAF225-3D96-4E8F-AA0E-98F652FAC531}" type="presOf" srcId="{C69C75D5-1B43-47B0-800D-0A2A5503E62E}" destId="{8AEE1939-C5F3-48F9-A905-59886ECEA86B}" srcOrd="0" destOrd="0" presId="urn:microsoft.com/office/officeart/2009/3/layout/StepUpProcess"/>
    <dgm:cxn modelId="{2B7B993A-9FEF-4C89-953F-70A866AA5472}" type="presOf" srcId="{DA347504-8924-43BB-B74C-09C6D06F8332}" destId="{12BB9795-90BE-4407-9C1C-668C2608420B}" srcOrd="0" destOrd="0" presId="urn:microsoft.com/office/officeart/2009/3/layout/StepUpProcess"/>
    <dgm:cxn modelId="{200446FB-5668-4557-9CA7-107BAB41298A}" type="presOf" srcId="{4A985BC4-D1DB-4B1A-B877-99A12384A80F}" destId="{1CA91A07-56D1-443E-BABB-73E5117F05E7}" srcOrd="0" destOrd="0" presId="urn:microsoft.com/office/officeart/2009/3/layout/StepUpProcess"/>
    <dgm:cxn modelId="{33D60E2A-2918-4806-AEB9-B04CDBA87247}" type="presOf" srcId="{9C1C3C33-4406-4D08-8D15-BE87D6BD138B}" destId="{D02894B8-5E8A-4FED-A8A1-A7B066C561F5}" srcOrd="0" destOrd="0" presId="urn:microsoft.com/office/officeart/2009/3/layout/StepUpProcess"/>
    <dgm:cxn modelId="{6374BF4A-EDCF-4DDC-B869-1066B05C9396}" type="presParOf" srcId="{8AEE1939-C5F3-48F9-A905-59886ECEA86B}" destId="{3D4F8BA3-EA7C-4803-A9CF-7E47EA88E37F}" srcOrd="0" destOrd="0" presId="urn:microsoft.com/office/officeart/2009/3/layout/StepUpProcess"/>
    <dgm:cxn modelId="{C3C500EF-991A-41AB-9A33-F11417861329}" type="presParOf" srcId="{3D4F8BA3-EA7C-4803-A9CF-7E47EA88E37F}" destId="{70F62D57-0F6C-4703-BD7B-0569F1A0DC98}" srcOrd="0" destOrd="0" presId="urn:microsoft.com/office/officeart/2009/3/layout/StepUpProcess"/>
    <dgm:cxn modelId="{F0D8C28A-FF84-4937-9309-DF75F56AFA63}" type="presParOf" srcId="{3D4F8BA3-EA7C-4803-A9CF-7E47EA88E37F}" destId="{8600EC61-3E39-4616-AA5D-5A91A2D10E4D}" srcOrd="1" destOrd="0" presId="urn:microsoft.com/office/officeart/2009/3/layout/StepUpProcess"/>
    <dgm:cxn modelId="{6128EE5B-8EA4-4347-AB44-E058E37339CD}" type="presParOf" srcId="{3D4F8BA3-EA7C-4803-A9CF-7E47EA88E37F}" destId="{0BE7792F-FEA6-450B-8F8D-224E8EC316FC}" srcOrd="2" destOrd="0" presId="urn:microsoft.com/office/officeart/2009/3/layout/StepUpProcess"/>
    <dgm:cxn modelId="{4884B43D-2FB1-4B68-84D7-42855F28D170}" type="presParOf" srcId="{8AEE1939-C5F3-48F9-A905-59886ECEA86B}" destId="{E9B004BF-00FC-4FE5-B434-A769E278A4EB}" srcOrd="1" destOrd="0" presId="urn:microsoft.com/office/officeart/2009/3/layout/StepUpProcess"/>
    <dgm:cxn modelId="{B761C619-7D9B-4D35-8385-736713939FC0}" type="presParOf" srcId="{E9B004BF-00FC-4FE5-B434-A769E278A4EB}" destId="{2AA2B805-3FED-42C3-A486-238B3658F834}" srcOrd="0" destOrd="0" presId="urn:microsoft.com/office/officeart/2009/3/layout/StepUpProcess"/>
    <dgm:cxn modelId="{2864EDC9-41EF-44B0-978B-5465C352163D}" type="presParOf" srcId="{8AEE1939-C5F3-48F9-A905-59886ECEA86B}" destId="{C4A9A91E-BC5E-403C-8098-B2A71C4CBFB1}" srcOrd="2" destOrd="0" presId="urn:microsoft.com/office/officeart/2009/3/layout/StepUpProcess"/>
    <dgm:cxn modelId="{B69DAB95-4E71-4B20-B2E1-70797CEBE974}" type="presParOf" srcId="{C4A9A91E-BC5E-403C-8098-B2A71C4CBFB1}" destId="{BE2CD948-DADE-4813-9773-09B72E63F440}" srcOrd="0" destOrd="0" presId="urn:microsoft.com/office/officeart/2009/3/layout/StepUpProcess"/>
    <dgm:cxn modelId="{35D0F56B-C9E2-4898-AB85-0018415922EB}" type="presParOf" srcId="{C4A9A91E-BC5E-403C-8098-B2A71C4CBFB1}" destId="{D02894B8-5E8A-4FED-A8A1-A7B066C561F5}" srcOrd="1" destOrd="0" presId="urn:microsoft.com/office/officeart/2009/3/layout/StepUpProcess"/>
    <dgm:cxn modelId="{3593BD5D-0C41-4C96-A470-02039E0F4610}" type="presParOf" srcId="{C4A9A91E-BC5E-403C-8098-B2A71C4CBFB1}" destId="{87B34436-919D-49C9-9636-CA2FA70C1974}" srcOrd="2" destOrd="0" presId="urn:microsoft.com/office/officeart/2009/3/layout/StepUpProcess"/>
    <dgm:cxn modelId="{0A15C370-18F0-4DD6-89BD-C3CA52DCFE59}" type="presParOf" srcId="{8AEE1939-C5F3-48F9-A905-59886ECEA86B}" destId="{F0AD0779-F1CC-4E2A-BACB-1CA102B6E0C7}" srcOrd="3" destOrd="0" presId="urn:microsoft.com/office/officeart/2009/3/layout/StepUpProcess"/>
    <dgm:cxn modelId="{BBCE1290-C6E8-407C-B6DD-02F998BFE128}" type="presParOf" srcId="{F0AD0779-F1CC-4E2A-BACB-1CA102B6E0C7}" destId="{49696F08-3003-4D90-A8C0-58B205DBDD02}" srcOrd="0" destOrd="0" presId="urn:microsoft.com/office/officeart/2009/3/layout/StepUpProcess"/>
    <dgm:cxn modelId="{10584CAC-3D19-499B-B539-011FCA077581}" type="presParOf" srcId="{8AEE1939-C5F3-48F9-A905-59886ECEA86B}" destId="{B4AEB475-57EF-4653-9E2B-1DB25FDA72C1}" srcOrd="4" destOrd="0" presId="urn:microsoft.com/office/officeart/2009/3/layout/StepUpProcess"/>
    <dgm:cxn modelId="{A6F942FB-E272-474A-B6AC-9969DD94134C}" type="presParOf" srcId="{B4AEB475-57EF-4653-9E2B-1DB25FDA72C1}" destId="{5814EFA7-9AB9-4703-AF77-0E1F76D14B1B}" srcOrd="0" destOrd="0" presId="urn:microsoft.com/office/officeart/2009/3/layout/StepUpProcess"/>
    <dgm:cxn modelId="{6D9658F6-523A-4416-BE1B-4D347B21AF75}" type="presParOf" srcId="{B4AEB475-57EF-4653-9E2B-1DB25FDA72C1}" destId="{12BB9795-90BE-4407-9C1C-668C2608420B}" srcOrd="1" destOrd="0" presId="urn:microsoft.com/office/officeart/2009/3/layout/StepUpProcess"/>
    <dgm:cxn modelId="{C6ECBE93-4FCA-4FF4-A2FE-09D6B88C3901}" type="presParOf" srcId="{B4AEB475-57EF-4653-9E2B-1DB25FDA72C1}" destId="{47A1B001-1CCE-446F-B7E6-8A9777F01EAC}" srcOrd="2" destOrd="0" presId="urn:microsoft.com/office/officeart/2009/3/layout/StepUpProcess"/>
    <dgm:cxn modelId="{0939F2AC-4A72-4B20-BAF7-F3AB7319D65E}" type="presParOf" srcId="{8AEE1939-C5F3-48F9-A905-59886ECEA86B}" destId="{DCF218AC-B5AF-4880-A13B-B0A1E0F5EE7A}" srcOrd="5" destOrd="0" presId="urn:microsoft.com/office/officeart/2009/3/layout/StepUpProcess"/>
    <dgm:cxn modelId="{EE1C1FD0-6739-426B-B093-717D6BC29598}" type="presParOf" srcId="{DCF218AC-B5AF-4880-A13B-B0A1E0F5EE7A}" destId="{0DA079A5-B7B2-4CAE-8ABE-4207913AFC42}" srcOrd="0" destOrd="0" presId="urn:microsoft.com/office/officeart/2009/3/layout/StepUpProcess"/>
    <dgm:cxn modelId="{7CAF0F6D-2A73-4FFB-AE0E-E9FE0CC07504}" type="presParOf" srcId="{8AEE1939-C5F3-48F9-A905-59886ECEA86B}" destId="{987ECBB2-2B80-4849-ADE5-066D7CF25C39}" srcOrd="6" destOrd="0" presId="urn:microsoft.com/office/officeart/2009/3/layout/StepUpProcess"/>
    <dgm:cxn modelId="{A1E6528B-11FD-444B-BE79-CD21323AA19F}" type="presParOf" srcId="{987ECBB2-2B80-4849-ADE5-066D7CF25C39}" destId="{C1401D03-C402-4A2D-96E0-C77E73F61D56}" srcOrd="0" destOrd="0" presId="urn:microsoft.com/office/officeart/2009/3/layout/StepUpProcess"/>
    <dgm:cxn modelId="{8E764E7B-0D0F-4BBC-BA4D-223A1261DE32}" type="presParOf" srcId="{987ECBB2-2B80-4849-ADE5-066D7CF25C39}" destId="{1CA91A07-56D1-443E-BABB-73E5117F05E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0CB12-89CF-45D3-9F0D-680D156CD89E}">
      <dsp:nvSpPr>
        <dsp:cNvPr id="0" name=""/>
        <dsp:cNvSpPr/>
      </dsp:nvSpPr>
      <dsp:spPr>
        <a:xfrm rot="5400000">
          <a:off x="894828" y="122587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1E333D-3EC1-4135-B469-EBB3C43E0683}">
      <dsp:nvSpPr>
        <dsp:cNvPr id="0" name=""/>
        <dsp:cNvSpPr/>
      </dsp:nvSpPr>
      <dsp:spPr>
        <a:xfrm>
          <a:off x="607586" y="24038"/>
          <a:ext cx="1825118" cy="12775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Given a function</a:t>
          </a:r>
          <a:endParaRPr lang="zh-CN" altLang="en-US" sz="2200" kern="1200" dirty="0"/>
        </a:p>
      </dsp:txBody>
      <dsp:txXfrm>
        <a:off x="669961" y="86413"/>
        <a:ext cx="1700368" cy="1152773"/>
      </dsp:txXfrm>
    </dsp:sp>
    <dsp:sp modelId="{1D1C1EFA-1315-4F40-BDE4-9AB4AC8E8C5C}">
      <dsp:nvSpPr>
        <dsp:cNvPr id="0" name=""/>
        <dsp:cNvSpPr/>
      </dsp:nvSpPr>
      <dsp:spPr>
        <a:xfrm>
          <a:off x="2385847" y="158766"/>
          <a:ext cx="3018094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f(x) = x^2+ 2*x</a:t>
          </a:r>
          <a:endParaRPr lang="zh-CN" altLang="en-US" sz="2800" kern="1200" dirty="0"/>
        </a:p>
      </dsp:txBody>
      <dsp:txXfrm>
        <a:off x="2385847" y="158766"/>
        <a:ext cx="3018094" cy="1032550"/>
      </dsp:txXfrm>
    </dsp:sp>
    <dsp:sp modelId="{EE8EE8FC-1379-4DD9-89DB-77B1C3A05315}">
      <dsp:nvSpPr>
        <dsp:cNvPr id="0" name=""/>
        <dsp:cNvSpPr/>
      </dsp:nvSpPr>
      <dsp:spPr>
        <a:xfrm rot="5400000">
          <a:off x="2813807" y="266095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746DDC-AD1A-4D2A-92E2-36D6AA3F7F84}">
      <dsp:nvSpPr>
        <dsp:cNvPr id="0" name=""/>
        <dsp:cNvSpPr/>
      </dsp:nvSpPr>
      <dsp:spPr>
        <a:xfrm>
          <a:off x="2462176" y="1484874"/>
          <a:ext cx="1825118" cy="12775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Bind/Apply value</a:t>
          </a:r>
          <a:endParaRPr lang="zh-CN" altLang="en-US" sz="2200" kern="1200" dirty="0"/>
        </a:p>
      </dsp:txBody>
      <dsp:txXfrm>
        <a:off x="2524551" y="1547249"/>
        <a:ext cx="1700368" cy="1152773"/>
      </dsp:txXfrm>
    </dsp:sp>
    <dsp:sp modelId="{4BBADD88-5063-4B8B-9001-CFE356D7A8C6}">
      <dsp:nvSpPr>
        <dsp:cNvPr id="0" name=""/>
        <dsp:cNvSpPr/>
      </dsp:nvSpPr>
      <dsp:spPr>
        <a:xfrm>
          <a:off x="4259442" y="1568084"/>
          <a:ext cx="2980104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let x = 5</a:t>
          </a:r>
          <a:endParaRPr lang="zh-CN" altLang="en-US" sz="2800" kern="1200" dirty="0"/>
        </a:p>
      </dsp:txBody>
      <dsp:txXfrm>
        <a:off x="4259442" y="1568084"/>
        <a:ext cx="2980104" cy="1032550"/>
      </dsp:txXfrm>
    </dsp:sp>
    <dsp:sp modelId="{992DA571-422A-42D0-A841-F47EDC38FA69}">
      <dsp:nvSpPr>
        <dsp:cNvPr id="0" name=""/>
        <dsp:cNvSpPr/>
      </dsp:nvSpPr>
      <dsp:spPr>
        <a:xfrm>
          <a:off x="4381155" y="2894199"/>
          <a:ext cx="1825118" cy="12775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Get result</a:t>
          </a:r>
          <a:endParaRPr lang="zh-CN" altLang="en-US" sz="2200" kern="1200" dirty="0"/>
        </a:p>
      </dsp:txBody>
      <dsp:txXfrm>
        <a:off x="4443530" y="2956574"/>
        <a:ext cx="1700368" cy="1152773"/>
      </dsp:txXfrm>
    </dsp:sp>
    <dsp:sp modelId="{CF100160-F53C-4C5E-99FB-F4B7BE69EA04}">
      <dsp:nvSpPr>
        <dsp:cNvPr id="0" name=""/>
        <dsp:cNvSpPr/>
      </dsp:nvSpPr>
      <dsp:spPr>
        <a:xfrm>
          <a:off x="6136769" y="3041792"/>
          <a:ext cx="2810380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then f(x) = 35</a:t>
          </a:r>
          <a:endParaRPr lang="zh-CN" altLang="en-US" sz="2800" kern="1200" dirty="0"/>
        </a:p>
      </dsp:txBody>
      <dsp:txXfrm>
        <a:off x="6136769" y="3041792"/>
        <a:ext cx="2810380" cy="1032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2AD2C-317A-400E-9C0E-E231E97A35C8}">
      <dsp:nvSpPr>
        <dsp:cNvPr id="0" name=""/>
        <dsp:cNvSpPr/>
      </dsp:nvSpPr>
      <dsp:spPr>
        <a:xfrm>
          <a:off x="0" y="0"/>
          <a:ext cx="95670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4A340F-3859-4D5E-8411-0E9D004DD8DF}">
      <dsp:nvSpPr>
        <dsp:cNvPr id="0" name=""/>
        <dsp:cNvSpPr/>
      </dsp:nvSpPr>
      <dsp:spPr>
        <a:xfrm>
          <a:off x="0" y="0"/>
          <a:ext cx="1913407" cy="214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f(x)=</a:t>
          </a:r>
          <a:endParaRPr lang="zh-CN" altLang="en-US" sz="4800" kern="1200" dirty="0"/>
        </a:p>
      </dsp:txBody>
      <dsp:txXfrm>
        <a:off x="0" y="0"/>
        <a:ext cx="1913407" cy="2141976"/>
      </dsp:txXfrm>
    </dsp:sp>
    <dsp:sp modelId="{9D2CBF65-B166-4DA2-BF56-C792B8FBBC0E}">
      <dsp:nvSpPr>
        <dsp:cNvPr id="0" name=""/>
        <dsp:cNvSpPr/>
      </dsp:nvSpPr>
      <dsp:spPr>
        <a:xfrm>
          <a:off x="2056912" y="33468"/>
          <a:ext cx="7510122" cy="66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sin(x)^2</a:t>
          </a:r>
          <a:endParaRPr lang="zh-CN" altLang="en-US" sz="1800" kern="1200" dirty="0"/>
        </a:p>
      </dsp:txBody>
      <dsp:txXfrm>
        <a:off x="2056912" y="33468"/>
        <a:ext cx="7510122" cy="669367"/>
      </dsp:txXfrm>
    </dsp:sp>
    <dsp:sp modelId="{B65AE2E7-5D7E-404D-AD5F-F8A2D3F242D8}">
      <dsp:nvSpPr>
        <dsp:cNvPr id="0" name=""/>
        <dsp:cNvSpPr/>
      </dsp:nvSpPr>
      <dsp:spPr>
        <a:xfrm>
          <a:off x="1913407" y="702836"/>
          <a:ext cx="76536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3AA9FD-AA16-4E34-A1B1-CB9B472A093E}">
      <dsp:nvSpPr>
        <dsp:cNvPr id="0" name=""/>
        <dsp:cNvSpPr/>
      </dsp:nvSpPr>
      <dsp:spPr>
        <a:xfrm>
          <a:off x="2056912" y="736304"/>
          <a:ext cx="7510122" cy="66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sqrt</a:t>
          </a:r>
          <a:r>
            <a:rPr lang="en-US" altLang="zh-CN" sz="1800" kern="1200" dirty="0" smtClean="0"/>
            <a:t>[log(x)/log(x^2+1)]</a:t>
          </a:r>
          <a:endParaRPr lang="zh-CN" altLang="en-US" sz="1800" kern="1200" dirty="0"/>
        </a:p>
      </dsp:txBody>
      <dsp:txXfrm>
        <a:off x="2056912" y="736304"/>
        <a:ext cx="7510122" cy="669367"/>
      </dsp:txXfrm>
    </dsp:sp>
    <dsp:sp modelId="{85147387-5D25-4F2A-AF81-375E37A85D7B}">
      <dsp:nvSpPr>
        <dsp:cNvPr id="0" name=""/>
        <dsp:cNvSpPr/>
      </dsp:nvSpPr>
      <dsp:spPr>
        <a:xfrm>
          <a:off x="1913407" y="1405672"/>
          <a:ext cx="76536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2B787B9-19B4-45BA-A75D-8205E4940748}">
      <dsp:nvSpPr>
        <dsp:cNvPr id="0" name=""/>
        <dsp:cNvSpPr/>
      </dsp:nvSpPr>
      <dsp:spPr>
        <a:xfrm>
          <a:off x="2056912" y="1439140"/>
          <a:ext cx="7510122" cy="66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</a:t>
          </a:r>
          <a:endParaRPr lang="zh-CN" altLang="en-US" sz="1800" kern="1200" dirty="0"/>
        </a:p>
      </dsp:txBody>
      <dsp:txXfrm>
        <a:off x="2056912" y="1439140"/>
        <a:ext cx="7510122" cy="669367"/>
      </dsp:txXfrm>
    </dsp:sp>
    <dsp:sp modelId="{D1D7EC21-007D-4B3C-A1AB-9B2D765626F4}">
      <dsp:nvSpPr>
        <dsp:cNvPr id="0" name=""/>
        <dsp:cNvSpPr/>
      </dsp:nvSpPr>
      <dsp:spPr>
        <a:xfrm>
          <a:off x="1913407" y="2108508"/>
          <a:ext cx="76536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0C060D-04B8-4957-8583-0A7A6C5FE4DC}">
      <dsp:nvSpPr>
        <dsp:cNvPr id="0" name=""/>
        <dsp:cNvSpPr/>
      </dsp:nvSpPr>
      <dsp:spPr>
        <a:xfrm>
          <a:off x="0" y="2141976"/>
          <a:ext cx="95670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5A6B7C-5C78-42A8-8199-9A52DF44CD0E}">
      <dsp:nvSpPr>
        <dsp:cNvPr id="0" name=""/>
        <dsp:cNvSpPr/>
      </dsp:nvSpPr>
      <dsp:spPr>
        <a:xfrm>
          <a:off x="0" y="2141976"/>
          <a:ext cx="1913407" cy="214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g(x)=</a:t>
          </a:r>
          <a:endParaRPr lang="zh-CN" altLang="en-US" sz="4800" kern="1200" dirty="0"/>
        </a:p>
      </dsp:txBody>
      <dsp:txXfrm>
        <a:off x="0" y="2141976"/>
        <a:ext cx="1913407" cy="2141976"/>
      </dsp:txXfrm>
    </dsp:sp>
    <dsp:sp modelId="{71EEB3FD-E2B7-430B-BCC8-B752D76FF32E}">
      <dsp:nvSpPr>
        <dsp:cNvPr id="0" name=""/>
        <dsp:cNvSpPr/>
      </dsp:nvSpPr>
      <dsp:spPr>
        <a:xfrm>
          <a:off x="2056912" y="2195316"/>
          <a:ext cx="7510122" cy="106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x!</a:t>
          </a:r>
          <a:endParaRPr lang="zh-CN" altLang="en-US" sz="1800" kern="1200" dirty="0"/>
        </a:p>
      </dsp:txBody>
      <dsp:txXfrm>
        <a:off x="2056912" y="2195316"/>
        <a:ext cx="7510122" cy="1066804"/>
      </dsp:txXfrm>
    </dsp:sp>
    <dsp:sp modelId="{52E61533-39BE-4488-8CB6-F9E952DFAB0C}">
      <dsp:nvSpPr>
        <dsp:cNvPr id="0" name=""/>
        <dsp:cNvSpPr/>
      </dsp:nvSpPr>
      <dsp:spPr>
        <a:xfrm>
          <a:off x="1913407" y="3262121"/>
          <a:ext cx="76536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0658B2-91FF-4FAC-B389-6556BFAF3C7F}">
      <dsp:nvSpPr>
        <dsp:cNvPr id="0" name=""/>
        <dsp:cNvSpPr/>
      </dsp:nvSpPr>
      <dsp:spPr>
        <a:xfrm>
          <a:off x="2056912" y="3315461"/>
          <a:ext cx="1929125" cy="91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d>
                  <m:dPr>
                    <m:begChr m:val="{"/>
                    <m:endChr m:val=""/>
                    <m:ctrlPr>
                      <a:rPr lang="en-US" altLang="zh-CN" sz="180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en-US" altLang="zh-CN" sz="1800" i="1" kern="120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kern="120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kern="120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kern="12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eqArr>
                  </m:e>
                </m:d>
              </m:oMath>
            </m:oMathPara>
          </a14:m>
          <a:endParaRPr lang="zh-CN" altLang="en-US" sz="1800" kern="1200" dirty="0"/>
        </a:p>
      </dsp:txBody>
      <dsp:txXfrm>
        <a:off x="2056912" y="3315461"/>
        <a:ext cx="1929125" cy="914144"/>
      </dsp:txXfrm>
    </dsp:sp>
    <dsp:sp modelId="{F58104EA-7BA0-43E5-B47B-2999013F475F}">
      <dsp:nvSpPr>
        <dsp:cNvPr id="0" name=""/>
        <dsp:cNvSpPr/>
      </dsp:nvSpPr>
      <dsp:spPr>
        <a:xfrm>
          <a:off x="1913407" y="4229606"/>
          <a:ext cx="76536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C0810-6838-41CD-B333-A469C80B79A5}">
      <dsp:nvSpPr>
        <dsp:cNvPr id="0" name=""/>
        <dsp:cNvSpPr/>
      </dsp:nvSpPr>
      <dsp:spPr>
        <a:xfrm rot="5400000">
          <a:off x="1859173" y="530295"/>
          <a:ext cx="1221051" cy="10623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Evaluable</a:t>
          </a:r>
          <a:endParaRPr lang="zh-CN" altLang="en-US" sz="1000" kern="1200" dirty="0"/>
        </a:p>
      </dsp:txBody>
      <dsp:txXfrm rot="-5400000">
        <a:off x="2104085" y="641207"/>
        <a:ext cx="731227" cy="840491"/>
      </dsp:txXfrm>
    </dsp:sp>
    <dsp:sp modelId="{80974FB4-199C-4B13-9F2E-25F333A88E98}">
      <dsp:nvSpPr>
        <dsp:cNvPr id="0" name=""/>
        <dsp:cNvSpPr/>
      </dsp:nvSpPr>
      <dsp:spPr>
        <a:xfrm>
          <a:off x="3033093" y="695137"/>
          <a:ext cx="1362693" cy="73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3033093" y="695137"/>
        <a:ext cx="1362693" cy="732631"/>
      </dsp:txXfrm>
    </dsp:sp>
    <dsp:sp modelId="{5DD31DE1-D917-4A9D-9164-944316132343}">
      <dsp:nvSpPr>
        <dsp:cNvPr id="0" name=""/>
        <dsp:cNvSpPr/>
      </dsp:nvSpPr>
      <dsp:spPr>
        <a:xfrm rot="5400000">
          <a:off x="711873" y="530295"/>
          <a:ext cx="1221051" cy="10623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64000"/>
                <a:lumMod val="118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956785" y="641207"/>
        <a:ext cx="731227" cy="840491"/>
      </dsp:txXfrm>
    </dsp:sp>
    <dsp:sp modelId="{07759DCD-57A6-48E0-9306-4EC0915A6F91}">
      <dsp:nvSpPr>
        <dsp:cNvPr id="0" name=""/>
        <dsp:cNvSpPr/>
      </dsp:nvSpPr>
      <dsp:spPr>
        <a:xfrm rot="5400000">
          <a:off x="1283325" y="1566723"/>
          <a:ext cx="1221051" cy="10623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64000"/>
                <a:lumMod val="118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Pure</a:t>
          </a:r>
          <a:endParaRPr lang="zh-CN" altLang="en-US" sz="1400" kern="1200" dirty="0"/>
        </a:p>
      </dsp:txBody>
      <dsp:txXfrm rot="-5400000">
        <a:off x="1528237" y="1677635"/>
        <a:ext cx="731227" cy="840491"/>
      </dsp:txXfrm>
    </dsp:sp>
    <dsp:sp modelId="{ECB252A0-50DB-4DBE-B490-7B3F66DAB111}">
      <dsp:nvSpPr>
        <dsp:cNvPr id="0" name=""/>
        <dsp:cNvSpPr/>
      </dsp:nvSpPr>
      <dsp:spPr>
        <a:xfrm>
          <a:off x="0" y="1731565"/>
          <a:ext cx="1318736" cy="73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0" y="1731565"/>
        <a:ext cx="1318736" cy="732631"/>
      </dsp:txXfrm>
    </dsp:sp>
    <dsp:sp modelId="{9D59E070-7E61-49F8-A90F-8D110BBE34A5}">
      <dsp:nvSpPr>
        <dsp:cNvPr id="0" name=""/>
        <dsp:cNvSpPr/>
      </dsp:nvSpPr>
      <dsp:spPr>
        <a:xfrm rot="5400000">
          <a:off x="2430626" y="1566723"/>
          <a:ext cx="1221051" cy="10623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64000"/>
                <a:lumMod val="118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675538" y="1677635"/>
        <a:ext cx="731227" cy="840491"/>
      </dsp:txXfrm>
    </dsp:sp>
    <dsp:sp modelId="{B6C85CB7-E95E-4A30-AE15-4429BBF74815}">
      <dsp:nvSpPr>
        <dsp:cNvPr id="0" name=""/>
        <dsp:cNvSpPr/>
      </dsp:nvSpPr>
      <dsp:spPr>
        <a:xfrm rot="5400000">
          <a:off x="1859173" y="2603152"/>
          <a:ext cx="1221051" cy="10623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64000"/>
                <a:lumMod val="118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Stateless</a:t>
          </a:r>
          <a:endParaRPr lang="zh-CN" altLang="en-US" sz="1000" kern="1200" dirty="0"/>
        </a:p>
      </dsp:txBody>
      <dsp:txXfrm rot="-5400000">
        <a:off x="2104085" y="2714064"/>
        <a:ext cx="731227" cy="840491"/>
      </dsp:txXfrm>
    </dsp:sp>
    <dsp:sp modelId="{9290D72A-1437-4AAA-9EFA-306DDF230F87}">
      <dsp:nvSpPr>
        <dsp:cNvPr id="0" name=""/>
        <dsp:cNvSpPr/>
      </dsp:nvSpPr>
      <dsp:spPr>
        <a:xfrm>
          <a:off x="3033093" y="2767994"/>
          <a:ext cx="1362693" cy="73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3033093" y="2767994"/>
        <a:ext cx="1362693" cy="732631"/>
      </dsp:txXfrm>
    </dsp:sp>
    <dsp:sp modelId="{9AB93F8B-4608-46BE-9C6A-AA6D30E9F6CF}">
      <dsp:nvSpPr>
        <dsp:cNvPr id="0" name=""/>
        <dsp:cNvSpPr/>
      </dsp:nvSpPr>
      <dsp:spPr>
        <a:xfrm rot="5400000">
          <a:off x="711873" y="2603152"/>
          <a:ext cx="1221051" cy="10623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64000"/>
                <a:lumMod val="118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956785" y="2714064"/>
        <a:ext cx="731227" cy="8404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62B57-DE6C-408C-878C-72E95AEB4F52}">
      <dsp:nvSpPr>
        <dsp:cNvPr id="0" name=""/>
        <dsp:cNvSpPr/>
      </dsp:nvSpPr>
      <dsp:spPr>
        <a:xfrm>
          <a:off x="0" y="0"/>
          <a:ext cx="527638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1E3A31-7DB1-4780-9889-E1FEB421C1A8}">
      <dsp:nvSpPr>
        <dsp:cNvPr id="0" name=""/>
        <dsp:cNvSpPr/>
      </dsp:nvSpPr>
      <dsp:spPr>
        <a:xfrm>
          <a:off x="0" y="0"/>
          <a:ext cx="5276386" cy="53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Technology?</a:t>
          </a:r>
          <a:endParaRPr lang="zh-CN" altLang="en-US" sz="2400" kern="1200" dirty="0"/>
        </a:p>
      </dsp:txBody>
      <dsp:txXfrm>
        <a:off x="0" y="0"/>
        <a:ext cx="5276386" cy="538080"/>
      </dsp:txXfrm>
    </dsp:sp>
    <dsp:sp modelId="{059DF053-4313-41F2-A69B-26CCA7505D20}">
      <dsp:nvSpPr>
        <dsp:cNvPr id="0" name=""/>
        <dsp:cNvSpPr/>
      </dsp:nvSpPr>
      <dsp:spPr>
        <a:xfrm>
          <a:off x="0" y="538080"/>
          <a:ext cx="5276386" cy="0"/>
        </a:xfrm>
        <a:prstGeom prst="line">
          <a:avLst/>
        </a:prstGeom>
        <a:solidFill>
          <a:schemeClr val="accent5">
            <a:hueOff val="-875979"/>
            <a:satOff val="-5949"/>
            <a:lumOff val="-2484"/>
            <a:alphaOff val="0"/>
          </a:schemeClr>
        </a:solidFill>
        <a:ln w="9525" cap="rnd" cmpd="sng" algn="ctr">
          <a:solidFill>
            <a:schemeClr val="accent5">
              <a:hueOff val="-875979"/>
              <a:satOff val="-5949"/>
              <a:lumOff val="-2484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544B63-DB56-4EA3-B994-109DBD655341}">
      <dsp:nvSpPr>
        <dsp:cNvPr id="0" name=""/>
        <dsp:cNvSpPr/>
      </dsp:nvSpPr>
      <dsp:spPr>
        <a:xfrm>
          <a:off x="0" y="538080"/>
          <a:ext cx="5276386" cy="53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Pattern?</a:t>
          </a:r>
          <a:endParaRPr lang="zh-CN" altLang="en-US" sz="2400" kern="1200" dirty="0"/>
        </a:p>
      </dsp:txBody>
      <dsp:txXfrm>
        <a:off x="0" y="538080"/>
        <a:ext cx="5276386" cy="538080"/>
      </dsp:txXfrm>
    </dsp:sp>
    <dsp:sp modelId="{B8B52690-5340-4F41-8DD9-170771C57008}">
      <dsp:nvSpPr>
        <dsp:cNvPr id="0" name=""/>
        <dsp:cNvSpPr/>
      </dsp:nvSpPr>
      <dsp:spPr>
        <a:xfrm>
          <a:off x="0" y="1076161"/>
          <a:ext cx="5276386" cy="0"/>
        </a:xfrm>
        <a:prstGeom prst="line">
          <a:avLst/>
        </a:prstGeom>
        <a:solidFill>
          <a:schemeClr val="accent5">
            <a:hueOff val="-1751958"/>
            <a:satOff val="-11899"/>
            <a:lumOff val="-4967"/>
            <a:alphaOff val="0"/>
          </a:schemeClr>
        </a:solidFill>
        <a:ln w="9525" cap="rnd" cmpd="sng" algn="ctr">
          <a:solidFill>
            <a:schemeClr val="accent5">
              <a:hueOff val="-1751958"/>
              <a:satOff val="-11899"/>
              <a:lumOff val="-4967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E475D4-FD80-4280-A0DE-8ED5462D686D}">
      <dsp:nvSpPr>
        <dsp:cNvPr id="0" name=""/>
        <dsp:cNvSpPr/>
      </dsp:nvSpPr>
      <dsp:spPr>
        <a:xfrm>
          <a:off x="0" y="1076161"/>
          <a:ext cx="5276386" cy="53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Style?</a:t>
          </a:r>
          <a:endParaRPr lang="zh-CN" altLang="en-US" sz="2400" kern="1200" dirty="0"/>
        </a:p>
      </dsp:txBody>
      <dsp:txXfrm>
        <a:off x="0" y="1076161"/>
        <a:ext cx="5276386" cy="538080"/>
      </dsp:txXfrm>
    </dsp:sp>
    <dsp:sp modelId="{B1CFFE6B-34E0-4B0C-B352-682C974B93AF}">
      <dsp:nvSpPr>
        <dsp:cNvPr id="0" name=""/>
        <dsp:cNvSpPr/>
      </dsp:nvSpPr>
      <dsp:spPr>
        <a:xfrm>
          <a:off x="0" y="1614242"/>
          <a:ext cx="5276386" cy="0"/>
        </a:xfrm>
        <a:prstGeom prst="line">
          <a:avLst/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9525" cap="rnd" cmpd="sng" algn="ctr">
          <a:solidFill>
            <a:schemeClr val="accent5">
              <a:hueOff val="-2627937"/>
              <a:satOff val="-17848"/>
              <a:lumOff val="-7451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7880AA-6DCB-4054-A377-F8C05B590483}">
      <dsp:nvSpPr>
        <dsp:cNvPr id="0" name=""/>
        <dsp:cNvSpPr/>
      </dsp:nvSpPr>
      <dsp:spPr>
        <a:xfrm>
          <a:off x="0" y="1614242"/>
          <a:ext cx="5276386" cy="53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Convention?</a:t>
          </a:r>
          <a:endParaRPr lang="zh-CN" altLang="en-US" sz="2400" kern="1200" dirty="0"/>
        </a:p>
      </dsp:txBody>
      <dsp:txXfrm>
        <a:off x="0" y="1614242"/>
        <a:ext cx="5276386" cy="538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DC633-99CB-45AF-9C51-1C2FD0873C09}">
      <dsp:nvSpPr>
        <dsp:cNvPr id="0" name=""/>
        <dsp:cNvSpPr/>
      </dsp:nvSpPr>
      <dsp:spPr>
        <a:xfrm>
          <a:off x="2548" y="542203"/>
          <a:ext cx="3104433" cy="124177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Computation</a:t>
          </a:r>
          <a:endParaRPr lang="zh-CN" altLang="en-US" sz="2100" kern="1200" dirty="0"/>
        </a:p>
      </dsp:txBody>
      <dsp:txXfrm>
        <a:off x="623435" y="542203"/>
        <a:ext cx="1862660" cy="1241773"/>
      </dsp:txXfrm>
    </dsp:sp>
    <dsp:sp modelId="{1F944385-5A54-40A9-99F6-BB2C96895A20}">
      <dsp:nvSpPr>
        <dsp:cNvPr id="0" name=""/>
        <dsp:cNvSpPr/>
      </dsp:nvSpPr>
      <dsp:spPr>
        <a:xfrm>
          <a:off x="2796538" y="542203"/>
          <a:ext cx="3104433" cy="1241773"/>
        </a:xfrm>
        <a:prstGeom prst="chevron">
          <a:avLst/>
        </a:prstGeom>
        <a:gradFill rotWithShape="0">
          <a:gsLst>
            <a:gs pos="0">
              <a:schemeClr val="accent3">
                <a:hueOff val="5624522"/>
                <a:satOff val="1095"/>
                <a:lumOff val="5882"/>
                <a:alphaOff val="0"/>
                <a:tint val="64000"/>
                <a:lumMod val="118000"/>
              </a:schemeClr>
            </a:gs>
            <a:gs pos="100000">
              <a:schemeClr val="accent3">
                <a:hueOff val="5624522"/>
                <a:satOff val="1095"/>
                <a:lumOff val="5882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Functions</a:t>
          </a:r>
          <a:endParaRPr lang="zh-CN" altLang="en-US" sz="2100" kern="1200" dirty="0"/>
        </a:p>
      </dsp:txBody>
      <dsp:txXfrm>
        <a:off x="3417425" y="542203"/>
        <a:ext cx="1862660" cy="1241773"/>
      </dsp:txXfrm>
    </dsp:sp>
    <dsp:sp modelId="{C27459F1-DB9C-4742-9D30-D5041B1E360E}">
      <dsp:nvSpPr>
        <dsp:cNvPr id="0" name=""/>
        <dsp:cNvSpPr/>
      </dsp:nvSpPr>
      <dsp:spPr>
        <a:xfrm>
          <a:off x="5590528" y="542203"/>
          <a:ext cx="3104433" cy="1241773"/>
        </a:xfrm>
        <a:prstGeom prst="chevron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64000"/>
                <a:lumMod val="118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Evaluation</a:t>
          </a:r>
          <a:endParaRPr lang="zh-CN" altLang="en-US" sz="2100" kern="1200" dirty="0"/>
        </a:p>
      </dsp:txBody>
      <dsp:txXfrm>
        <a:off x="6211415" y="542203"/>
        <a:ext cx="1862660" cy="12417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D8903-05F8-41C6-A4B0-968D93B8316B}">
      <dsp:nvSpPr>
        <dsp:cNvPr id="0" name=""/>
        <dsp:cNvSpPr/>
      </dsp:nvSpPr>
      <dsp:spPr>
        <a:xfrm>
          <a:off x="0" y="0"/>
          <a:ext cx="825148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6FE9D-01B1-4BBE-80F6-4A9DF6947EB5}">
      <dsp:nvSpPr>
        <dsp:cNvPr id="0" name=""/>
        <dsp:cNvSpPr/>
      </dsp:nvSpPr>
      <dsp:spPr>
        <a:xfrm>
          <a:off x="0" y="0"/>
          <a:ext cx="1650296" cy="199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Paradigms</a:t>
          </a:r>
          <a:endParaRPr lang="zh-CN" altLang="en-US" sz="2200" kern="1200" dirty="0"/>
        </a:p>
      </dsp:txBody>
      <dsp:txXfrm>
        <a:off x="0" y="0"/>
        <a:ext cx="1650296" cy="1995399"/>
      </dsp:txXfrm>
    </dsp:sp>
    <dsp:sp modelId="{C81C489F-5C31-467E-A022-C3AEC41B0BA2}">
      <dsp:nvSpPr>
        <dsp:cNvPr id="0" name=""/>
        <dsp:cNvSpPr/>
      </dsp:nvSpPr>
      <dsp:spPr>
        <a:xfrm>
          <a:off x="1774068" y="18804"/>
          <a:ext cx="6477414" cy="37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Object-oriented</a:t>
          </a:r>
          <a:endParaRPr lang="zh-CN" altLang="en-US" sz="1700" kern="1200" dirty="0"/>
        </a:p>
      </dsp:txBody>
      <dsp:txXfrm>
        <a:off x="1774068" y="18804"/>
        <a:ext cx="6477414" cy="376085"/>
      </dsp:txXfrm>
    </dsp:sp>
    <dsp:sp modelId="{812F1B99-F604-456B-84B0-AAF1B1835F7E}">
      <dsp:nvSpPr>
        <dsp:cNvPr id="0" name=""/>
        <dsp:cNvSpPr/>
      </dsp:nvSpPr>
      <dsp:spPr>
        <a:xfrm>
          <a:off x="1650296" y="394890"/>
          <a:ext cx="6601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CA6576-AD4C-434B-AF85-168CDD8DEDEE}">
      <dsp:nvSpPr>
        <dsp:cNvPr id="0" name=""/>
        <dsp:cNvSpPr/>
      </dsp:nvSpPr>
      <dsp:spPr>
        <a:xfrm>
          <a:off x="1774068" y="413694"/>
          <a:ext cx="6477414" cy="37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Aspect-oriented</a:t>
          </a:r>
          <a:endParaRPr lang="zh-CN" altLang="en-US" sz="1700" kern="1200" dirty="0"/>
        </a:p>
      </dsp:txBody>
      <dsp:txXfrm>
        <a:off x="1774068" y="413694"/>
        <a:ext cx="6477414" cy="376085"/>
      </dsp:txXfrm>
    </dsp:sp>
    <dsp:sp modelId="{CA058E4A-8D61-46B8-B4F5-A5B3C9F2F1CF}">
      <dsp:nvSpPr>
        <dsp:cNvPr id="0" name=""/>
        <dsp:cNvSpPr/>
      </dsp:nvSpPr>
      <dsp:spPr>
        <a:xfrm>
          <a:off x="1650296" y="789780"/>
          <a:ext cx="6601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5A8579-C331-439C-ADFD-DBB6F76D5BCB}">
      <dsp:nvSpPr>
        <dsp:cNvPr id="0" name=""/>
        <dsp:cNvSpPr/>
      </dsp:nvSpPr>
      <dsp:spPr>
        <a:xfrm>
          <a:off x="1774068" y="808584"/>
          <a:ext cx="6477414" cy="37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Message-driven</a:t>
          </a:r>
          <a:endParaRPr lang="zh-CN" altLang="en-US" sz="1700" kern="1200" dirty="0"/>
        </a:p>
      </dsp:txBody>
      <dsp:txXfrm>
        <a:off x="1774068" y="808584"/>
        <a:ext cx="6477414" cy="376085"/>
      </dsp:txXfrm>
    </dsp:sp>
    <dsp:sp modelId="{82FFB256-2B73-42C0-B9AE-18C25C56F101}">
      <dsp:nvSpPr>
        <dsp:cNvPr id="0" name=""/>
        <dsp:cNvSpPr/>
      </dsp:nvSpPr>
      <dsp:spPr>
        <a:xfrm>
          <a:off x="1650296" y="1184670"/>
          <a:ext cx="6601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343D1C-E165-4938-853C-729262BBEE7A}">
      <dsp:nvSpPr>
        <dsp:cNvPr id="0" name=""/>
        <dsp:cNvSpPr/>
      </dsp:nvSpPr>
      <dsp:spPr>
        <a:xfrm>
          <a:off x="1774068" y="1203475"/>
          <a:ext cx="6477414" cy="37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Event-driven</a:t>
          </a:r>
          <a:endParaRPr lang="zh-CN" altLang="en-US" sz="1700" kern="1200" dirty="0"/>
        </a:p>
      </dsp:txBody>
      <dsp:txXfrm>
        <a:off x="1774068" y="1203475"/>
        <a:ext cx="6477414" cy="376085"/>
      </dsp:txXfrm>
    </dsp:sp>
    <dsp:sp modelId="{F59758DE-58FD-4EC1-9BDC-F7F798B05C29}">
      <dsp:nvSpPr>
        <dsp:cNvPr id="0" name=""/>
        <dsp:cNvSpPr/>
      </dsp:nvSpPr>
      <dsp:spPr>
        <a:xfrm>
          <a:off x="1650296" y="1579560"/>
          <a:ext cx="6601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F66061-D08D-4BFE-B35B-7A7FED43A9CE}">
      <dsp:nvSpPr>
        <dsp:cNvPr id="0" name=""/>
        <dsp:cNvSpPr/>
      </dsp:nvSpPr>
      <dsp:spPr>
        <a:xfrm>
          <a:off x="1774068" y="1598365"/>
          <a:ext cx="6477414" cy="376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Functional</a:t>
          </a:r>
          <a:endParaRPr lang="zh-CN" alt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774068" y="1598365"/>
        <a:ext cx="6477414" cy="376085"/>
      </dsp:txXfrm>
    </dsp:sp>
    <dsp:sp modelId="{004BE741-3082-4E66-97F9-6EB320ECB781}">
      <dsp:nvSpPr>
        <dsp:cNvPr id="0" name=""/>
        <dsp:cNvSpPr/>
      </dsp:nvSpPr>
      <dsp:spPr>
        <a:xfrm>
          <a:off x="1650296" y="1974451"/>
          <a:ext cx="66011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D8BC6-413B-45C4-93EA-527D41B1A6E8}">
      <dsp:nvSpPr>
        <dsp:cNvPr id="0" name=""/>
        <dsp:cNvSpPr/>
      </dsp:nvSpPr>
      <dsp:spPr>
        <a:xfrm>
          <a:off x="-4743408" y="-727071"/>
          <a:ext cx="5649904" cy="5649904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171D3-D41F-4AD1-8F37-DFC5E9EAE7B3}">
      <dsp:nvSpPr>
        <dsp:cNvPr id="0" name=""/>
        <dsp:cNvSpPr/>
      </dsp:nvSpPr>
      <dsp:spPr>
        <a:xfrm>
          <a:off x="396713" y="262151"/>
          <a:ext cx="8493168" cy="5246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Everything is (immutable)value</a:t>
          </a:r>
          <a:endParaRPr lang="zh-CN" altLang="en-US" sz="2700" kern="1200" dirty="0"/>
        </a:p>
      </dsp:txBody>
      <dsp:txXfrm>
        <a:off x="396713" y="262151"/>
        <a:ext cx="8493168" cy="524638"/>
      </dsp:txXfrm>
    </dsp:sp>
    <dsp:sp modelId="{D55A6CE3-659F-4D53-BC04-01B157FD776D}">
      <dsp:nvSpPr>
        <dsp:cNvPr id="0" name=""/>
        <dsp:cNvSpPr/>
      </dsp:nvSpPr>
      <dsp:spPr>
        <a:xfrm>
          <a:off x="68815" y="196571"/>
          <a:ext cx="655797" cy="655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558A9-7993-437F-A4CA-4FFBAB59077E}">
      <dsp:nvSpPr>
        <dsp:cNvPr id="0" name=""/>
        <dsp:cNvSpPr/>
      </dsp:nvSpPr>
      <dsp:spPr>
        <a:xfrm>
          <a:off x="772654" y="1048856"/>
          <a:ext cx="8117228" cy="524638"/>
        </a:xfrm>
        <a:prstGeom prst="rect">
          <a:avLst/>
        </a:prstGeom>
        <a:solidFill>
          <a:schemeClr val="accent2">
            <a:hueOff val="-332684"/>
            <a:satOff val="2054"/>
            <a:lumOff val="-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Avoiding side-effect</a:t>
          </a:r>
          <a:endParaRPr lang="zh-CN" altLang="en-US" sz="2700" kern="1200" dirty="0"/>
        </a:p>
      </dsp:txBody>
      <dsp:txXfrm>
        <a:off x="772654" y="1048856"/>
        <a:ext cx="8117228" cy="524638"/>
      </dsp:txXfrm>
    </dsp:sp>
    <dsp:sp modelId="{DF295430-8456-4978-A7A6-83C4BB4D11E5}">
      <dsp:nvSpPr>
        <dsp:cNvPr id="0" name=""/>
        <dsp:cNvSpPr/>
      </dsp:nvSpPr>
      <dsp:spPr>
        <a:xfrm>
          <a:off x="444755" y="983276"/>
          <a:ext cx="655797" cy="655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332684"/>
              <a:satOff val="2054"/>
              <a:lumOff val="-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320E0-DC65-43E7-9928-671759D84F12}">
      <dsp:nvSpPr>
        <dsp:cNvPr id="0" name=""/>
        <dsp:cNvSpPr/>
      </dsp:nvSpPr>
      <dsp:spPr>
        <a:xfrm>
          <a:off x="888037" y="1835561"/>
          <a:ext cx="8001844" cy="524638"/>
        </a:xfrm>
        <a:prstGeom prst="rect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Data-flow based</a:t>
          </a:r>
          <a:endParaRPr lang="zh-CN" altLang="en-US" sz="2700" kern="1200" dirty="0"/>
        </a:p>
      </dsp:txBody>
      <dsp:txXfrm>
        <a:off x="888037" y="1835561"/>
        <a:ext cx="8001844" cy="524638"/>
      </dsp:txXfrm>
    </dsp:sp>
    <dsp:sp modelId="{BC699C3B-BE38-4DEE-9C00-27A767273E4F}">
      <dsp:nvSpPr>
        <dsp:cNvPr id="0" name=""/>
        <dsp:cNvSpPr/>
      </dsp:nvSpPr>
      <dsp:spPr>
        <a:xfrm>
          <a:off x="560138" y="1769982"/>
          <a:ext cx="655797" cy="655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C862-F4EA-47F2-BFC4-F86AA0D8A2C2}">
      <dsp:nvSpPr>
        <dsp:cNvPr id="0" name=""/>
        <dsp:cNvSpPr/>
      </dsp:nvSpPr>
      <dsp:spPr>
        <a:xfrm>
          <a:off x="772654" y="2622267"/>
          <a:ext cx="8117228" cy="524638"/>
        </a:xfrm>
        <a:prstGeom prst="rect">
          <a:avLst/>
        </a:prstGeom>
        <a:solidFill>
          <a:schemeClr val="accent2">
            <a:hueOff val="-998051"/>
            <a:satOff val="6162"/>
            <a:lumOff val="-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Bottom-up style</a:t>
          </a:r>
          <a:endParaRPr lang="zh-CN" altLang="en-US" sz="2700" kern="1200" dirty="0"/>
        </a:p>
      </dsp:txBody>
      <dsp:txXfrm>
        <a:off x="772654" y="2622267"/>
        <a:ext cx="8117228" cy="524638"/>
      </dsp:txXfrm>
    </dsp:sp>
    <dsp:sp modelId="{86132807-DDCE-4F95-B9D8-55BF0FFA8EC7}">
      <dsp:nvSpPr>
        <dsp:cNvPr id="0" name=""/>
        <dsp:cNvSpPr/>
      </dsp:nvSpPr>
      <dsp:spPr>
        <a:xfrm>
          <a:off x="444755" y="2556687"/>
          <a:ext cx="655797" cy="655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98051"/>
              <a:satOff val="6162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69453-02E3-444D-BB5D-43FF2E16A21C}">
      <dsp:nvSpPr>
        <dsp:cNvPr id="0" name=""/>
        <dsp:cNvSpPr/>
      </dsp:nvSpPr>
      <dsp:spPr>
        <a:xfrm>
          <a:off x="396713" y="3408972"/>
          <a:ext cx="8493168" cy="524638"/>
        </a:xfrm>
        <a:prstGeom prst="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Massive recursions &amp; nested/chained calls</a:t>
          </a:r>
          <a:endParaRPr lang="zh-CN" altLang="en-US" sz="2700" kern="1200" dirty="0"/>
        </a:p>
      </dsp:txBody>
      <dsp:txXfrm>
        <a:off x="396713" y="3408972"/>
        <a:ext cx="8493168" cy="524638"/>
      </dsp:txXfrm>
    </dsp:sp>
    <dsp:sp modelId="{DBEC0ECF-5280-41A5-87A1-4045C1F7B3AC}">
      <dsp:nvSpPr>
        <dsp:cNvPr id="0" name=""/>
        <dsp:cNvSpPr/>
      </dsp:nvSpPr>
      <dsp:spPr>
        <a:xfrm>
          <a:off x="68815" y="3343392"/>
          <a:ext cx="655797" cy="655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62D57-0F6C-4703-BD7B-0569F1A0DC98}">
      <dsp:nvSpPr>
        <dsp:cNvPr id="0" name=""/>
        <dsp:cNvSpPr/>
      </dsp:nvSpPr>
      <dsp:spPr>
        <a:xfrm rot="5400000">
          <a:off x="607861" y="1304302"/>
          <a:ext cx="1261212" cy="209862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00EC61-3E39-4616-AA5D-5A91A2D10E4D}">
      <dsp:nvSpPr>
        <dsp:cNvPr id="0" name=""/>
        <dsp:cNvSpPr/>
      </dsp:nvSpPr>
      <dsp:spPr>
        <a:xfrm>
          <a:off x="397333" y="1931340"/>
          <a:ext cx="1894654" cy="16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Input</a:t>
          </a:r>
          <a:endParaRPr lang="zh-CN" altLang="en-US" sz="3100" kern="1200" dirty="0"/>
        </a:p>
      </dsp:txBody>
      <dsp:txXfrm>
        <a:off x="397333" y="1931340"/>
        <a:ext cx="1894654" cy="1660775"/>
      </dsp:txXfrm>
    </dsp:sp>
    <dsp:sp modelId="{0BE7792F-FEA6-450B-8F8D-224E8EC316FC}">
      <dsp:nvSpPr>
        <dsp:cNvPr id="0" name=""/>
        <dsp:cNvSpPr/>
      </dsp:nvSpPr>
      <dsp:spPr>
        <a:xfrm>
          <a:off x="1934506" y="1149799"/>
          <a:ext cx="357481" cy="35748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1874841"/>
                <a:satOff val="365"/>
                <a:lumOff val="1961"/>
                <a:alphaOff val="0"/>
                <a:tint val="98000"/>
                <a:lumMod val="114000"/>
              </a:schemeClr>
            </a:gs>
            <a:gs pos="100000">
              <a:schemeClr val="accent3">
                <a:hueOff val="1874841"/>
                <a:satOff val="365"/>
                <a:lumOff val="196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1874841"/>
              <a:satOff val="365"/>
              <a:lumOff val="1961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2CD948-DADE-4813-9773-09B72E63F440}">
      <dsp:nvSpPr>
        <dsp:cNvPr id="0" name=""/>
        <dsp:cNvSpPr/>
      </dsp:nvSpPr>
      <dsp:spPr>
        <a:xfrm rot="5400000">
          <a:off x="2927288" y="730358"/>
          <a:ext cx="1261212" cy="209862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3749681"/>
                <a:satOff val="730"/>
                <a:lumOff val="3922"/>
                <a:alphaOff val="0"/>
                <a:tint val="98000"/>
                <a:lumMod val="114000"/>
              </a:schemeClr>
            </a:gs>
            <a:gs pos="100000">
              <a:schemeClr val="accent3">
                <a:hueOff val="3749681"/>
                <a:satOff val="730"/>
                <a:lumOff val="392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3749681"/>
              <a:satOff val="730"/>
              <a:lumOff val="392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2894B8-5E8A-4FED-A8A1-A7B066C561F5}">
      <dsp:nvSpPr>
        <dsp:cNvPr id="0" name=""/>
        <dsp:cNvSpPr/>
      </dsp:nvSpPr>
      <dsp:spPr>
        <a:xfrm>
          <a:off x="2716760" y="1357396"/>
          <a:ext cx="1894654" cy="16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Mapper</a:t>
          </a:r>
          <a:endParaRPr lang="zh-CN" altLang="en-US" sz="3100" kern="1200" dirty="0"/>
        </a:p>
      </dsp:txBody>
      <dsp:txXfrm>
        <a:off x="2716760" y="1357396"/>
        <a:ext cx="1894654" cy="1660775"/>
      </dsp:txXfrm>
    </dsp:sp>
    <dsp:sp modelId="{87B34436-919D-49C9-9636-CA2FA70C1974}">
      <dsp:nvSpPr>
        <dsp:cNvPr id="0" name=""/>
        <dsp:cNvSpPr/>
      </dsp:nvSpPr>
      <dsp:spPr>
        <a:xfrm>
          <a:off x="4253933" y="575854"/>
          <a:ext cx="357481" cy="35748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5624522"/>
                <a:satOff val="1095"/>
                <a:lumOff val="5882"/>
                <a:alphaOff val="0"/>
                <a:tint val="98000"/>
                <a:lumMod val="114000"/>
              </a:schemeClr>
            </a:gs>
            <a:gs pos="100000">
              <a:schemeClr val="accent3">
                <a:hueOff val="5624522"/>
                <a:satOff val="1095"/>
                <a:lumOff val="588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5624522"/>
              <a:satOff val="1095"/>
              <a:lumOff val="588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14EFA7-9AB9-4703-AF77-0E1F76D14B1B}">
      <dsp:nvSpPr>
        <dsp:cNvPr id="0" name=""/>
        <dsp:cNvSpPr/>
      </dsp:nvSpPr>
      <dsp:spPr>
        <a:xfrm rot="5400000">
          <a:off x="5246715" y="156413"/>
          <a:ext cx="1261212" cy="209862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7499362"/>
                <a:satOff val="1459"/>
                <a:lumOff val="7843"/>
                <a:alphaOff val="0"/>
                <a:tint val="98000"/>
                <a:lumMod val="114000"/>
              </a:schemeClr>
            </a:gs>
            <a:gs pos="100000">
              <a:schemeClr val="accent3">
                <a:hueOff val="7499362"/>
                <a:satOff val="1459"/>
                <a:lumOff val="784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7499362"/>
              <a:satOff val="1459"/>
              <a:lumOff val="784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BB9795-90BE-4407-9C1C-668C2608420B}">
      <dsp:nvSpPr>
        <dsp:cNvPr id="0" name=""/>
        <dsp:cNvSpPr/>
      </dsp:nvSpPr>
      <dsp:spPr>
        <a:xfrm>
          <a:off x="5036187" y="783451"/>
          <a:ext cx="1894654" cy="16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Reducer</a:t>
          </a:r>
          <a:endParaRPr lang="zh-CN" altLang="en-US" sz="3100" kern="1200" dirty="0"/>
        </a:p>
      </dsp:txBody>
      <dsp:txXfrm>
        <a:off x="5036187" y="783451"/>
        <a:ext cx="1894654" cy="1660775"/>
      </dsp:txXfrm>
    </dsp:sp>
    <dsp:sp modelId="{47A1B001-1CCE-446F-B7E6-8A9777F01EAC}">
      <dsp:nvSpPr>
        <dsp:cNvPr id="0" name=""/>
        <dsp:cNvSpPr/>
      </dsp:nvSpPr>
      <dsp:spPr>
        <a:xfrm>
          <a:off x="6573360" y="1910"/>
          <a:ext cx="357481" cy="35748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9374203"/>
                <a:satOff val="1824"/>
                <a:lumOff val="9804"/>
                <a:alphaOff val="0"/>
                <a:tint val="98000"/>
                <a:lumMod val="114000"/>
              </a:schemeClr>
            </a:gs>
            <a:gs pos="100000">
              <a:schemeClr val="accent3">
                <a:hueOff val="9374203"/>
                <a:satOff val="1824"/>
                <a:lumOff val="980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9374203"/>
              <a:satOff val="1824"/>
              <a:lumOff val="980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01D03-C402-4A2D-96E0-C77E73F61D56}">
      <dsp:nvSpPr>
        <dsp:cNvPr id="0" name=""/>
        <dsp:cNvSpPr/>
      </dsp:nvSpPr>
      <dsp:spPr>
        <a:xfrm rot="5400000">
          <a:off x="7566142" y="-417530"/>
          <a:ext cx="1261212" cy="209862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11249043"/>
              <a:satOff val="2189"/>
              <a:lumOff val="11765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A91A07-56D1-443E-BABB-73E5117F05E7}">
      <dsp:nvSpPr>
        <dsp:cNvPr id="0" name=""/>
        <dsp:cNvSpPr/>
      </dsp:nvSpPr>
      <dsp:spPr>
        <a:xfrm>
          <a:off x="7355614" y="209507"/>
          <a:ext cx="1894654" cy="166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Output</a:t>
          </a:r>
          <a:endParaRPr lang="zh-CN" altLang="en-US" sz="3100" kern="1200" dirty="0"/>
        </a:p>
      </dsp:txBody>
      <dsp:txXfrm>
        <a:off x="7355614" y="209507"/>
        <a:ext cx="1894654" cy="1660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Functional Programming Explains</a:t>
            </a:r>
            <a:endParaRPr lang="zh-CN" altLang="en-US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Kimmy</a:t>
            </a:r>
            <a:r>
              <a:rPr lang="en-US" altLang="zh-CN" dirty="0" smtClean="0"/>
              <a:t> Leo @ CUIT &lt;KENPUSEY@OUTLOOK.COM&gt;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 World Example (2)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6880104" cy="28962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5003409"/>
            <a:ext cx="7113561" cy="9612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31126" y="1853248"/>
            <a:ext cx="19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//JavaScript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31126" y="5003409"/>
            <a:ext cx="19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//Ruby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Strengths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Declarative Style</a:t>
            </a:r>
          </a:p>
          <a:p>
            <a:pPr lvl="1"/>
            <a:r>
              <a:rPr lang="en-US" altLang="zh-CN" dirty="0" smtClean="0"/>
              <a:t>Clear / Simply</a:t>
            </a:r>
          </a:p>
          <a:p>
            <a:r>
              <a:rPr lang="en-US" altLang="zh-CN" sz="2800" dirty="0" smtClean="0"/>
              <a:t>Better List / KV-Map Processing</a:t>
            </a:r>
            <a:endParaRPr lang="en-US" altLang="zh-CN" sz="2600" dirty="0" smtClean="0"/>
          </a:p>
          <a:p>
            <a:pPr lvl="1"/>
            <a:r>
              <a:rPr lang="en-US" altLang="zh-CN" dirty="0" smtClean="0"/>
              <a:t>LISP (</a:t>
            </a:r>
            <a:r>
              <a:rPr lang="en-US" altLang="zh-CN" dirty="0" err="1" smtClean="0"/>
              <a:t>LISt</a:t>
            </a:r>
            <a:r>
              <a:rPr lang="en-US" altLang="zh-CN" dirty="0" smtClean="0"/>
              <a:t> Processing) (ancestor of functional programming)</a:t>
            </a:r>
          </a:p>
          <a:p>
            <a:pPr lvl="1"/>
            <a:r>
              <a:rPr lang="en-US" altLang="zh-CN" dirty="0" smtClean="0"/>
              <a:t>Real World Data Schema</a:t>
            </a:r>
            <a:endParaRPr lang="en-US" altLang="zh-CN" dirty="0"/>
          </a:p>
          <a:p>
            <a:r>
              <a:rPr lang="en-US" altLang="zh-CN" sz="2800" dirty="0" smtClean="0"/>
              <a:t>Better for Parallelism</a:t>
            </a:r>
            <a:endParaRPr lang="en-US" altLang="zh-CN" sz="2600" dirty="0" smtClean="0"/>
          </a:p>
          <a:p>
            <a:pPr lvl="1"/>
            <a:r>
              <a:rPr lang="en-US" altLang="zh-CN" dirty="0" smtClean="0"/>
              <a:t>Multicore(process / thread) System</a:t>
            </a:r>
          </a:p>
          <a:p>
            <a:pPr lvl="1"/>
            <a:r>
              <a:rPr lang="en-US" altLang="zh-CN" dirty="0" smtClean="0"/>
              <a:t>Distributing System</a:t>
            </a:r>
          </a:p>
          <a:p>
            <a:pPr lvl="1"/>
            <a:r>
              <a:rPr lang="en-US" altLang="zh-CN" dirty="0" smtClean="0"/>
              <a:t>and the trends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98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000726"/>
              </p:ext>
            </p:extLst>
          </p:nvPr>
        </p:nvGraphicFramePr>
        <p:xfrm>
          <a:off x="0" y="1506244"/>
          <a:ext cx="9439422" cy="359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294419" y="3999912"/>
            <a:ext cx="8061790" cy="2485294"/>
            <a:chOff x="421028" y="4098386"/>
            <a:chExt cx="7058466" cy="2466537"/>
          </a:xfrm>
        </p:grpSpPr>
        <p:sp>
          <p:nvSpPr>
            <p:cNvPr id="6" name="圆角矩形 5"/>
            <p:cNvSpPr/>
            <p:nvPr/>
          </p:nvSpPr>
          <p:spPr>
            <a:xfrm>
              <a:off x="421028" y="4824045"/>
              <a:ext cx="1463040" cy="7877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MainTask</a:t>
              </a:r>
              <a:endParaRPr lang="en-US" altLang="zh-CN" dirty="0" smtClean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234588" y="4110110"/>
              <a:ext cx="1533379" cy="5345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SubTask0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34588" y="4750190"/>
              <a:ext cx="1533379" cy="5345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SubTask1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241622" y="5390270"/>
              <a:ext cx="1533379" cy="5345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SubTask2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1622" y="6030350"/>
              <a:ext cx="1533379" cy="5345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SubTask3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18487" y="4098386"/>
              <a:ext cx="1533379" cy="5345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SubTask0-Result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18487" y="4738466"/>
              <a:ext cx="1533379" cy="5345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SubTask1-Result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25521" y="5378546"/>
              <a:ext cx="1533379" cy="5345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SubTask2-Result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125521" y="6018626"/>
              <a:ext cx="1533379" cy="5345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SubTask3-Result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016454" y="4824045"/>
              <a:ext cx="1463040" cy="7877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Main Result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67967" y="4365672"/>
              <a:ext cx="357554" cy="457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764450" y="5043265"/>
              <a:ext cx="357554" cy="457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3776343" y="5611837"/>
              <a:ext cx="357554" cy="457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3776343" y="6303492"/>
              <a:ext cx="357554" cy="457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6" idx="3"/>
              <a:endCxn id="7" idx="1"/>
            </p:cNvCxnSpPr>
            <p:nvPr/>
          </p:nvCxnSpPr>
          <p:spPr>
            <a:xfrm flipV="1">
              <a:off x="1884068" y="4377397"/>
              <a:ext cx="350520" cy="840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3"/>
              <a:endCxn id="8" idx="1"/>
            </p:cNvCxnSpPr>
            <p:nvPr/>
          </p:nvCxnSpPr>
          <p:spPr>
            <a:xfrm flipV="1">
              <a:off x="1884068" y="5017477"/>
              <a:ext cx="350520" cy="200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6" idx="3"/>
              <a:endCxn id="9" idx="1"/>
            </p:cNvCxnSpPr>
            <p:nvPr/>
          </p:nvCxnSpPr>
          <p:spPr>
            <a:xfrm>
              <a:off x="1884068" y="5217941"/>
              <a:ext cx="357554" cy="439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" idx="3"/>
              <a:endCxn id="10" idx="1"/>
            </p:cNvCxnSpPr>
            <p:nvPr/>
          </p:nvCxnSpPr>
          <p:spPr>
            <a:xfrm>
              <a:off x="1884068" y="5217941"/>
              <a:ext cx="357554" cy="107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1" idx="3"/>
              <a:endCxn id="15" idx="1"/>
            </p:cNvCxnSpPr>
            <p:nvPr/>
          </p:nvCxnSpPr>
          <p:spPr>
            <a:xfrm>
              <a:off x="5651866" y="4365673"/>
              <a:ext cx="364588" cy="85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5" idx="1"/>
            </p:cNvCxnSpPr>
            <p:nvPr/>
          </p:nvCxnSpPr>
          <p:spPr>
            <a:xfrm>
              <a:off x="5658900" y="5043265"/>
              <a:ext cx="357554" cy="17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3"/>
              <a:endCxn id="15" idx="1"/>
            </p:cNvCxnSpPr>
            <p:nvPr/>
          </p:nvCxnSpPr>
          <p:spPr>
            <a:xfrm flipV="1">
              <a:off x="5658900" y="5217941"/>
              <a:ext cx="357554" cy="42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3"/>
            </p:cNvCxnSpPr>
            <p:nvPr/>
          </p:nvCxnSpPr>
          <p:spPr>
            <a:xfrm flipV="1">
              <a:off x="5658900" y="5323448"/>
              <a:ext cx="342144" cy="962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8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Practical FP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000" i="1" dirty="0">
                <a:latin typeface="Consolas" panose="020B0609020204030204" pitchFamily="49" charset="0"/>
                <a:cs typeface="Consolas" panose="020B0609020204030204" pitchFamily="49" charset="0"/>
              </a:rPr>
              <a:t>Programming Language</a:t>
            </a:r>
          </a:p>
          <a:p>
            <a:pPr lvl="1"/>
            <a:r>
              <a:rPr lang="en-US" altLang="zh-CN" dirty="0"/>
              <a:t>LISPs </a:t>
            </a:r>
            <a:r>
              <a:rPr lang="en-US" altLang="zh-CN" dirty="0" smtClean="0"/>
              <a:t>( scheme </a:t>
            </a:r>
            <a:r>
              <a:rPr lang="en-US" altLang="zh-CN" dirty="0"/>
              <a:t>/ </a:t>
            </a:r>
            <a:r>
              <a:rPr lang="en-US" altLang="zh-CN" dirty="0" err="1"/>
              <a:t>Clojure</a:t>
            </a:r>
            <a:r>
              <a:rPr lang="en-US" altLang="zh-CN" dirty="0"/>
              <a:t> …)</a:t>
            </a:r>
          </a:p>
          <a:p>
            <a:pPr lvl="1"/>
            <a:r>
              <a:rPr lang="en-US" altLang="zh-CN" dirty="0"/>
              <a:t>MLs </a:t>
            </a:r>
            <a:r>
              <a:rPr lang="en-US" altLang="zh-CN" dirty="0" smtClean="0"/>
              <a:t>( Standard </a:t>
            </a:r>
            <a:r>
              <a:rPr lang="en-US" altLang="zh-CN" dirty="0"/>
              <a:t>ML / </a:t>
            </a:r>
            <a:r>
              <a:rPr lang="en-US" altLang="zh-CN" dirty="0" smtClean="0"/>
              <a:t>Haskell </a:t>
            </a:r>
            <a:r>
              <a:rPr lang="en-US" altLang="zh-CN" dirty="0"/>
              <a:t>/ F# …)</a:t>
            </a:r>
          </a:p>
          <a:p>
            <a:pPr lvl="1"/>
            <a:r>
              <a:rPr lang="en-US" altLang="zh-CN" dirty="0"/>
              <a:t>Others ( C++11 / Java 8 / </a:t>
            </a:r>
            <a:r>
              <a:rPr lang="en-US" altLang="zh-CN" dirty="0" err="1"/>
              <a:t>Scala</a:t>
            </a:r>
            <a:r>
              <a:rPr lang="en-US" altLang="zh-CN" dirty="0"/>
              <a:t> , Python / Ruby …)</a:t>
            </a:r>
          </a:p>
          <a:p>
            <a:r>
              <a:rPr lang="en-US" altLang="zh-CN" sz="3000" i="1" dirty="0">
                <a:latin typeface="Consolas" panose="020B0609020204030204" pitchFamily="49" charset="0"/>
                <a:cs typeface="Consolas" panose="020B0609020204030204" pitchFamily="49" charset="0"/>
              </a:rPr>
              <a:t>Facilities</a:t>
            </a:r>
          </a:p>
          <a:p>
            <a:pPr lvl="1"/>
            <a:r>
              <a:rPr lang="en-US" altLang="zh-CN" dirty="0" smtClean="0"/>
              <a:t>Anonymous Function ( </a:t>
            </a:r>
            <a:r>
              <a:rPr lang="en-US" altLang="zh-CN" dirty="0" err="1" smtClean="0"/>
              <a:t>a.k.a</a:t>
            </a:r>
            <a:r>
              <a:rPr lang="en-US" altLang="zh-CN" dirty="0" smtClean="0"/>
              <a:t> lambda expression )</a:t>
            </a:r>
          </a:p>
          <a:p>
            <a:pPr lvl="2"/>
            <a:r>
              <a:rPr lang="en-US" altLang="zh-CN" dirty="0" err="1" smtClean="0"/>
              <a:t>functor</a:t>
            </a:r>
            <a:r>
              <a:rPr lang="en-US" altLang="zh-CN" dirty="0" smtClean="0"/>
              <a:t> in early C++ &amp; anonymous internal class in java</a:t>
            </a:r>
          </a:p>
          <a:p>
            <a:pPr lvl="1"/>
            <a:r>
              <a:rPr lang="en-US" altLang="zh-CN" dirty="0" smtClean="0"/>
              <a:t>Closure</a:t>
            </a:r>
          </a:p>
          <a:p>
            <a:r>
              <a:rPr lang="en-US" altLang="zh-CN" sz="3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Libraries</a:t>
            </a:r>
          </a:p>
          <a:p>
            <a:pPr lvl="1"/>
            <a:r>
              <a:rPr lang="en-US" altLang="zh-CN" dirty="0" smtClean="0"/>
              <a:t>C++ STL Algorithms /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, Guava …</a:t>
            </a:r>
          </a:p>
          <a:p>
            <a:pPr lvl="1"/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3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e.g.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</a:p>
          <a:p>
            <a:pPr lvl="1"/>
            <a:r>
              <a:rPr lang="en-US" altLang="zh-CN" dirty="0" err="1"/>
              <a:t>Enumerable#map</a:t>
            </a:r>
            <a:r>
              <a:rPr lang="en-US" altLang="zh-CN" dirty="0"/>
              <a:t>(Ruby), map(Python), </a:t>
            </a:r>
            <a:r>
              <a:rPr lang="en-US" altLang="zh-CN" dirty="0" err="1"/>
              <a:t>std</a:t>
            </a:r>
            <a:r>
              <a:rPr lang="en-US" altLang="zh-CN" dirty="0"/>
              <a:t>::transform(C++)</a:t>
            </a:r>
          </a:p>
          <a:p>
            <a:pPr lvl="1"/>
            <a:r>
              <a:rPr lang="en-US" altLang="zh-CN" dirty="0" err="1"/>
              <a:t>Iterables.transform</a:t>
            </a:r>
            <a:r>
              <a:rPr lang="en-US" altLang="zh-CN" dirty="0"/>
              <a:t>(Java/Guava)</a:t>
            </a:r>
          </a:p>
          <a:p>
            <a:pPr lvl="1"/>
            <a:r>
              <a:rPr lang="en-US" altLang="zh-CN" dirty="0" err="1"/>
              <a:t>f</a:t>
            </a:r>
            <a:r>
              <a:rPr lang="en-US" altLang="zh-CN" dirty="0" err="1" smtClean="0"/>
              <a:t>oldl</a:t>
            </a:r>
            <a:r>
              <a:rPr lang="en-US" altLang="zh-CN" dirty="0" smtClean="0"/>
              <a:t>(Haskell)…</a:t>
            </a:r>
            <a:endParaRPr lang="en-US" altLang="zh-CN" dirty="0"/>
          </a:p>
          <a:p>
            <a:r>
              <a:rPr lang="en-US" altLang="zh-CN" dirty="0" smtClean="0"/>
              <a:t>Reduce</a:t>
            </a:r>
          </a:p>
          <a:p>
            <a:pPr lvl="1"/>
            <a:r>
              <a:rPr lang="en-US" altLang="zh-CN" dirty="0" err="1" smtClean="0"/>
              <a:t>Enumerable#reduce</a:t>
            </a:r>
            <a:r>
              <a:rPr lang="en-US" altLang="zh-CN" dirty="0" smtClean="0"/>
              <a:t>, reduce,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::accumulate …</a:t>
            </a:r>
          </a:p>
          <a:p>
            <a:r>
              <a:rPr lang="en-US" altLang="zh-CN" dirty="0" smtClean="0"/>
              <a:t>Filter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find_if</a:t>
            </a:r>
            <a:r>
              <a:rPr lang="en-US" altLang="zh-CN" dirty="0" smtClean="0"/>
              <a:t> …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70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Functional Programming is</a:t>
            </a:r>
          </a:p>
          <a:p>
            <a:pPr lvl="1"/>
            <a:r>
              <a:rPr lang="en-US" altLang="zh-CN" dirty="0" smtClean="0"/>
              <a:t>Just another programming 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</a:t>
            </a:r>
          </a:p>
          <a:p>
            <a:pPr lvl="2"/>
            <a:r>
              <a:rPr lang="en-US" altLang="zh-CN" dirty="0" smtClean="0"/>
              <a:t>A new way to organize &amp; express your thoughts</a:t>
            </a:r>
          </a:p>
          <a:p>
            <a:pPr lvl="1"/>
            <a:r>
              <a:rPr lang="en-US" altLang="zh-CN" dirty="0" smtClean="0"/>
              <a:t>Non-specific tool</a:t>
            </a:r>
          </a:p>
          <a:p>
            <a:pPr lvl="2"/>
            <a:r>
              <a:rPr lang="en-US" altLang="zh-CN" dirty="0" smtClean="0"/>
              <a:t>Depends on </a:t>
            </a:r>
            <a:r>
              <a:rPr lang="en-US" altLang="zh-CN" b="1" i="1" dirty="0" smtClean="0">
                <a:solidFill>
                  <a:srgbClr val="FF0000"/>
                </a:solidFill>
              </a:rPr>
              <a:t>NOTHING</a:t>
            </a:r>
            <a:r>
              <a:rPr lang="en-US" altLang="zh-CN" dirty="0" smtClean="0"/>
              <a:t> more than your language</a:t>
            </a:r>
          </a:p>
          <a:p>
            <a:pPr lvl="3"/>
            <a:r>
              <a:rPr lang="en-US" altLang="zh-CN" dirty="0" smtClean="0"/>
              <a:t>even in C / Assembly</a:t>
            </a:r>
          </a:p>
          <a:p>
            <a:pPr lvl="1"/>
            <a:r>
              <a:rPr lang="en-US" altLang="zh-CN" dirty="0" smtClean="0"/>
              <a:t>Handy, efficient.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93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Consolas" panose="020B0609020204030204" pitchFamily="49" charset="0"/>
              </a:rPr>
              <a:t>Wiki: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Functional Programming</a:t>
            </a:r>
          </a:p>
          <a:p>
            <a:r>
              <a:rPr lang="en-US" altLang="zh-CN" dirty="0" smtClean="0">
                <a:latin typeface="+mn-lt"/>
                <a:cs typeface="Consolas" panose="020B0609020204030204" pitchFamily="49" charset="0"/>
              </a:rPr>
              <a:t>Wiki: </a:t>
            </a:r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Programming Paradigms</a:t>
            </a:r>
          </a:p>
          <a:p>
            <a:r>
              <a:rPr lang="en-US" altLang="zh-CN" dirty="0" smtClean="0">
                <a:latin typeface="+mn-lt"/>
                <a:cs typeface="Consolas" panose="020B0609020204030204" pitchFamily="49" charset="0"/>
              </a:rPr>
              <a:t>Wiki: </a:t>
            </a:r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Lambda Calculus</a:t>
            </a:r>
          </a:p>
          <a:p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Elements of Programming</a:t>
            </a:r>
            <a:r>
              <a:rPr lang="en-US" altLang="zh-CN" dirty="0" smtClean="0"/>
              <a:t>: written by father of STL, thinking programs in mathematical way.</a:t>
            </a:r>
          </a:p>
          <a:p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SICP</a:t>
            </a:r>
            <a:r>
              <a:rPr lang="en-US" altLang="zh-CN" dirty="0" smtClean="0"/>
              <a:t>: introductive textbook of MIT CS Major, using 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Scheme</a:t>
            </a:r>
            <a:r>
              <a:rPr lang="en-US" altLang="zh-CN" dirty="0" smtClean="0"/>
              <a:t> to explain the art of programming</a:t>
            </a:r>
          </a:p>
          <a:p>
            <a:endParaRPr lang="zh-CN" altLang="en-US" dirty="0"/>
          </a:p>
        </p:txBody>
      </p:sp>
      <p:sp>
        <p:nvSpPr>
          <p:cNvPr id="9" name="内容占位符 6"/>
          <p:cNvSpPr>
            <a:spLocks noGrp="1"/>
          </p:cNvSpPr>
          <p:nvPr>
            <p:ph sz="half" idx="1"/>
          </p:nvPr>
        </p:nvSpPr>
        <p:spPr>
          <a:xfrm>
            <a:off x="5654495" y="2060575"/>
            <a:ext cx="4396339" cy="4195763"/>
          </a:xfrm>
        </p:spPr>
        <p:txBody>
          <a:bodyPr/>
          <a:lstStyle/>
          <a:p>
            <a:r>
              <a:rPr lang="en-US" altLang="zh-C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Well-Grounded Java Developer</a:t>
            </a:r>
            <a:r>
              <a:rPr lang="en-US" altLang="zh-CN" dirty="0" smtClean="0"/>
              <a:t>: Practical FP on JVM using Scala / Groovy and </a:t>
            </a:r>
            <a:r>
              <a:rPr lang="en-US" altLang="zh-CN" dirty="0" err="1" smtClean="0"/>
              <a:t>Clojure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4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1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y @</a:t>
            </a:r>
            <a:r>
              <a:rPr lang="en-US" altLang="zh-CN" dirty="0" err="1" smtClean="0"/>
              <a:t>KimmyLeo</a:t>
            </a:r>
            <a:r>
              <a:rPr lang="en-US" altLang="zh-CN" dirty="0"/>
              <a:t> </a:t>
            </a:r>
            <a:r>
              <a:rPr lang="en-US" altLang="zh-CN" dirty="0" smtClean="0"/>
              <a:t>&lt;kenpusney@outlook.com&gt;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8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M</a:t>
            </a:r>
            <a:r>
              <a:rPr lang="en-US" altLang="zh-CN" dirty="0" smtClean="0"/>
              <a:t>athematic Problem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89705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3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others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985165"/>
                  </p:ext>
                </p:extLst>
              </p:nvPr>
            </p:nvGraphicFramePr>
            <p:xfrm>
              <a:off x="483799" y="1835493"/>
              <a:ext cx="9567035" cy="428395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985165"/>
                  </p:ext>
                </p:extLst>
              </p:nvPr>
            </p:nvGraphicFramePr>
            <p:xfrm>
              <a:off x="483799" y="1835493"/>
              <a:ext cx="9567035" cy="428395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27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997714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Evaluable</a:t>
            </a:r>
          </a:p>
          <a:p>
            <a:pPr lvl="1"/>
            <a:r>
              <a:rPr lang="en-US" altLang="zh-CN" dirty="0" smtClean="0"/>
              <a:t>Always returns a specified value when given legal arguments</a:t>
            </a:r>
          </a:p>
          <a:p>
            <a:r>
              <a:rPr lang="en-US" altLang="zh-CN" dirty="0" smtClean="0"/>
              <a:t>Pure</a:t>
            </a:r>
          </a:p>
          <a:p>
            <a:pPr lvl="1"/>
            <a:r>
              <a:rPr lang="en-US" altLang="zh-CN" dirty="0" smtClean="0"/>
              <a:t>Returns strictly same value when given same legal input</a:t>
            </a:r>
          </a:p>
          <a:p>
            <a:r>
              <a:rPr lang="en-US" altLang="zh-CN" dirty="0" smtClean="0"/>
              <a:t>Stateless</a:t>
            </a:r>
          </a:p>
          <a:p>
            <a:pPr lvl="1"/>
            <a:r>
              <a:rPr lang="en-US" altLang="zh-CN" dirty="0" smtClean="0"/>
              <a:t>Function behavior dose not change.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4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Programming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50636512"/>
              </p:ext>
            </p:extLst>
          </p:nvPr>
        </p:nvGraphicFramePr>
        <p:xfrm>
          <a:off x="646111" y="1853248"/>
          <a:ext cx="5276387" cy="215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3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Programming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926787"/>
              </p:ext>
            </p:extLst>
          </p:nvPr>
        </p:nvGraphicFramePr>
        <p:xfrm>
          <a:off x="646111" y="3878996"/>
          <a:ext cx="8697510" cy="2326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08062770"/>
              </p:ext>
            </p:extLst>
          </p:nvPr>
        </p:nvGraphicFramePr>
        <p:xfrm>
          <a:off x="646111" y="1835493"/>
          <a:ext cx="8251483" cy="19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68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Programming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72" y="1853248"/>
            <a:ext cx="5638800" cy="2247900"/>
          </a:xfrm>
        </p:spPr>
      </p:pic>
    </p:spTree>
    <p:extLst>
      <p:ext uri="{BB962C8B-B14F-4D97-AF65-F5344CB8AC3E}">
        <p14:creationId xmlns:p14="http://schemas.microsoft.com/office/powerpoint/2010/main" val="18688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Principles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50896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5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 World Example (1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51" y="1853248"/>
            <a:ext cx="8812003" cy="173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1" y="3861266"/>
            <a:ext cx="9441522" cy="22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396</Words>
  <Application>Microsoft Office PowerPoint</Application>
  <PresentationFormat>宽屏</PresentationFormat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Cambria Math</vt:lpstr>
      <vt:lpstr>Century Gothic</vt:lpstr>
      <vt:lpstr>Consolas</vt:lpstr>
      <vt:lpstr>Wingdings 3</vt:lpstr>
      <vt:lpstr>离子</vt:lpstr>
      <vt:lpstr>Functional Programming Explains</vt:lpstr>
      <vt:lpstr>A Mathematic Problem</vt:lpstr>
      <vt:lpstr>Try others</vt:lpstr>
      <vt:lpstr>Functions</vt:lpstr>
      <vt:lpstr>Functional Programming</vt:lpstr>
      <vt:lpstr>Functional Programming</vt:lpstr>
      <vt:lpstr>Functional Programming</vt:lpstr>
      <vt:lpstr>Principles</vt:lpstr>
      <vt:lpstr>Real World Example (1)</vt:lpstr>
      <vt:lpstr>Real World Example (2)</vt:lpstr>
      <vt:lpstr>Strengths</vt:lpstr>
      <vt:lpstr>MapReduce</vt:lpstr>
      <vt:lpstr>Practical FP</vt:lpstr>
      <vt:lpstr>e.g.</vt:lpstr>
      <vt:lpstr>Summary…</vt:lpstr>
      <vt:lpstr>Reference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Explains</dc:title>
  <dc:creator>Kim Leo</dc:creator>
  <cp:lastModifiedBy>Kim Leo</cp:lastModifiedBy>
  <cp:revision>184</cp:revision>
  <dcterms:created xsi:type="dcterms:W3CDTF">2013-12-13T17:32:24Z</dcterms:created>
  <dcterms:modified xsi:type="dcterms:W3CDTF">2013-12-13T21:46:04Z</dcterms:modified>
</cp:coreProperties>
</file>