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758e8a99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758e8a99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758e8a99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758e8a99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758e8a99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758e8a99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rgbClr val="E6B8A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autodesk.com/products/eagle/free-download" TargetMode="External"/><Relationship Id="rId4" Type="http://schemas.openxmlformats.org/officeDocument/2006/relationships/hyperlink" Target="https://goo.gl/qxKHZ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EAGLE CAD &amp; PCB Design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Henry Kou and Evan Brown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Downloads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396475" y="1229875"/>
            <a:ext cx="7939800" cy="3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Eagle: </a:t>
            </a:r>
            <a:r>
              <a:rPr lang="en" sz="18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https://www.autodesk.com/products/eagle/free-download</a:t>
            </a: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Libraries: </a:t>
            </a:r>
            <a:r>
              <a:rPr lang="en" sz="18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https://goo.gl/qxKHZW</a:t>
            </a: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Add these libraries to the lbr folder of Eagle (after you download it)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Windows --&gt; C:\EAGLE {$version_num}\lbr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Mac --&gt;$EAGLEDIR/lbr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PCB?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0691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PCB is an acronym for printed circuit board.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 is a board that has traces that electrically connect the various connectors and components to each other.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Organized in layers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0775" y="2314575"/>
            <a:ext cx="2368151" cy="236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7425" y="2920675"/>
            <a:ext cx="2913276" cy="11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EAGLE? 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for PCB Design. Allows you to create a software model of your PCB so it can be manufactured.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