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6C1-487F-49E6-9FF7-202AF678E1D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8315-17F8-4EB8-B400-140C332E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https://norman3.github.io/papers/images/google_inception/f14.png for inception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58315-17F8-4EB8-B400-140C332ED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5188-4B58-4CDF-9859-0AB1E787C97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1ADD-B10C-429A-BDA3-7CF4290F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Recognition Training via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Sanders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6" y="986846"/>
            <a:ext cx="1889215" cy="1889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87" y="986846"/>
            <a:ext cx="1889214" cy="1889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30" y="986846"/>
            <a:ext cx="1889214" cy="1889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04" y="986846"/>
            <a:ext cx="1889214" cy="1889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" y="4022969"/>
            <a:ext cx="1889369" cy="1889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32" y="4022968"/>
            <a:ext cx="1889369" cy="1889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27" y="4022969"/>
            <a:ext cx="1889368" cy="1889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61" y="986846"/>
            <a:ext cx="1894742" cy="189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21" y="4022968"/>
            <a:ext cx="1891323" cy="1891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60" y="4022967"/>
            <a:ext cx="1889369" cy="18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CIFAR10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478"/>
            <a:ext cx="10515600" cy="39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does prove to be a valuable source of data for image recognition.</a:t>
            </a:r>
          </a:p>
          <a:p>
            <a:pPr lvl="1"/>
            <a:r>
              <a:rPr lang="en-US" dirty="0" smtClean="0"/>
              <a:t>The method used to gather data is no longer available, but others are.</a:t>
            </a:r>
          </a:p>
          <a:p>
            <a:r>
              <a:rPr lang="en-US" dirty="0" smtClean="0"/>
              <a:t>The </a:t>
            </a:r>
            <a:r>
              <a:rPr lang="en-US" dirty="0" err="1"/>
              <a:t>R</a:t>
            </a:r>
            <a:r>
              <a:rPr lang="en-US" dirty="0" err="1" smtClean="0"/>
              <a:t>eddit</a:t>
            </a:r>
            <a:r>
              <a:rPr lang="en-US" dirty="0" smtClean="0"/>
              <a:t> trained models are good at image recognition on </a:t>
            </a:r>
            <a:r>
              <a:rPr lang="en-US" dirty="0" err="1" smtClean="0"/>
              <a:t>Reddit</a:t>
            </a:r>
            <a:r>
              <a:rPr lang="en-US" dirty="0" smtClean="0"/>
              <a:t> images.</a:t>
            </a:r>
          </a:p>
          <a:p>
            <a:pPr lvl="1"/>
            <a:r>
              <a:rPr lang="en-US" dirty="0" smtClean="0"/>
              <a:t>Not as good as networks trained on curated-sets </a:t>
            </a:r>
            <a:r>
              <a:rPr lang="en-US" dirty="0"/>
              <a:t> </a:t>
            </a:r>
            <a:r>
              <a:rPr lang="en-US" dirty="0" smtClean="0"/>
              <a:t>at recognizing “Non-</a:t>
            </a:r>
            <a:r>
              <a:rPr lang="en-US" dirty="0" err="1"/>
              <a:t>R</a:t>
            </a:r>
            <a:r>
              <a:rPr lang="en-US" dirty="0" err="1" smtClean="0"/>
              <a:t>eddit</a:t>
            </a:r>
            <a:r>
              <a:rPr lang="en-US" dirty="0" smtClean="0"/>
              <a:t>” images &amp; vice versa.</a:t>
            </a:r>
          </a:p>
          <a:p>
            <a:pPr lvl="1"/>
            <a:r>
              <a:rPr lang="en-US" dirty="0" smtClean="0"/>
              <a:t>Possible applications for </a:t>
            </a:r>
            <a:r>
              <a:rPr lang="en-US" dirty="0" err="1" smtClean="0"/>
              <a:t>Reddit</a:t>
            </a:r>
            <a:r>
              <a:rPr lang="en-US" dirty="0" smtClean="0"/>
              <a:t> &amp; its users</a:t>
            </a:r>
          </a:p>
          <a:p>
            <a:pPr lvl="1"/>
            <a:r>
              <a:rPr lang="en-US" dirty="0" smtClean="0"/>
              <a:t>Not as applicable on “real-world” problems, but still somewhat effective.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 is a link aggregation site</a:t>
            </a:r>
          </a:p>
          <a:p>
            <a:pPr lvl="1"/>
            <a:r>
              <a:rPr lang="en-US" dirty="0" err="1" smtClean="0"/>
              <a:t>Subreddits</a:t>
            </a:r>
            <a:r>
              <a:rPr lang="en-US" dirty="0" smtClean="0"/>
              <a:t> are topic oriented sub-sites that users can post to.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subreddits</a:t>
            </a:r>
            <a:r>
              <a:rPr lang="en-US" dirty="0" smtClean="0"/>
              <a:t> are comprised of mostly image links.</a:t>
            </a:r>
          </a:p>
          <a:p>
            <a:pPr lvl="1"/>
            <a:r>
              <a:rPr lang="en-US" dirty="0" err="1" smtClean="0"/>
              <a:t>Subreddit</a:t>
            </a:r>
            <a:r>
              <a:rPr lang="en-US" dirty="0" smtClean="0"/>
              <a:t> moderation usually ensures that links are on-topic.</a:t>
            </a:r>
          </a:p>
          <a:p>
            <a:r>
              <a:rPr lang="en-US" dirty="0" smtClean="0"/>
              <a:t>Image recognition models require large, labeled training sets of images</a:t>
            </a:r>
          </a:p>
          <a:p>
            <a:pPr lvl="1"/>
            <a:r>
              <a:rPr lang="en-US" dirty="0" smtClean="0"/>
              <a:t>These datasets must be verified to be accurately labeled</a:t>
            </a:r>
          </a:p>
          <a:p>
            <a:pPr lvl="1"/>
            <a:r>
              <a:rPr lang="en-US" dirty="0" smtClean="0"/>
              <a:t>Hand annotation is time consuming, costly, and not very productive.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Can </a:t>
            </a:r>
            <a:r>
              <a:rPr lang="en-US" sz="4400" smtClean="0">
                <a:solidFill>
                  <a:srgbClr val="FF0000"/>
                </a:solidFill>
              </a:rPr>
              <a:t>we use the </a:t>
            </a:r>
            <a:r>
              <a:rPr lang="en-US" sz="4400" dirty="0" smtClean="0">
                <a:solidFill>
                  <a:srgbClr val="FF0000"/>
                </a:solidFill>
              </a:rPr>
              <a:t>(pre-labeled) images in a </a:t>
            </a:r>
            <a:r>
              <a:rPr lang="en-US" sz="4400" dirty="0" err="1" smtClean="0">
                <a:solidFill>
                  <a:srgbClr val="FF0000"/>
                </a:solidFill>
              </a:rPr>
              <a:t>subreddit</a:t>
            </a:r>
            <a:r>
              <a:rPr lang="en-US" sz="4400" dirty="0" smtClean="0">
                <a:solidFill>
                  <a:srgbClr val="FF0000"/>
                </a:solidFill>
              </a:rPr>
              <a:t> as a dataset?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provides an extensive API for interacting with most aspects of their site.</a:t>
            </a:r>
          </a:p>
          <a:p>
            <a:pPr lvl="1"/>
            <a:r>
              <a:rPr lang="en-US" dirty="0" smtClean="0"/>
              <a:t>Many libraries provide easy access to this API.</a:t>
            </a:r>
          </a:p>
          <a:p>
            <a:pPr lvl="1"/>
            <a:r>
              <a:rPr lang="en-US" dirty="0" smtClean="0"/>
              <a:t>PRAW (Python </a:t>
            </a:r>
            <a:r>
              <a:rPr lang="en-US" dirty="0" err="1" smtClean="0"/>
              <a:t>Reddit</a:t>
            </a:r>
            <a:r>
              <a:rPr lang="en-US" dirty="0" smtClean="0"/>
              <a:t> API Wrapper) is the most notable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Unfortunately, this changed majorly as of 4/11/18, but it’s ok.</a:t>
            </a:r>
            <a:endParaRPr lang="en-US" dirty="0" smtClean="0"/>
          </a:p>
          <a:p>
            <a:r>
              <a:rPr lang="en-US" dirty="0" smtClean="0"/>
              <a:t>Image recognition neural network models have become readily available in the past decade.</a:t>
            </a:r>
          </a:p>
          <a:p>
            <a:pPr lvl="1"/>
            <a:r>
              <a:rPr lang="en-US" dirty="0" smtClean="0"/>
              <a:t>Most </a:t>
            </a:r>
            <a:r>
              <a:rPr lang="en-US" dirty="0" smtClean="0"/>
              <a:t>use </a:t>
            </a:r>
            <a:r>
              <a:rPr lang="en-US" dirty="0" err="1" smtClean="0"/>
              <a:t>Tensorflow</a:t>
            </a:r>
            <a:r>
              <a:rPr lang="en-US" dirty="0" smtClean="0"/>
              <a:t> or a similar computer vision 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used </a:t>
            </a:r>
            <a:r>
              <a:rPr lang="en-US" dirty="0" err="1" smtClean="0"/>
              <a:t>TFlearn</a:t>
            </a:r>
            <a:r>
              <a:rPr lang="en-US" dirty="0" smtClean="0"/>
              <a:t>, an extension of </a:t>
            </a:r>
            <a:r>
              <a:rPr lang="en-US" dirty="0" err="1" smtClean="0"/>
              <a:t>Tensorflow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9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dataset to compare to a </a:t>
            </a:r>
            <a:r>
              <a:rPr lang="en-US" dirty="0" smtClean="0"/>
              <a:t>public, hand </a:t>
            </a:r>
            <a:r>
              <a:rPr lang="en-US" dirty="0"/>
              <a:t>annotated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Split those datasets in two, a testing set and a training set.</a:t>
            </a:r>
            <a:endParaRPr lang="en-US" dirty="0"/>
          </a:p>
          <a:p>
            <a:r>
              <a:rPr lang="en-US" dirty="0" smtClean="0"/>
              <a:t>Train an Image Recognition model on each training dataset.</a:t>
            </a:r>
          </a:p>
          <a:p>
            <a:r>
              <a:rPr lang="en-US" dirty="0" smtClean="0"/>
              <a:t>Evaluate the trained models on each of the testing 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the results, try to determine if the </a:t>
            </a:r>
            <a:r>
              <a:rPr lang="en-US" dirty="0" err="1" smtClean="0"/>
              <a:t>Reddit</a:t>
            </a:r>
            <a:r>
              <a:rPr lang="en-US" dirty="0" smtClean="0"/>
              <a:t> datasets produce similar trained networks.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Vs.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Kaggle</a:t>
            </a:r>
            <a:r>
              <a:rPr lang="en-US" dirty="0" smtClean="0"/>
              <a:t> Dogs Vs. Cats training set for the known “Good” dataset (25,000 images)</a:t>
            </a:r>
          </a:p>
          <a:p>
            <a:r>
              <a:rPr lang="en-US" dirty="0" smtClean="0"/>
              <a:t>Generated equal sized </a:t>
            </a:r>
            <a:r>
              <a:rPr lang="en-US" dirty="0" err="1" smtClean="0"/>
              <a:t>Reddit</a:t>
            </a:r>
            <a:r>
              <a:rPr lang="en-US" dirty="0" smtClean="0"/>
              <a:t> dataset from multiple </a:t>
            </a:r>
            <a:r>
              <a:rPr lang="en-US" dirty="0" err="1" smtClean="0"/>
              <a:t>subreddits</a:t>
            </a:r>
            <a:r>
              <a:rPr lang="en-US" dirty="0" smtClean="0"/>
              <a:t> (r/cats, r/dogs, and a few other smaller ones).</a:t>
            </a:r>
          </a:p>
          <a:p>
            <a:r>
              <a:rPr lang="en-US" dirty="0" smtClean="0"/>
              <a:t>Split them into testing and training sets.</a:t>
            </a:r>
          </a:p>
          <a:p>
            <a:r>
              <a:rPr lang="en-US" dirty="0" smtClean="0"/>
              <a:t>Fed training sets to 2 different </a:t>
            </a:r>
            <a:r>
              <a:rPr lang="en-US" dirty="0" smtClean="0"/>
              <a:t>models.</a:t>
            </a:r>
            <a:endParaRPr lang="en-US" dirty="0" smtClean="0"/>
          </a:p>
          <a:p>
            <a:pPr lvl="1"/>
            <a:r>
              <a:rPr lang="en-US" dirty="0" smtClean="0"/>
              <a:t>Simple CNN</a:t>
            </a:r>
          </a:p>
          <a:p>
            <a:pPr lvl="1"/>
            <a:r>
              <a:rPr lang="en-US" dirty="0" smtClean="0"/>
              <a:t>Inception V3</a:t>
            </a:r>
          </a:p>
        </p:txBody>
      </p:sp>
    </p:spTree>
    <p:extLst>
      <p:ext uri="{BB962C8B-B14F-4D97-AF65-F5344CB8AC3E}">
        <p14:creationId xmlns:p14="http://schemas.microsoft.com/office/powerpoint/2010/main" val="24692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65125"/>
            <a:ext cx="28575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2" y="365125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88" y="367690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2" y="3593367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88" y="364807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5933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0014" y="117232"/>
            <a:ext cx="3093786" cy="6683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107"/>
            <a:ext cx="6647979" cy="37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Vs. Cats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571"/>
            <a:ext cx="10515600" cy="41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to CIFAR10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CIFAR10 dataset</a:t>
            </a:r>
          </a:p>
          <a:p>
            <a:pPr lvl="1"/>
            <a:r>
              <a:rPr lang="en-US" dirty="0" smtClean="0"/>
              <a:t>60,000 images</a:t>
            </a:r>
          </a:p>
          <a:p>
            <a:pPr lvl="1"/>
            <a:r>
              <a:rPr lang="en-US" dirty="0" smtClean="0"/>
              <a:t>10 categories – Dog, Cat, Truck, Car, Plane, Frog, Deer, Horse, Ship, and Birds</a:t>
            </a:r>
          </a:p>
          <a:p>
            <a:r>
              <a:rPr lang="en-US" dirty="0" smtClean="0"/>
              <a:t>Generate “Reddit10” dataset</a:t>
            </a:r>
          </a:p>
          <a:p>
            <a:pPr lvl="1"/>
            <a:r>
              <a:rPr lang="en-US" dirty="0" smtClean="0"/>
              <a:t>Same categories</a:t>
            </a:r>
          </a:p>
          <a:p>
            <a:pPr lvl="1"/>
            <a:r>
              <a:rPr lang="en-US" dirty="0" smtClean="0"/>
              <a:t>Had some issues finding enough images</a:t>
            </a:r>
          </a:p>
          <a:p>
            <a:pPr lvl="2"/>
            <a:r>
              <a:rPr lang="en-US" dirty="0" smtClean="0"/>
              <a:t>Some </a:t>
            </a:r>
            <a:r>
              <a:rPr lang="en-US" dirty="0" err="1" smtClean="0"/>
              <a:t>subreddits</a:t>
            </a:r>
            <a:r>
              <a:rPr lang="en-US" dirty="0" smtClean="0"/>
              <a:t> aren’t that popular – Frogs and Deer namely.</a:t>
            </a:r>
          </a:p>
          <a:p>
            <a:r>
              <a:rPr lang="en-US" dirty="0" smtClean="0"/>
              <a:t>Split both datasets into 90% training, 10% test.</a:t>
            </a:r>
          </a:p>
          <a:p>
            <a:r>
              <a:rPr lang="en-US" dirty="0" smtClean="0"/>
              <a:t>Same models as Dogs Vs. Cats, although different output tensor shape.</a:t>
            </a:r>
          </a:p>
        </p:txBody>
      </p:sp>
    </p:spTree>
    <p:extLst>
      <p:ext uri="{BB962C8B-B14F-4D97-AF65-F5344CB8AC3E}">
        <p14:creationId xmlns:p14="http://schemas.microsoft.com/office/powerpoint/2010/main" val="39148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485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Image Recognition Training via Reddit</vt:lpstr>
      <vt:lpstr>The Main Idea</vt:lpstr>
      <vt:lpstr>How?</vt:lpstr>
      <vt:lpstr>The Plan</vt:lpstr>
      <vt:lpstr>Dogs Vs. Cats</vt:lpstr>
      <vt:lpstr>PowerPoint Presentation</vt:lpstr>
      <vt:lpstr>Neural Nets</vt:lpstr>
      <vt:lpstr>Dogs Vs. Cats Results</vt:lpstr>
      <vt:lpstr>Expansion to CIFAR10</vt:lpstr>
      <vt:lpstr>PowerPoint Presentation</vt:lpstr>
      <vt:lpstr>CIFAR10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2018-05-01T18:04:51Z</dcterms:created>
  <dcterms:modified xsi:type="dcterms:W3CDTF">2018-05-03T21:00:29Z</dcterms:modified>
</cp:coreProperties>
</file>