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aliyu_zakari@student.uml.edu" TargetMode="External"/><Relationship Id="rId4" Type="http://schemas.openxmlformats.org/officeDocument/2006/relationships/hyperlink" Target="https://github.com/kensand/ww1/releases/tag/0.0.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463450"/>
            <a:ext cx="5291400" cy="23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8 Alpha Prototype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WW1:Unraveled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Interface</a:t>
            </a:r>
            <a:r>
              <a:rPr lang="en"/>
              <a:t> , layout, Structure Presentation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100" y="57350"/>
            <a:ext cx="2877512" cy="287751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" type="subTitle"/>
          </p:nvPr>
        </p:nvSpPr>
        <p:spPr>
          <a:xfrm>
            <a:off x="465875" y="3948787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Aliyu Zakari, Kenneth Sanders, Jacob Stephens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58225" y="1135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in the Prototype 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686250"/>
            <a:ext cx="8520600" cy="417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The following are what we can present to you in this alpha stage of our project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400">
                <a:solidFill>
                  <a:srgbClr val="000000"/>
                </a:solidFill>
              </a:rPr>
              <a:t>The layout and structure website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Homepage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Char char="■"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Includes navigation bar to all chapters and their sections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Char char="■"/>
            </a:pPr>
            <a:r>
              <a:rPr lang="en">
                <a:solidFill>
                  <a:srgbClr val="000000"/>
                </a:solidFill>
              </a:rPr>
              <a:t>Includes interactive timeline to chapter and sections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Chapter 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Char char="■"/>
            </a:pPr>
            <a:r>
              <a:rPr lang="en">
                <a:solidFill>
                  <a:srgbClr val="000000"/>
                </a:solidFill>
              </a:rPr>
              <a:t>Includes chapter section navigation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Char char="■"/>
            </a:pPr>
            <a:r>
              <a:rPr lang="en">
                <a:solidFill>
                  <a:srgbClr val="000000"/>
                </a:solidFill>
              </a:rPr>
              <a:t>Includes end of chapter quiz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Quiz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Char char="■"/>
            </a:pPr>
            <a:r>
              <a:rPr lang="en">
                <a:solidFill>
                  <a:srgbClr val="000000"/>
                </a:solidFill>
              </a:rPr>
              <a:t>Includes layout of quiz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 M</a:t>
            </a:r>
            <a:r>
              <a:rPr lang="en">
                <a:solidFill>
                  <a:srgbClr val="000000"/>
                </a:solidFill>
              </a:rPr>
              <a:t>ultimedia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Char char="■"/>
            </a:pPr>
            <a:r>
              <a:rPr lang="en">
                <a:solidFill>
                  <a:srgbClr val="000000"/>
                </a:solidFill>
              </a:rPr>
              <a:t>Includes sample of videos, diagrams and maps.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What's</a:t>
            </a:r>
            <a:r>
              <a:rPr lang="en"/>
              <a:t> NOT in the Prototype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Since this website is going to be modular chapters 2-7 are missing, but are easy to </a:t>
            </a:r>
            <a:r>
              <a:rPr lang="en">
                <a:solidFill>
                  <a:srgbClr val="000000"/>
                </a:solidFill>
              </a:rPr>
              <a:t>implement</a:t>
            </a:r>
            <a:r>
              <a:rPr lang="en">
                <a:solidFill>
                  <a:srgbClr val="000000"/>
                </a:solidFill>
              </a:rPr>
              <a:t> in future iterations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Implemented Multimedia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Emailing Quiz Results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Citations and Sources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Mobile First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Portrait Screen orientation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400px X 768px for prototyping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Limits navigation bars and landscape media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Touch screen interface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mobile devices use touch screens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limit the use of hover over in favor of clicks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precise, smaller screen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larger buttons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navigation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font, limited scrolling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Larger images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Contact I</a:t>
            </a:r>
            <a:r>
              <a:rPr lang="en"/>
              <a:t>nfo </a:t>
            </a:r>
            <a:r>
              <a:rPr lang="en"/>
              <a:t>and Link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Aliyu Zakari (A</a:t>
            </a:r>
            <a:r>
              <a:rPr lang="en" sz="1400" u="sng">
                <a:solidFill>
                  <a:srgbClr val="000000"/>
                </a:solidFill>
                <a:hlinkClick r:id="rId3"/>
              </a:rPr>
              <a:t>liyu_Zakari@student.uml.edu</a:t>
            </a:r>
            <a:r>
              <a:rPr lang="en" sz="1400">
                <a:solidFill>
                  <a:srgbClr val="000000"/>
                </a:solidFill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Kenneth Sanders (Kenneth_Sanders@student.uml.edu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Jacob Stephens (Jacob_Stephens@student.uml.edu)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Link to prototype: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https://github.com/kensand/ww1/releases/tag/0.0.1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