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Website Alpha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Kenny Sanders, Jacob Stephens, Aliyu Zakari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did since Prototype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Redid color design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Finished content for Chapter 2 and 3 along with all the quizes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Built portable and responsive nav and footer for site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Built html files for all of Chapter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Experimented with SVGs for the some multimedia (map, timeline)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Problems and Solutions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 Lack of Before and After Media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Solution: Implement different types of interactive images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Problem: Looks like “standard history webpage”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Solution: Work on CSS, consult style guides and color schemes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Here to Beta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Finish chapter content for </a:t>
            </a:r>
            <a:r>
              <a:rPr lang="en"/>
              <a:t>remaining</a:t>
            </a:r>
            <a:r>
              <a:rPr lang="en"/>
              <a:t> chapters(4-7)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citations that link to work used.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Continue to add media and GUI Features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Continue working on UI aspect of the site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Find and create more multimedia content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Testing	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Quiz Questions: Too Hard, Confusing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 Interactivity: Can testing break the site?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Design aspects: Color and Fonts, Navigation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Multimedia: How much is needed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Text: Maximum amount of text in a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