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jpg"/><Relationship Id="rId4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jp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www.greatwar.co.uk" TargetMode="External"/><Relationship Id="rId4" Type="http://schemas.openxmlformats.org/officeDocument/2006/relationships/hyperlink" Target="http://www.firstworldwar.com/" TargetMode="External"/><Relationship Id="rId5" Type="http://schemas.openxmlformats.org/officeDocument/2006/relationships/hyperlink" Target="http://www.bbc.co.uk/schools/0/ww1/" TargetMode="External"/><Relationship Id="rId6" Type="http://schemas.openxmlformats.org/officeDocument/2006/relationships/image" Target="../media/image08.png"/><Relationship Id="rId7" Type="http://schemas.openxmlformats.org/officeDocument/2006/relationships/image" Target="../media/image07.png"/><Relationship Id="rId8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usnews.com/cmsmedia/df/e3/82d8711e4ff4ac630a4bd40b44c3/140723-editorial.jpg" TargetMode="External"/><Relationship Id="rId4" Type="http://schemas.openxmlformats.org/officeDocument/2006/relationships/hyperlink" Target="http://2.bp.blogspot.com/-_KPr59U72wU/Tct-MVbDJEI/AAAAAAAAABk/O2K4n8rDIKs/w1200-h630-p-k-nu/destroy%2Bthis%2Bmad%2Bbrute.jpg" TargetMode="External"/><Relationship Id="rId11" Type="http://schemas.openxmlformats.org/officeDocument/2006/relationships/hyperlink" Target="http://www.firstworldwar.com/" TargetMode="External"/><Relationship Id="rId10" Type="http://schemas.openxmlformats.org/officeDocument/2006/relationships/hyperlink" Target="http://www.greatwar.co.uk" TargetMode="External"/><Relationship Id="rId12" Type="http://schemas.openxmlformats.org/officeDocument/2006/relationships/hyperlink" Target="http://www.bbc.co.uk/schools/0/ww1/" TargetMode="External"/><Relationship Id="rId9" Type="http://schemas.openxmlformats.org/officeDocument/2006/relationships/hyperlink" Target="http://digitics.in/wp-content/uploads/2014/05/mobile_vs_desktop_internet.png" TargetMode="External"/><Relationship Id="rId5" Type="http://schemas.openxmlformats.org/officeDocument/2006/relationships/hyperlink" Target="https://s-media-cache-ak0.pinimg.com/236x/96/f2/71/96f2718778ae2b815fda42f516137df5.jpg" TargetMode="External"/><Relationship Id="rId6" Type="http://schemas.openxmlformats.org/officeDocument/2006/relationships/hyperlink" Target="https://images-na.ssl-images-amazon.com/images/I/31uT8opGysL._SX342_.jpg" TargetMode="External"/><Relationship Id="rId7" Type="http://schemas.openxmlformats.org/officeDocument/2006/relationships/hyperlink" Target="https://cdn1.vox-cdn.com/assets/4620775/postwar_europe.png" TargetMode="External"/><Relationship Id="rId8" Type="http://schemas.openxmlformats.org/officeDocument/2006/relationships/hyperlink" Target="https://media.mnn.com/assets/images/2015/05/kids-cellphones-school.jpg.653x0_q80_crop-smart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world war 1" id="54" name="Shape 54"/>
          <p:cNvPicPr preferRelativeResize="0"/>
          <p:nvPr/>
        </p:nvPicPr>
        <p:blipFill rotWithShape="1">
          <a:blip r:embed="rId3">
            <a:alphaModFix/>
          </a:blip>
          <a:srcRect b="0" l="0" r="0" t="18533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World War 1: Unraveled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71745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Kenneth Sanders, Jacob Stephens, Aliyu Zakari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plan to do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05825"/>
            <a:ext cx="8520600" cy="119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World War I is often neglected in modern history classes even though it was the cause of World War II and the shape of modern European nations.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goal is to create a website that is engaging that will aid in the education on this topic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08728"/>
            <a:ext cx="1419224" cy="21347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ww1 britain declares war on germany"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3750" y="3064775"/>
            <a:ext cx="1810249" cy="20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662450"/>
            <a:ext cx="8520600" cy="181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Lack of Education on WWI in American Education System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Lack of knowledge on the Global Impact of World War 1 (British Council)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Creating a mobile friendly educational site on this topic</a:t>
            </a:r>
          </a:p>
          <a:p>
            <a:pPr lvl="0" rtl="0">
              <a:spcBef>
                <a:spcPts val="260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dunce cap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8800" y="3008300"/>
            <a:ext cx="2135200" cy="21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will cover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536750"/>
            <a:ext cx="8520600" cy="207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Prewar Conditions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Each year of the war and major battles within each year.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Major non-war events like the Russian </a:t>
            </a:r>
            <a:r>
              <a:rPr lang="en"/>
              <a:t>Revolution and</a:t>
            </a:r>
            <a:r>
              <a:rPr lang="en"/>
              <a:t> Armenian Genocide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Post War and events leading up to World War 2</a:t>
            </a:r>
          </a:p>
        </p:txBody>
      </p:sp>
      <p:pic>
        <p:nvPicPr>
          <p:cNvPr descr="Image result for world war 1 map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8475" y="3371850"/>
            <a:ext cx="229552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we plan to do it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257850" y="1017725"/>
            <a:ext cx="8520600" cy="269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 side</a:t>
            </a:r>
            <a:r>
              <a:rPr lang="en"/>
              <a:t> website using javascript/css/html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Will be structured into 7 chapters, with 4 - 5 sections in each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Each chapter will include images and interactive modules.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Quiz at the end of each section, with the ability to mail the scores to a teacher or professor - we didn’t believe this needed to be secure, so it allowed us to not need a secure server.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074" y="3237825"/>
            <a:ext cx="5490575" cy="190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Audience and Use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266800" y="1017725"/>
            <a:ext cx="8520600" cy="20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Audience Target is High School Students and young Adults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Can be used as a classroom supplement or personal use.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Mobile UI easier for teenagers to use on phone versus Computer.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Will have desktop UI added on once the core site is created.</a:t>
            </a:r>
          </a:p>
        </p:txBody>
      </p:sp>
      <p:pic>
        <p:nvPicPr>
          <p:cNvPr descr="Image result for kids on phones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33775"/>
            <a:ext cx="2847975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obile development vs desktop"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2453" y="2961200"/>
            <a:ext cx="4131546" cy="21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Previous work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www.greatwar.co.uk</a:t>
            </a:r>
            <a:r>
              <a:rPr lang="en"/>
              <a:t> - Summarizes battlefields and helps plan trips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http://www.firstworldwar.com/</a:t>
            </a:r>
            <a:r>
              <a:rPr lang="en"/>
              <a:t> - Simplified details of WW1 with multimedia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http://www.bbc.co.uk/schools/0/ww1/</a:t>
            </a:r>
            <a:r>
              <a:rPr lang="en"/>
              <a:t> - WW1 educational site for younger children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6">
            <a:alphaModFix/>
          </a:blip>
          <a:srcRect b="0" l="0" r="21197" t="0"/>
          <a:stretch/>
        </p:blipFill>
        <p:spPr>
          <a:xfrm>
            <a:off x="0" y="2561500"/>
            <a:ext cx="3592424" cy="258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73349" y="2561499"/>
            <a:ext cx="3213199" cy="307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86538" y="2561500"/>
            <a:ext cx="3257456" cy="25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Image credits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http://www.usnews.com/cmsmedia/df/e3/82d8711e4ff4ac630a4bd40b44c3/140723-editorial.jpg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http://2.bp.blogspot.com/-_KPr59U72wU/Tct-MVbDJEI/AAAAAAAAABk/O2K4n8rDIKs/w1200-h630-p-k-nu/destroy%2Bthis%2Bmad%2Bbrute.jpg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https://s-media-cache-ak0.pinimg.com/236x/96/f2/71/96f2718778ae2b815fda42f516137df5.jpg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https://images-na.ssl-images-amazon.com/images/I/31uT8opGysL._SX342_.jpg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https://cdn1.vox-cdn.com/assets/4620775/postwar_europe.png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u="sng">
                <a:solidFill>
                  <a:schemeClr val="hlink"/>
                </a:solidFill>
                <a:hlinkClick r:id="rId8"/>
              </a:rPr>
              <a:t>https://media.mnn.com/assets/images/2015/05/kids-cellphones-school.jpg.653x0_q80_crop-smart.jpg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u="sng">
                <a:solidFill>
                  <a:schemeClr val="hlink"/>
                </a:solidFill>
                <a:hlinkClick r:id="rId9"/>
              </a:rPr>
              <a:t>http://digitics.in/wp-content/uploads/2014/05/mobile_vs_desktop_internet.png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u="sng">
                <a:solidFill>
                  <a:schemeClr val="accent5"/>
                </a:solidFill>
                <a:hlinkClick r:id="rId10"/>
              </a:rPr>
              <a:t>www.greatwar.co.uk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u="sng">
                <a:solidFill>
                  <a:schemeClr val="accent5"/>
                </a:solidFill>
                <a:hlinkClick r:id="rId11"/>
              </a:rPr>
              <a:t>http://www.firstworldwar.com/</a:t>
            </a:r>
          </a:p>
          <a:p>
            <a:pPr lvl="0">
              <a:spcBef>
                <a:spcPts val="0"/>
              </a:spcBef>
              <a:buNone/>
            </a:pPr>
            <a:r>
              <a:rPr lang="en" sz="1000" u="sng">
                <a:solidFill>
                  <a:schemeClr val="accent5"/>
                </a:solidFill>
                <a:hlinkClick r:id="rId12"/>
              </a:rPr>
              <a:t>http://www.bbc.co.uk/schools/0/ww1/</a:t>
            </a:r>
            <a:r>
              <a:rPr lang="en" sz="100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