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6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1" autoAdjust="0"/>
    <p:restoredTop sz="87345" autoAdjust="0"/>
  </p:normalViewPr>
  <p:slideViewPr>
    <p:cSldViewPr snapToGrid="0">
      <p:cViewPr varScale="1">
        <p:scale>
          <a:sx n="63" d="100"/>
          <a:sy n="63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B9852-DD5D-47D4-B529-0872AD29A2EA}" type="datetimeFigureOut">
              <a:rPr lang="en-US" smtClean="0"/>
              <a:t>08-Mar-20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AC5E2-7E6F-4950-8CF5-371E8255B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Discovery: To generate a model to reflect events seen (what we will be doing with the speech act data we are given (</a:t>
            </a:r>
            <a:r>
              <a:rPr lang="en-US" dirty="0" err="1"/>
              <a:t>i.e</a:t>
            </a:r>
            <a:r>
              <a:rPr lang="en-US" dirty="0"/>
              <a:t>: blue in flowchart)</a:t>
            </a:r>
          </a:p>
          <a:p>
            <a:r>
              <a:rPr lang="en-US" dirty="0"/>
              <a:t>Conformance: Checking whether a model and seen events reflect one another (</a:t>
            </a:r>
            <a:r>
              <a:rPr lang="en-US" dirty="0" err="1"/>
              <a:t>i.e</a:t>
            </a:r>
            <a:r>
              <a:rPr lang="en-US" dirty="0"/>
              <a:t>: can be used to anticipate problems, or predict collaboration paths)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C5E2-7E6F-4950-8CF5-371E8255B7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7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07F9-EDB9-43CF-88DC-0E51AEB5E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61F66-EADA-4FC3-8C6B-8705BFC5F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51674-A9EA-4176-A2CB-14ABEE4F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925-20D3-4779-B19B-C89593154448}" type="datetimeFigureOut">
              <a:rPr lang="en-US" smtClean="0"/>
              <a:t>08-Mar-20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FCAF6-E398-4DEC-98C2-DD9BD56F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E8A89-E68F-4C1D-9E34-E455576C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6241-1AE8-4910-B051-66C8381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3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7A28-E83C-4E7F-9E07-BF4DC047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0DB87-C0F4-405B-B685-09679F98B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53C88-2CB1-4290-A8DE-613A24A3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925-20D3-4779-B19B-C89593154448}" type="datetimeFigureOut">
              <a:rPr lang="en-US" smtClean="0"/>
              <a:t>08-Mar-20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CC07A-3B5F-4466-8BD8-3F07F736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FB612-F795-4B63-AA58-D4A6CFA2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6241-1AE8-4910-B051-66C8381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7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5778E7-271B-450D-A161-FD11DB517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5658C-6DFC-4142-B0A7-FE835058E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BFC36-02B1-4F2A-824E-03C421B7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925-20D3-4779-B19B-C89593154448}" type="datetimeFigureOut">
              <a:rPr lang="en-US" smtClean="0"/>
              <a:t>08-Mar-20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ACA72-349C-4408-AF30-EAFAF238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08699-F9FD-4885-9601-B4B69265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6241-1AE8-4910-B051-66C8381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AF484-53DF-4E6F-A0CD-7A25DCDA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54A6B-3481-4599-8866-B3D9F8910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C9663-B670-4464-9A55-0CF1439E5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925-20D3-4779-B19B-C89593154448}" type="datetimeFigureOut">
              <a:rPr lang="en-US" smtClean="0"/>
              <a:t>08-Mar-20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F1267-526F-41DE-B2D4-FE9AC50C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38742-3447-46EC-803E-D6C20D72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6241-1AE8-4910-B051-66C8381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012E-FCB6-46DC-9114-C102FCDD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D8FAC-9BC7-42DE-B9AC-4B35F0687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C4EA9-43B3-4A3C-B8F5-B40C3DB1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925-20D3-4779-B19B-C89593154448}" type="datetimeFigureOut">
              <a:rPr lang="en-US" smtClean="0"/>
              <a:t>08-Mar-20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DBBC-BB96-4B0E-ABFF-EF41BC8D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18BC4-8899-45E6-8F1F-BB43FB00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6241-1AE8-4910-B051-66C8381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5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20FD2-F8D3-434A-8088-E050B0430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480ED-7206-4A8D-84BC-751A09C72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B7ED4-7332-4697-B343-A1661165C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6E0BF-F3C4-4F94-830A-B9320AB3E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925-20D3-4779-B19B-C89593154448}" type="datetimeFigureOut">
              <a:rPr lang="en-US" smtClean="0"/>
              <a:t>08-Mar-20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D8F0D-88EF-47FD-B21E-485F40FD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802ED-9F01-4435-93F7-BE6997CE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6241-1AE8-4910-B051-66C8381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1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1806-CD98-4094-B026-CF29ACA6E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C514-04B4-4601-9B1A-AEBE4B433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F5905-6382-45EB-9C51-7E7DE417D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77578-E98F-4F8C-B628-094FB907A6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D5BD1-D1C9-4A53-BBAB-0D5A068A9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DDEC9A-55CC-4C84-9730-15D4F32D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925-20D3-4779-B19B-C89593154448}" type="datetimeFigureOut">
              <a:rPr lang="en-US" smtClean="0"/>
              <a:t>08-Mar-20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7801EF-5D3E-46CE-A913-70B5AB79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944C28-FC9B-4C1F-AB77-03392AE0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6241-1AE8-4910-B051-66C8381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3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FAD5-339A-456A-994A-C2EA5B44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427AC-CF52-4AD9-A7A7-89F81EF9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925-20D3-4779-B19B-C89593154448}" type="datetimeFigureOut">
              <a:rPr lang="en-US" smtClean="0"/>
              <a:t>08-Mar-20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2E82C-BB52-4DC7-BD0C-C14795DB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79B4D-39ED-45F4-BBE2-E147DC53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6241-1AE8-4910-B051-66C8381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2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2E03C-C625-4333-9253-15E6D213C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925-20D3-4779-B19B-C89593154448}" type="datetimeFigureOut">
              <a:rPr lang="en-US" smtClean="0"/>
              <a:t>08-Mar-20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86223-A06F-4ECF-AA87-114CB36D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3933B-41F3-4C8C-BBFD-F36BB0A8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6241-1AE8-4910-B051-66C8381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0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230A-AB42-4C6C-9D87-5583C113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6717C-F912-4C37-9EF9-B6528EDFA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0CEAB-A354-40BF-88F0-5EFC96B23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AB6FB-C8F8-4893-92BE-7B1DA493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925-20D3-4779-B19B-C89593154448}" type="datetimeFigureOut">
              <a:rPr lang="en-US" smtClean="0"/>
              <a:t>08-Mar-20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6FFF3-3485-4EF2-9CB0-398DD2D1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26203-CE2A-4C3E-BEF9-AD9FF68D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6241-1AE8-4910-B051-66C8381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3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F673-E8D3-457C-8D8C-07656EC3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9AA74-BFE8-45D1-8A42-5E80786D8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51618-97C9-4307-BD72-91610A3F3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918EF-E87B-4E3A-AC36-795A64CB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925-20D3-4779-B19B-C89593154448}" type="datetimeFigureOut">
              <a:rPr lang="en-US" smtClean="0"/>
              <a:t>08-Mar-20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497B3-9711-408A-BBE3-C6918DD3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CEB83-0B7A-4544-8556-8A88A32C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6241-1AE8-4910-B051-66C8381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8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A62918-C86A-433F-8912-55DE3E34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939AA-8F93-494A-A3F3-659B24366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CAD0B-A62F-4307-8882-5BF7F8DEA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40925-20D3-4779-B19B-C89593154448}" type="datetimeFigureOut">
              <a:rPr lang="en-US" smtClean="0"/>
              <a:t>08-Mar-20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CEC70-FAE0-4F5D-91CF-8FD9E0916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E80CC-A2F1-42CD-93FE-5076D80E4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86241-1AE8-4910-B051-66C8381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1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B3D7-58BB-4DF4-BEEE-E02E5158C6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Collaborative Speech Acts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2BDEF-6499-4756-89B2-DFE5447CC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58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ED63-8FC8-4FEE-8989-5AB5BDF8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39058-900E-4DCE-B0FC-B31B4E38F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//I will add a snippet of a causal net here</a:t>
            </a:r>
          </a:p>
        </p:txBody>
      </p:sp>
    </p:spTree>
    <p:extLst>
      <p:ext uri="{BB962C8B-B14F-4D97-AF65-F5344CB8AC3E}">
        <p14:creationId xmlns:p14="http://schemas.microsoft.com/office/powerpoint/2010/main" val="380094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8D48E-DC71-4DB0-A87A-DED5FD39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572E2-8F96-4061-9263-6B81FE28B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big-picture of goals and concepts.</a:t>
            </a:r>
          </a:p>
          <a:p>
            <a:r>
              <a:rPr lang="en-US" dirty="0"/>
              <a:t>Background information regarding the field.</a:t>
            </a:r>
          </a:p>
          <a:p>
            <a:r>
              <a:rPr lang="en-US" dirty="0"/>
              <a:t>Snippet of a model to get a feel for the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74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6767-6027-492B-856D-57CCD2C2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7E0EA-DB33-4C5E-9DB6-F310D1861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an appropriate method to automate creation of model.</a:t>
            </a:r>
          </a:p>
          <a:p>
            <a:r>
              <a:rPr lang="en-US" dirty="0"/>
              <a:t>Apply logic and model to data.</a:t>
            </a:r>
          </a:p>
        </p:txBody>
      </p:sp>
    </p:spTree>
    <p:extLst>
      <p:ext uri="{BB962C8B-B14F-4D97-AF65-F5344CB8AC3E}">
        <p14:creationId xmlns:p14="http://schemas.microsoft.com/office/powerpoint/2010/main" val="417422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9CC9-FBE7-4727-87E4-77D85AB4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013E4-F1B1-40D4-9E5A-7CF4BDB5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Solidify a method of reasoning about a session of collaborative acts.</a:t>
            </a:r>
          </a:p>
          <a:p>
            <a:r>
              <a:rPr lang="en-US" dirty="0"/>
              <a:t>Determining which modeling logic is appropriate to represent this type of domain </a:t>
            </a:r>
          </a:p>
        </p:txBody>
      </p:sp>
    </p:spTree>
    <p:extLst>
      <p:ext uri="{BB962C8B-B14F-4D97-AF65-F5344CB8AC3E}">
        <p14:creationId xmlns:p14="http://schemas.microsoft.com/office/powerpoint/2010/main" val="97426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B8D3-7803-4025-A870-A23F52A3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0F9DB-C4BE-4EAB-ABD8-60DEEEAC5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 Scheme of the collaborative acts, provided by Sunny.</a:t>
            </a:r>
          </a:p>
          <a:p>
            <a:r>
              <a:rPr lang="en-US" dirty="0"/>
              <a:t>Collaborative Data, in excel format.</a:t>
            </a:r>
          </a:p>
          <a:p>
            <a:r>
              <a:rPr lang="en-US" dirty="0"/>
              <a:t>Process Mining Textbook.</a:t>
            </a:r>
          </a:p>
        </p:txBody>
      </p:sp>
    </p:spTree>
    <p:extLst>
      <p:ext uri="{BB962C8B-B14F-4D97-AF65-F5344CB8AC3E}">
        <p14:creationId xmlns:p14="http://schemas.microsoft.com/office/powerpoint/2010/main" val="206261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18A1-5B33-4A8E-8877-674D415A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– Semester Goals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26386D-43F4-483B-970B-5A32EF267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171" y="1432491"/>
            <a:ext cx="7002629" cy="5251972"/>
          </a:xfrm>
        </p:spPr>
      </p:pic>
    </p:spTree>
    <p:extLst>
      <p:ext uri="{BB962C8B-B14F-4D97-AF65-F5344CB8AC3E}">
        <p14:creationId xmlns:p14="http://schemas.microsoft.com/office/powerpoint/2010/main" val="243878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0183-7322-4359-ADEB-35265D89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Speech 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C5CC5-A719-4DBD-86C7-126D9EDC3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utterances involved in the process of collaboration between two people.</a:t>
            </a:r>
          </a:p>
          <a:p>
            <a:r>
              <a:rPr lang="en-US" dirty="0"/>
              <a:t>Many categories: Relationship Management, Interaction Management, Information Management, Argumentation Management, Task Management, Tool Management, Other, Outside Activity.</a:t>
            </a:r>
          </a:p>
          <a:p>
            <a:r>
              <a:rPr lang="en-US" dirty="0"/>
              <a:t>Many different acts within those categories: Check comprehension, Elicit Opinion, Agree,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5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5922-C0F0-4D5B-82EE-F5FD671A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C526F-3D9C-46A3-8CAB-74C93684E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B623B-93D0-43B3-9764-F495CC02D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26" y="0"/>
            <a:ext cx="116547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4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1EC4-6BB2-4EBC-B1CD-15242459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Temporal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D30BE-5499-407F-BB25-6D9AEC117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the CTL we examined before in class.</a:t>
            </a:r>
          </a:p>
          <a:p>
            <a:r>
              <a:rPr lang="en-US" dirty="0"/>
              <a:t>Addition of new logics: </a:t>
            </a:r>
          </a:p>
          <a:p>
            <a:pPr lvl="1"/>
            <a:r>
              <a:rPr lang="en-US" dirty="0"/>
              <a:t>Release (R)</a:t>
            </a:r>
          </a:p>
          <a:p>
            <a:pPr lvl="1"/>
            <a:r>
              <a:rPr lang="en-US" dirty="0"/>
              <a:t>Weak Until (W)</a:t>
            </a:r>
          </a:p>
          <a:p>
            <a:pPr lvl="1"/>
            <a:r>
              <a:rPr lang="en-US" dirty="0"/>
              <a:t>Strong Release (M)</a:t>
            </a:r>
          </a:p>
          <a:p>
            <a:r>
              <a:rPr lang="en-US" dirty="0"/>
              <a:t>“Give Recall releases Check Reception” as an example</a:t>
            </a:r>
          </a:p>
        </p:txBody>
      </p:sp>
    </p:spTree>
    <p:extLst>
      <p:ext uri="{BB962C8B-B14F-4D97-AF65-F5344CB8AC3E}">
        <p14:creationId xmlns:p14="http://schemas.microsoft.com/office/powerpoint/2010/main" val="42754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4BD9-F5E1-49D7-A209-A567D33F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380AF-5FB7-4650-ADFA-5F20F18EB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“Process Mining aims to exploit event data […] to provide insights, identify bottlenecks, anticipate problems, […] and streamline processes.” - Wil van der Aalst</a:t>
            </a:r>
          </a:p>
          <a:p>
            <a:r>
              <a:rPr lang="en-US" dirty="0"/>
              <a:t>Discovery and Conformance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8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F3F3-CB60-486D-A93C-0CBF566B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Nets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DA08BB-50B0-41A0-9F68-51707F7084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Nodes and Causal Dependencies</a:t>
                </a:r>
              </a:p>
              <a:p>
                <a:r>
                  <a:rPr lang="en-US" dirty="0"/>
                  <a:t>Input/output Bindings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is the finite set of activities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start activity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is the end activity</a:t>
                </a:r>
              </a:p>
              <a:p>
                <a:pPr lvl="1"/>
                <a:r>
                  <a:rPr lang="en-US" dirty="0"/>
                  <a:t>D is a dependency relation</a:t>
                </a:r>
              </a:p>
              <a:p>
                <a:pPr lvl="1"/>
                <a:r>
                  <a:rPr lang="en-US" dirty="0"/>
                  <a:t>I is the possible input bindings</a:t>
                </a:r>
              </a:p>
              <a:p>
                <a:pPr lvl="1"/>
                <a:r>
                  <a:rPr lang="en-US" dirty="0"/>
                  <a:t>O is the possible output bindings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DA08BB-50B0-41A0-9F68-51707F7084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414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367</Words>
  <Application>Microsoft Office PowerPoint</Application>
  <PresentationFormat>Widescreen</PresentationFormat>
  <Paragraphs>44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Collaborative Speech Acts Modeling</vt:lpstr>
      <vt:lpstr>Objective</vt:lpstr>
      <vt:lpstr>Resources</vt:lpstr>
      <vt:lpstr>Flowchart – Semester Goals</vt:lpstr>
      <vt:lpstr>Collaborative Speech Act</vt:lpstr>
      <vt:lpstr>PowerPoint Presentation</vt:lpstr>
      <vt:lpstr>Linear Temporal Logic</vt:lpstr>
      <vt:lpstr>Process Mining</vt:lpstr>
      <vt:lpstr>Causal Nets</vt:lpstr>
      <vt:lpstr>PowerPoint Presentation</vt:lpstr>
      <vt:lpstr>Status Update</vt:lpstr>
      <vt:lpstr>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Collaborative Speech Acts</dc:title>
  <dc:creator>Kense Ning</dc:creator>
  <cp:lastModifiedBy>Kense Ning</cp:lastModifiedBy>
  <cp:revision>9</cp:revision>
  <dcterms:created xsi:type="dcterms:W3CDTF">2020-03-03T13:44:44Z</dcterms:created>
  <dcterms:modified xsi:type="dcterms:W3CDTF">2020-03-08T19:25:45Z</dcterms:modified>
</cp:coreProperties>
</file>