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5" r:id="rId6"/>
    <p:sldId id="271" r:id="rId7"/>
    <p:sldId id="259" r:id="rId8"/>
    <p:sldId id="260" r:id="rId9"/>
    <p:sldId id="265" r:id="rId10"/>
    <p:sldId id="261" r:id="rId11"/>
    <p:sldId id="262" r:id="rId12"/>
    <p:sldId id="266" r:id="rId13"/>
    <p:sldId id="267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7345" autoAdjust="0"/>
  </p:normalViewPr>
  <p:slideViewPr>
    <p:cSldViewPr snapToGrid="0">
      <p:cViewPr varScale="1">
        <p:scale>
          <a:sx n="75" d="100"/>
          <a:sy n="75" d="100"/>
        </p:scale>
        <p:origin x="12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9852-DD5D-47D4-B529-0872AD29A2E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C5E2-7E6F-4950-8CF5-371E8255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in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Discovery: To generate a model to reflect events seen (what we will be doing with the speech act data we are given (</a:t>
            </a:r>
            <a:r>
              <a:rPr lang="en-US" dirty="0" err="1"/>
              <a:t>i.e</a:t>
            </a:r>
            <a:r>
              <a:rPr lang="en-US" dirty="0"/>
              <a:t>: blue in flowchart)</a:t>
            </a:r>
          </a:p>
          <a:p>
            <a:r>
              <a:rPr lang="en-US" dirty="0"/>
              <a:t>Conformance: Checking whether a model and seen events reflect one another (</a:t>
            </a:r>
            <a:r>
              <a:rPr lang="en-US" dirty="0" err="1"/>
              <a:t>i.e</a:t>
            </a:r>
            <a:r>
              <a:rPr lang="en-US" dirty="0"/>
              <a:t>: can be used to anticipate problems, or predict collaboration paths)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different types of models</a:t>
            </a:r>
          </a:p>
          <a:p>
            <a:r>
              <a:rPr lang="en-US" dirty="0"/>
              <a:t>Seeing which ones represent the provided data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7F9-EDB9-43CF-88DC-0E51AEB5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61F66-EADA-4FC3-8C6B-8705BFC5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1674-A9EA-4176-A2CB-14ABEE4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CAF6-E398-4DEC-98C2-DD9BD56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8A89-E68F-4C1D-9E34-E455576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A28-E83C-4E7F-9E07-BF4DC04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0DB87-C0F4-405B-B685-09679F98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C88-2CB1-4290-A8DE-613A24A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C07A-3B5F-4466-8BD8-3F07F73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612-F795-4B63-AA58-D4A6CFA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778E7-271B-450D-A161-FD11DB517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658C-6DFC-4142-B0A7-FE835058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FC36-02B1-4F2A-824E-03C421B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A72-349C-4408-AF30-EAFAF23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8699-F9FD-4885-9601-B4B6926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F484-53DF-4E6F-A0CD-7A25DCD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A6B-3481-4599-8866-B3D9F891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9663-B670-4464-9A55-0CF1439E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1267-526F-41DE-B2D4-FE9AC50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8742-3447-46EC-803E-D6C20D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12E-FCB6-46DC-9114-C102FCD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8FAC-9BC7-42DE-B9AC-4B35F068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4EA9-43B3-4A3C-B8F5-B40C3DB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BC-BB96-4B0E-ABFF-EF41BC8D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BC4-8899-45E6-8F1F-BB43FB0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D2-F8D3-434A-8088-E050B04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80ED-7206-4A8D-84BC-751A09C7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7ED4-7332-4697-B343-A1661165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0BF-F3C4-4F94-830A-B9320AB3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8F0D-88EF-47FD-B21E-485F40F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802ED-9F01-4435-93F7-BE6997C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1806-CD98-4094-B026-CF29ACA6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514-04B4-4601-9B1A-AEBE4B43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5905-6382-45EB-9C51-7E7DE417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7578-E98F-4F8C-B628-094FB907A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BD1-D1C9-4A53-BBAB-0D5A068A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EC9A-55CC-4C84-9730-15D4F3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01EF-5D3E-46CE-A913-70B5AB7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44C28-FC9B-4C1F-AB77-03392AE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FAD5-339A-456A-994A-C2EA5B4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427AC-CF52-4AD9-A7A7-89F81EF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E82C-BB52-4DC7-BD0C-C14795D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9B4D-39ED-45F4-BBE2-E147DC5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2E03C-C625-4333-9253-15E6D213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86223-A06F-4ECF-AA87-114CB36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933B-41F3-4C8C-BBFD-F36BB0A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30A-AB42-4C6C-9D87-5583C11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17C-F912-4C37-9EF9-B6528EDF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CEAB-A354-40BF-88F0-5EFC96B2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6FB-C8F8-4893-92BE-7B1DA493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FFF3-3485-4EF2-9CB0-398DD2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6203-CE2A-4C3E-BEF9-AD9FF68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F673-E8D3-457C-8D8C-07656EC3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AA74-BFE8-45D1-8A42-5E80786D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1618-97C9-4307-BD72-91610A3F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18EF-E87B-4E3A-AC36-795A64CB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7B3-9711-408A-BBE3-C6918DD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B83-0B7A-4544-8556-8A88A32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62918-C86A-433F-8912-55DE3E3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39AA-8F93-494A-A3F3-659B2436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D0B-A62F-4307-8882-5BF7F8D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0925-20D3-4779-B19B-C8959315444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C70-FAE0-4F5D-91CF-8FD9E091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0CC-A2F1-42CD-93FE-5076D80E4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3D7-58BB-4DF4-BEEE-E02E5158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Speech Acts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BDEF-6499-4756-89B2-DFE5447CC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Kense</a:t>
            </a:r>
            <a:endParaRPr lang="en-US" dirty="0"/>
          </a:p>
          <a:p>
            <a:r>
              <a:rPr lang="en-US" dirty="0"/>
              <a:t>Abdallah </a:t>
            </a:r>
            <a:r>
              <a:rPr lang="en-US" dirty="0" err="1"/>
              <a:t>Itani</a:t>
            </a:r>
            <a:endParaRPr lang="en-US" dirty="0"/>
          </a:p>
          <a:p>
            <a:r>
              <a:rPr lang="en-US" dirty="0"/>
              <a:t>Kevin Adea</a:t>
            </a:r>
          </a:p>
        </p:txBody>
      </p:sp>
    </p:spTree>
    <p:extLst>
      <p:ext uri="{BB962C8B-B14F-4D97-AF65-F5344CB8AC3E}">
        <p14:creationId xmlns:p14="http://schemas.microsoft.com/office/powerpoint/2010/main" val="19496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EC4-6BB2-4EBC-B1CD-1524245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30BE-5499-407F-BB25-6D9AEC1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CTL we examined before in class.</a:t>
            </a:r>
          </a:p>
          <a:p>
            <a:r>
              <a:rPr lang="en-US" dirty="0"/>
              <a:t>Addition of new logics: </a:t>
            </a:r>
          </a:p>
          <a:p>
            <a:pPr lvl="1"/>
            <a:r>
              <a:rPr lang="en-US" dirty="0"/>
              <a:t>Release (R)</a:t>
            </a:r>
          </a:p>
          <a:p>
            <a:pPr lvl="1"/>
            <a:r>
              <a:rPr lang="en-US" dirty="0"/>
              <a:t>Weak Until (W)</a:t>
            </a:r>
          </a:p>
          <a:p>
            <a:pPr lvl="1"/>
            <a:r>
              <a:rPr lang="en-US" dirty="0"/>
              <a:t>Strong Release (M)</a:t>
            </a:r>
          </a:p>
          <a:p>
            <a:r>
              <a:rPr lang="en-US" dirty="0"/>
              <a:t>“Give Recall releases Check Reception” as an example</a:t>
            </a:r>
          </a:p>
        </p:txBody>
      </p:sp>
    </p:spTree>
    <p:extLst>
      <p:ext uri="{BB962C8B-B14F-4D97-AF65-F5344CB8AC3E}">
        <p14:creationId xmlns:p14="http://schemas.microsoft.com/office/powerpoint/2010/main" val="4275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BD9-F5E1-49D7-A209-A567D33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80AF-5FB7-4650-ADFA-5F20F18E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Mining aims to exploit event data […] to provide insights, identify bottlenecks, anticipate problems, […] and streamline processes.” - Wil van der Aalst</a:t>
            </a:r>
          </a:p>
          <a:p>
            <a:r>
              <a:rPr lang="en-US" dirty="0"/>
              <a:t>Discovery and Conformance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3F3-CB60-486D-A93C-0CBF566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and Causal Dependencies</a:t>
                </a:r>
              </a:p>
              <a:p>
                <a:r>
                  <a:rPr lang="en-US" dirty="0"/>
                  <a:t>Input/output Bindings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is the finite set of activities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end activity</a:t>
                </a:r>
              </a:p>
              <a:p>
                <a:pPr lvl="1"/>
                <a:r>
                  <a:rPr lang="en-US" dirty="0"/>
                  <a:t>D is a dependency relation</a:t>
                </a:r>
              </a:p>
              <a:p>
                <a:pPr lvl="1"/>
                <a:r>
                  <a:rPr lang="en-US" dirty="0"/>
                  <a:t>I is the possible input bindings</a:t>
                </a:r>
              </a:p>
              <a:p>
                <a:pPr lvl="1"/>
                <a:r>
                  <a:rPr lang="en-US" dirty="0"/>
                  <a:t>O is the possible output bindings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D63-8FC8-4FEE-8989-5AB5BDF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9058-900E-4DCE-B0FC-B31B4E38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//I will add a snippet of a causal net here</a:t>
            </a:r>
          </a:p>
        </p:txBody>
      </p:sp>
    </p:spTree>
    <p:extLst>
      <p:ext uri="{BB962C8B-B14F-4D97-AF65-F5344CB8AC3E}">
        <p14:creationId xmlns:p14="http://schemas.microsoft.com/office/powerpoint/2010/main" val="38009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5ED8-5708-4AFF-8CEB-67B6808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8DE5-2887-468C-9D8D-75539BF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big-picture of goals and concepts.</a:t>
            </a:r>
          </a:p>
          <a:p>
            <a:pPr lvl="1"/>
            <a:r>
              <a:rPr lang="en-US" dirty="0"/>
              <a:t>Solidify a method of reasoning about a session of collaborative acts.</a:t>
            </a:r>
          </a:p>
          <a:p>
            <a:pPr lvl="1"/>
            <a:r>
              <a:rPr lang="en-US" dirty="0"/>
              <a:t>Determining which modeling logic is appropriate to represent this type of domain </a:t>
            </a:r>
          </a:p>
          <a:p>
            <a:r>
              <a:rPr lang="en-US" dirty="0"/>
              <a:t>Background information regarding the field.</a:t>
            </a:r>
          </a:p>
          <a:p>
            <a:pPr lvl="1"/>
            <a:r>
              <a:rPr lang="en-US" dirty="0"/>
              <a:t>LTL, Collaborative Speech Acts, Process Mining and Causal Nets</a:t>
            </a:r>
          </a:p>
          <a:p>
            <a:r>
              <a:rPr lang="en-US" dirty="0"/>
              <a:t>Figuring out the best model for our project.</a:t>
            </a:r>
          </a:p>
          <a:p>
            <a:pPr lvl="1"/>
            <a:r>
              <a:rPr lang="en-US" dirty="0"/>
              <a:t>The model will be created mainly using Linear Temporal Logic (LTL)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767-6027-492B-856D-57CCD2C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0EA-DB33-4C5E-9DB6-F310D186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representation of the model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4174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E910-6DE9-4806-A3C2-D8E91A74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74EE-2CBD-4A73-8435-19D21D66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Overarching goal (What is our goal and why are we doing this)</a:t>
            </a:r>
          </a:p>
          <a:p>
            <a:pPr lvl="1"/>
            <a:r>
              <a:rPr lang="en-US" dirty="0"/>
              <a:t>How are we reaching our goal</a:t>
            </a:r>
          </a:p>
          <a:p>
            <a:pPr lvl="1"/>
            <a:r>
              <a:rPr lang="en-US" dirty="0"/>
              <a:t>Resources that will help us achieve this goal</a:t>
            </a:r>
          </a:p>
          <a:p>
            <a:pPr lvl="1"/>
            <a:r>
              <a:rPr lang="en-US" dirty="0"/>
              <a:t>Flowchart (amazing flowchart created by </a:t>
            </a:r>
            <a:r>
              <a:rPr lang="en-US" dirty="0" err="1"/>
              <a:t>Kense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Our goal for this presentation (What we wanted to do and have done so far)</a:t>
            </a:r>
          </a:p>
          <a:p>
            <a:r>
              <a:rPr lang="en-US" dirty="0"/>
              <a:t>Details</a:t>
            </a:r>
          </a:p>
          <a:p>
            <a:pPr lvl="1"/>
            <a:r>
              <a:rPr lang="en-US" dirty="0"/>
              <a:t>Collaborative Speech Acts</a:t>
            </a:r>
          </a:p>
          <a:p>
            <a:pPr lvl="1"/>
            <a:r>
              <a:rPr lang="en-US" dirty="0"/>
              <a:t>LTL</a:t>
            </a:r>
          </a:p>
          <a:p>
            <a:pPr lvl="1"/>
            <a:r>
              <a:rPr lang="en-US" dirty="0"/>
              <a:t>Process Mining</a:t>
            </a:r>
          </a:p>
          <a:p>
            <a:pPr lvl="1"/>
            <a:r>
              <a:rPr lang="en-US" dirty="0"/>
              <a:t>Causal Nets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Repeat of overarching goal and how we are going to reach it</a:t>
            </a:r>
          </a:p>
          <a:p>
            <a:pPr lvl="1"/>
            <a:r>
              <a:rPr lang="en-US" dirty="0"/>
              <a:t>What we did for this session</a:t>
            </a:r>
          </a:p>
          <a:p>
            <a:pPr lvl="1"/>
            <a:r>
              <a:rPr lang="en-US" dirty="0"/>
              <a:t>What our goals are for our next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A8B3-2CEC-4437-BD69-CDE387E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A0A-B1D9-45C5-9BF9-0870B033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Scheme of the collaborative acts, provided by Sunny.</a:t>
            </a:r>
          </a:p>
          <a:p>
            <a:r>
              <a:rPr lang="en-US" dirty="0"/>
              <a:t>Collaborative Data, in excel format.</a:t>
            </a:r>
          </a:p>
          <a:p>
            <a:r>
              <a:rPr lang="en-US" dirty="0"/>
              <a:t>Process Mining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EC10-7953-4F44-90B9-5807E9B0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7D3-DBA8-47B9-AAB6-4E4200D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half of the semester:</a:t>
            </a:r>
          </a:p>
          <a:p>
            <a:pPr lvl="1"/>
            <a:r>
              <a:rPr lang="en-US" dirty="0"/>
              <a:t>Representing the data as a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half of the semester:</a:t>
            </a:r>
          </a:p>
          <a:p>
            <a:pPr lvl="1"/>
            <a:r>
              <a:rPr lang="en-US" dirty="0"/>
              <a:t>Checking the model and applying it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30416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039-C26E-4331-A2FB-051FC528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F226-32B6-472D-8891-90E68398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big-picture of goals and concepts.</a:t>
            </a:r>
          </a:p>
          <a:p>
            <a:r>
              <a:rPr lang="en-US" dirty="0"/>
              <a:t>Learning background information regarding the field.</a:t>
            </a:r>
          </a:p>
          <a:p>
            <a:r>
              <a:rPr lang="en-US" dirty="0"/>
              <a:t>Figuring out the best model for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8A1-5B33-4A8E-8877-674D415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386D-43F4-483B-970B-5A32E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1" y="1432491"/>
            <a:ext cx="7002629" cy="5251972"/>
          </a:xfrm>
        </p:spPr>
      </p:pic>
    </p:spTree>
    <p:extLst>
      <p:ext uri="{BB962C8B-B14F-4D97-AF65-F5344CB8AC3E}">
        <p14:creationId xmlns:p14="http://schemas.microsoft.com/office/powerpoint/2010/main" val="24387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183-7322-4359-ADEB-35265D8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Speech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CC5-A719-4DBD-86C7-126D9ED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utterances involved in the process of collaboration between two people.</a:t>
            </a:r>
          </a:p>
          <a:p>
            <a:r>
              <a:rPr lang="en-US" dirty="0"/>
              <a:t>Many categories: Relationship Management, Interaction Management, Information Management, Argumentation Management, Task Management, Tool Management, Other, Outside Activity.</a:t>
            </a:r>
          </a:p>
          <a:p>
            <a:r>
              <a:rPr lang="en-US" dirty="0"/>
              <a:t>Many different acts within those categories: Check comprehension, Elicit Opinion, Agree,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922-C0F0-4D5B-82EE-F5FD671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526F-3D9C-46A3-8CAB-74C93684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623B-93D0-43B3-9764-F495CC02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6" y="0"/>
            <a:ext cx="116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615</Words>
  <Application>Microsoft Office PowerPoint</Application>
  <PresentationFormat>Widescreen</PresentationFormat>
  <Paragraphs>91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Collaborative Speech Acts Modeling</vt:lpstr>
      <vt:lpstr>Presentation Flow</vt:lpstr>
      <vt:lpstr>Overarching Goal</vt:lpstr>
      <vt:lpstr>Resources</vt:lpstr>
      <vt:lpstr>Schedule</vt:lpstr>
      <vt:lpstr>Session Goals</vt:lpstr>
      <vt:lpstr>Flowchart – Semester Goals</vt:lpstr>
      <vt:lpstr>Collaborative Speech Act</vt:lpstr>
      <vt:lpstr>PowerPoint Presentation</vt:lpstr>
      <vt:lpstr>Linear Temporal Logic</vt:lpstr>
      <vt:lpstr>Process Mining</vt:lpstr>
      <vt:lpstr>Causal Nets</vt:lpstr>
      <vt:lpstr>PowerPoint Presentation</vt:lpstr>
      <vt:lpstr>Status Update</vt:lpstr>
      <vt:lpstr>Goals for the 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Collaborative Speech Acts</dc:title>
  <dc:creator>Kense Ning</dc:creator>
  <cp:lastModifiedBy>Kevin Adea</cp:lastModifiedBy>
  <cp:revision>21</cp:revision>
  <dcterms:created xsi:type="dcterms:W3CDTF">2020-03-03T13:44:44Z</dcterms:created>
  <dcterms:modified xsi:type="dcterms:W3CDTF">2020-03-09T13:17:09Z</dcterms:modified>
</cp:coreProperties>
</file>