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0715-D83F-4599-98E4-EB2BC044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FC49-9BEF-437E-BC82-CF142FE4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A765-D0F9-49AD-ABB6-3EDD742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D31F-7AF6-417A-9BA2-8D1226C6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7CAF-BE67-4829-A9DA-7FFA4D3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0B4-8982-4866-884A-F686CAE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60D7-96E6-4179-81CA-F57C9122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A1D9-132A-4639-8578-76D3170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3F3-788B-4508-B26B-3AC67FD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287A-B689-4D13-B800-0887DCD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8A07-D10A-4405-ADCA-2BC2C91E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0AF9-F083-47DC-957F-39995636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8082-7111-4D03-AE43-C09623D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2A3-0078-4F99-9E88-9A55189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43BC-8187-4167-AFC2-E08E38B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965-A842-4297-93F7-4FEF1C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B977-A430-4A16-986C-B3DEBCE1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2C90-0E76-4DB6-BC1F-E0870A95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0816-A007-40A0-B588-2A0B097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A754-A984-4B2A-B8D5-C50CC99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AB8E-0DBE-4FF3-BE93-8BA769CE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7274-4940-413B-84FC-DD512E14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D6BB-9483-4E24-8E9C-F1D8502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5798-5D1E-4C78-9F8D-73E13F8A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8AE1-A259-4F0D-91DC-9F2AAB4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8B7-CC19-4AA2-8EC9-72295979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A87-944C-4360-A3B7-4D16FFD6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54A9-F7A9-448C-B182-AC69F047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A608-2881-40BB-B48A-3F06808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A307-DB40-41E4-AD27-3A32FD8D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F998-A050-4E6A-A4F4-64EE696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33F6-B27E-4AFE-A97F-8585C58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6037-3D80-467D-A9DA-6AB72ED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90BE-0FC9-488D-B4D0-06346207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922A-3D8D-4352-A152-7FC24B39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8A5B2-6714-4C37-B2ED-32928F3D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2DCC-E354-461D-B157-E0EFBF3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1D071-8B8D-4A6B-9678-8D08D0E9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44184-C095-4A99-9BC9-1508237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45D-2CDA-4829-8FEB-5EA494D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09BD-CE0C-4918-BBDA-F3D2533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3E995-31BC-4591-B608-B59D11B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40C0-0A42-45D7-B086-432B1092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67A3-F978-406F-B1BB-1AA09F9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134B-ACB5-4EE4-9DC9-693C955A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3FD2-B071-4D7C-81E8-58C29F0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CE0-9826-4391-9811-21F4403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AE5D-FA22-43D6-BE91-7CBA7E0E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D6B7-6CB7-48FA-9072-DDA70954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06EB-DD05-4F68-8779-437754E0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AF21-F94B-4D9A-B481-7394389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969D-9577-4F50-A98F-94A6726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D9F7-C136-48A4-9740-8749988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45869-1126-4151-96DC-CB8A68DC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AAF5-96F2-4E4B-83F6-BFFED344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120D-A2C8-42F8-A3F6-AEAB7D52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7149-C9BC-4232-9CA0-1A86C2D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75E3-8DFB-4F3C-B134-E3BCF1D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87AD4-C197-45CE-A6F7-384CD31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6612-96EB-4F48-8FBD-58E883F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0E52-6ED2-49DA-9601-34F420A8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563E-A08D-469B-B07B-FA0E4BE6DF5B}" type="datetimeFigureOut">
              <a:rPr lang="en-US" smtClean="0"/>
              <a:t>11-Apr-20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0BF-BFB2-4F49-9086-666204DB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F26E-5A92-4DC2-8460-46188F6D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FF8-67D0-4244-AB4C-E31FEC51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ECF5-78DF-495B-82C3-CD0C30BE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B523-E3D9-4DE5-BA1D-018EDC5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A54-3876-46D0-BE68-7CE14346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B48C9-A2C6-4637-8D87-61233758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68" y="1694202"/>
            <a:ext cx="6885064" cy="5163798"/>
          </a:xfrm>
        </p:spPr>
      </p:pic>
    </p:spTree>
    <p:extLst>
      <p:ext uri="{BB962C8B-B14F-4D97-AF65-F5344CB8AC3E}">
        <p14:creationId xmlns:p14="http://schemas.microsoft.com/office/powerpoint/2010/main" val="27984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FF9-FD50-44BD-BC82-39E79CF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C9B25-C385-4069-93A9-663AAE04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1687285"/>
            <a:ext cx="6894286" cy="5170715"/>
          </a:xfrm>
        </p:spPr>
      </p:pic>
    </p:spTree>
    <p:extLst>
      <p:ext uri="{BB962C8B-B14F-4D97-AF65-F5344CB8AC3E}">
        <p14:creationId xmlns:p14="http://schemas.microsoft.com/office/powerpoint/2010/main" val="200617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90-E9EC-4B4A-A922-CACFDD7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243C9-1E9A-4BA9-A9C8-45224042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5" y="1690688"/>
            <a:ext cx="6897189" cy="5172891"/>
          </a:xfrm>
        </p:spPr>
      </p:pic>
    </p:spTree>
    <p:extLst>
      <p:ext uri="{BB962C8B-B14F-4D97-AF65-F5344CB8AC3E}">
        <p14:creationId xmlns:p14="http://schemas.microsoft.com/office/powerpoint/2010/main" val="22071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6619-A46F-476F-B4D7-A54B23F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– Sample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8A40-359F-431A-90A8-DE0A2870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6A2-45AC-45AF-AE75-376814E3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4A154-068E-461E-A4E4-A459D82CA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86801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–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Flowchart – Semester Goals</vt:lpstr>
      <vt:lpstr>Flowchart – Semester Goals</vt:lpstr>
      <vt:lpstr>Flowchart – Semester Goals</vt:lpstr>
      <vt:lpstr>Process Discovery – Sample Model</vt:lpstr>
      <vt:lpstr>PowerPoint Presentation</vt:lpstr>
      <vt:lpstr>Process Discovery 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4</cp:revision>
  <dcterms:created xsi:type="dcterms:W3CDTF">2020-04-11T17:18:01Z</dcterms:created>
  <dcterms:modified xsi:type="dcterms:W3CDTF">2020-04-11T17:35:52Z</dcterms:modified>
</cp:coreProperties>
</file>