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9" r:id="rId3"/>
    <p:sldId id="275" r:id="rId4"/>
    <p:sldId id="257" r:id="rId5"/>
    <p:sldId id="258" r:id="rId6"/>
    <p:sldId id="259" r:id="rId7"/>
    <p:sldId id="262" r:id="rId8"/>
    <p:sldId id="270" r:id="rId9"/>
    <p:sldId id="263" r:id="rId10"/>
    <p:sldId id="264" r:id="rId11"/>
    <p:sldId id="261" r:id="rId12"/>
    <p:sldId id="276" r:id="rId13"/>
    <p:sldId id="277" r:id="rId14"/>
    <p:sldId id="278" r:id="rId15"/>
    <p:sldId id="265" r:id="rId16"/>
    <p:sldId id="271" r:id="rId17"/>
    <p:sldId id="272" r:id="rId18"/>
    <p:sldId id="267" r:id="rId19"/>
    <p:sldId id="279" r:id="rId20"/>
    <p:sldId id="280" r:id="rId21"/>
    <p:sldId id="281"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se Ning" initials="KN" lastIdx="2" clrIdx="0">
    <p:extLst>
      <p:ext uri="{19B8F6BF-5375-455C-9EA6-DF929625EA0E}">
        <p15:presenceInfo xmlns:p15="http://schemas.microsoft.com/office/powerpoint/2012/main" userId="dd7d35608bfe93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1" autoAdjust="0"/>
    <p:restoredTop sz="87221" autoAdjust="0"/>
  </p:normalViewPr>
  <p:slideViewPr>
    <p:cSldViewPr snapToGrid="0">
      <p:cViewPr varScale="1">
        <p:scale>
          <a:sx n="63" d="100"/>
          <a:sy n="63" d="100"/>
        </p:scale>
        <p:origin x="5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4080B-04D1-41C3-86CC-C91B062C478E}" type="datetimeFigureOut">
              <a:rPr lang="en-US" smtClean="0"/>
              <a:t>28-Apr-20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5626E2-2610-4C9D-BC89-683A39B60E2D}" type="slidenum">
              <a:rPr lang="en-US" smtClean="0"/>
              <a:t>‹#›</a:t>
            </a:fld>
            <a:endParaRPr lang="en-US"/>
          </a:p>
        </p:txBody>
      </p:sp>
    </p:spTree>
    <p:extLst>
      <p:ext uri="{BB962C8B-B14F-4D97-AF65-F5344CB8AC3E}">
        <p14:creationId xmlns:p14="http://schemas.microsoft.com/office/powerpoint/2010/main" val="35258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Creating a model that reflects the data provided by Sunny in the Psychology department.</a:t>
            </a:r>
          </a:p>
        </p:txBody>
      </p:sp>
      <p:sp>
        <p:nvSpPr>
          <p:cNvPr id="4" name="Slide Number Placeholder 3"/>
          <p:cNvSpPr>
            <a:spLocks noGrp="1"/>
          </p:cNvSpPr>
          <p:nvPr>
            <p:ph type="sldNum" sz="quarter" idx="5"/>
          </p:nvPr>
        </p:nvSpPr>
        <p:spPr/>
        <p:txBody>
          <a:bodyPr/>
          <a:lstStyle/>
          <a:p>
            <a:fld id="{70CAC5E2-7E6F-4950-8CF5-371E8255B795}" type="slidenum">
              <a:rPr lang="en-US" smtClean="0"/>
              <a:t>2</a:t>
            </a:fld>
            <a:endParaRPr lang="en-US"/>
          </a:p>
        </p:txBody>
      </p:sp>
    </p:spTree>
    <p:extLst>
      <p:ext uri="{BB962C8B-B14F-4D97-AF65-F5344CB8AC3E}">
        <p14:creationId xmlns:p14="http://schemas.microsoft.com/office/powerpoint/2010/main" val="127553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P1 goes from manage task to agree, and P2 goes from agree to manage task.</a:t>
            </a:r>
          </a:p>
          <a:p>
            <a:r>
              <a:rPr lang="en-US" dirty="0"/>
              <a:t>Individually, and in this small isolated context, this may not be the most important revelation, but it shows us that there are formations of concepts and patterns that are emerging that we can start to rationalize (maybe one person takes the lead)</a:t>
            </a:r>
          </a:p>
        </p:txBody>
      </p:sp>
      <p:sp>
        <p:nvSpPr>
          <p:cNvPr id="4" name="Slide Number Placeholder 3"/>
          <p:cNvSpPr>
            <a:spLocks noGrp="1"/>
          </p:cNvSpPr>
          <p:nvPr>
            <p:ph type="sldNum" sz="quarter" idx="5"/>
          </p:nvPr>
        </p:nvSpPr>
        <p:spPr/>
        <p:txBody>
          <a:bodyPr/>
          <a:lstStyle/>
          <a:p>
            <a:fld id="{AD5626E2-2610-4C9D-BC89-683A39B60E2D}" type="slidenum">
              <a:rPr lang="en-US" smtClean="0"/>
              <a:t>13</a:t>
            </a:fld>
            <a:endParaRPr lang="en-US"/>
          </a:p>
        </p:txBody>
      </p:sp>
    </p:spTree>
    <p:extLst>
      <p:ext uri="{BB962C8B-B14F-4D97-AF65-F5344CB8AC3E}">
        <p14:creationId xmlns:p14="http://schemas.microsoft.com/office/powerpoint/2010/main" val="2107741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P1 goes from manage task to agree, and P2 goes from agree to manage task.</a:t>
            </a:r>
          </a:p>
          <a:p>
            <a:r>
              <a:rPr lang="en-US" dirty="0"/>
              <a:t>Individually, and in this small isolated context, this may not be the most important revelation, but it shows us that there are formations of concepts and patterns that are emerging that we can start to rationalize (maybe one person takes the lead)</a:t>
            </a:r>
          </a:p>
        </p:txBody>
      </p:sp>
      <p:sp>
        <p:nvSpPr>
          <p:cNvPr id="4" name="Slide Number Placeholder 3"/>
          <p:cNvSpPr>
            <a:spLocks noGrp="1"/>
          </p:cNvSpPr>
          <p:nvPr>
            <p:ph type="sldNum" sz="quarter" idx="5"/>
          </p:nvPr>
        </p:nvSpPr>
        <p:spPr/>
        <p:txBody>
          <a:bodyPr/>
          <a:lstStyle/>
          <a:p>
            <a:fld id="{AD5626E2-2610-4C9D-BC89-683A39B60E2D}" type="slidenum">
              <a:rPr lang="en-US" smtClean="0"/>
              <a:t>14</a:t>
            </a:fld>
            <a:endParaRPr lang="en-US"/>
          </a:p>
        </p:txBody>
      </p:sp>
    </p:spTree>
    <p:extLst>
      <p:ext uri="{BB962C8B-B14F-4D97-AF65-F5344CB8AC3E}">
        <p14:creationId xmlns:p14="http://schemas.microsoft.com/office/powerpoint/2010/main" val="4174096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here that the green is the starting node with activities</a:t>
            </a:r>
          </a:p>
          <a:p>
            <a:r>
              <a:rPr lang="en-US" dirty="0"/>
              <a:t>And the orange is the ender</a:t>
            </a:r>
          </a:p>
        </p:txBody>
      </p:sp>
      <p:sp>
        <p:nvSpPr>
          <p:cNvPr id="4" name="Slide Number Placeholder 3"/>
          <p:cNvSpPr>
            <a:spLocks noGrp="1"/>
          </p:cNvSpPr>
          <p:nvPr>
            <p:ph type="sldNum" sz="quarter" idx="5"/>
          </p:nvPr>
        </p:nvSpPr>
        <p:spPr/>
        <p:txBody>
          <a:bodyPr/>
          <a:lstStyle/>
          <a:p>
            <a:fld id="{AD5626E2-2610-4C9D-BC89-683A39B60E2D}" type="slidenum">
              <a:rPr lang="en-US" smtClean="0"/>
              <a:t>15</a:t>
            </a:fld>
            <a:endParaRPr lang="en-US"/>
          </a:p>
        </p:txBody>
      </p:sp>
    </p:spTree>
    <p:extLst>
      <p:ext uri="{BB962C8B-B14F-4D97-AF65-F5344CB8AC3E}">
        <p14:creationId xmlns:p14="http://schemas.microsoft.com/office/powerpoint/2010/main" val="1810593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Individual actions alpha mining doesn’t really tell us a whole lot, but we see some small </a:t>
            </a:r>
            <a:r>
              <a:rPr lang="en-US" dirty="0" err="1"/>
              <a:t>small</a:t>
            </a:r>
            <a:r>
              <a:rPr lang="en-US" dirty="0"/>
              <a:t> scale trends.</a:t>
            </a:r>
          </a:p>
          <a:p>
            <a:r>
              <a:rPr lang="en-US" dirty="0"/>
              <a:t>These might warrant as informative on how we approach pre-processing/data manipulation</a:t>
            </a:r>
          </a:p>
        </p:txBody>
      </p:sp>
      <p:sp>
        <p:nvSpPr>
          <p:cNvPr id="4" name="Slide Number Placeholder 3"/>
          <p:cNvSpPr>
            <a:spLocks noGrp="1"/>
          </p:cNvSpPr>
          <p:nvPr>
            <p:ph type="sldNum" sz="quarter" idx="5"/>
          </p:nvPr>
        </p:nvSpPr>
        <p:spPr/>
        <p:txBody>
          <a:bodyPr/>
          <a:lstStyle/>
          <a:p>
            <a:fld id="{AD5626E2-2610-4C9D-BC89-683A39B60E2D}" type="slidenum">
              <a:rPr lang="en-US" smtClean="0"/>
              <a:t>16</a:t>
            </a:fld>
            <a:endParaRPr lang="en-US"/>
          </a:p>
        </p:txBody>
      </p:sp>
    </p:spTree>
    <p:extLst>
      <p:ext uri="{BB962C8B-B14F-4D97-AF65-F5344CB8AC3E}">
        <p14:creationId xmlns:p14="http://schemas.microsoft.com/office/powerpoint/2010/main" val="166249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note here that it is hard to see and we may want to be able to zoom in (which we can do on </a:t>
            </a:r>
            <a:r>
              <a:rPr lang="en-US" dirty="0" err="1"/>
              <a:t>powerpoint</a:t>
            </a:r>
            <a:r>
              <a:rPr lang="en-US" dirty="0"/>
              <a:t> during presentation with zoom scroll)</a:t>
            </a:r>
          </a:p>
          <a:p>
            <a:r>
              <a:rPr lang="en-US" dirty="0"/>
              <a:t>We can probably find some useful/interesting information here (not from the visual, but the object itself? We’ll search the option)</a:t>
            </a:r>
          </a:p>
        </p:txBody>
      </p:sp>
      <p:sp>
        <p:nvSpPr>
          <p:cNvPr id="4" name="Slide Number Placeholder 3"/>
          <p:cNvSpPr>
            <a:spLocks noGrp="1"/>
          </p:cNvSpPr>
          <p:nvPr>
            <p:ph type="sldNum" sz="quarter" idx="5"/>
          </p:nvPr>
        </p:nvSpPr>
        <p:spPr/>
        <p:txBody>
          <a:bodyPr/>
          <a:lstStyle/>
          <a:p>
            <a:fld id="{AD5626E2-2610-4C9D-BC89-683A39B60E2D}" type="slidenum">
              <a:rPr lang="en-US" smtClean="0"/>
              <a:t>18</a:t>
            </a:fld>
            <a:endParaRPr lang="en-US"/>
          </a:p>
        </p:txBody>
      </p:sp>
    </p:spTree>
    <p:extLst>
      <p:ext uri="{BB962C8B-B14F-4D97-AF65-F5344CB8AC3E}">
        <p14:creationId xmlns:p14="http://schemas.microsoft.com/office/powerpoint/2010/main" val="2590594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note here that it is hard to see and we may want to be able to zoom in (which we can do on </a:t>
            </a:r>
            <a:r>
              <a:rPr lang="en-US" dirty="0" err="1"/>
              <a:t>powerpoint</a:t>
            </a:r>
            <a:r>
              <a:rPr lang="en-US" dirty="0"/>
              <a:t> during presentation with zoom scroll)</a:t>
            </a:r>
          </a:p>
          <a:p>
            <a:r>
              <a:rPr lang="en-US" dirty="0"/>
              <a:t>We can probably find some useful/interesting information here (not from the visual, but the object itself? We’ll search the option)</a:t>
            </a:r>
          </a:p>
        </p:txBody>
      </p:sp>
      <p:sp>
        <p:nvSpPr>
          <p:cNvPr id="4" name="Slide Number Placeholder 3"/>
          <p:cNvSpPr>
            <a:spLocks noGrp="1"/>
          </p:cNvSpPr>
          <p:nvPr>
            <p:ph type="sldNum" sz="quarter" idx="5"/>
          </p:nvPr>
        </p:nvSpPr>
        <p:spPr/>
        <p:txBody>
          <a:bodyPr/>
          <a:lstStyle/>
          <a:p>
            <a:fld id="{AD5626E2-2610-4C9D-BC89-683A39B60E2D}" type="slidenum">
              <a:rPr lang="en-US" smtClean="0"/>
              <a:t>19</a:t>
            </a:fld>
            <a:endParaRPr lang="en-US"/>
          </a:p>
        </p:txBody>
      </p:sp>
    </p:spTree>
    <p:extLst>
      <p:ext uri="{BB962C8B-B14F-4D97-AF65-F5344CB8AC3E}">
        <p14:creationId xmlns:p14="http://schemas.microsoft.com/office/powerpoint/2010/main" val="1520410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t>Process </a:t>
            </a:r>
            <a:r>
              <a:rPr lang="en-US" b="1" dirty="0" err="1"/>
              <a:t>Dicovery</a:t>
            </a:r>
            <a:r>
              <a:rPr lang="en-US" b="1" dirty="0"/>
              <a:t>: </a:t>
            </a:r>
            <a:r>
              <a:rPr lang="en-US" dirty="0"/>
              <a:t>alpha miner, </a:t>
            </a:r>
            <a:r>
              <a:rPr lang="en-US" dirty="0" err="1"/>
              <a:t>heurisitic</a:t>
            </a:r>
            <a:r>
              <a:rPr lang="en-US" dirty="0"/>
              <a:t> miner, inductive miner</a:t>
            </a:r>
            <a:br>
              <a:rPr lang="en-US" dirty="0"/>
            </a:br>
            <a:r>
              <a:rPr lang="en-US" dirty="0"/>
              <a:t>directly-follow graphs (another class of process models where the nodes represent the activity in the log and edges are present between nodes if there is at least a trace in the log where the source activity is followed by the target activity)	</a:t>
            </a:r>
          </a:p>
          <a:p>
            <a:pPr marL="171450" indent="-171450">
              <a:buFontTx/>
              <a:buChar char="-"/>
            </a:pPr>
            <a:r>
              <a:rPr lang="en-US" sz="1200" b="1" i="0" kern="1200" dirty="0">
                <a:solidFill>
                  <a:schemeClr val="tx1"/>
                </a:solidFill>
                <a:effectLst/>
                <a:latin typeface="+mn-lt"/>
                <a:ea typeface="+mn-ea"/>
                <a:cs typeface="+mn-cs"/>
              </a:rPr>
              <a:t>Conformance checking</a:t>
            </a:r>
            <a:r>
              <a:rPr lang="en-US" sz="1200" b="0" i="0" kern="1200" dirty="0">
                <a:solidFill>
                  <a:schemeClr val="tx1"/>
                </a:solidFill>
                <a:effectLst/>
                <a:latin typeface="+mn-lt"/>
                <a:ea typeface="+mn-ea"/>
                <a:cs typeface="+mn-cs"/>
              </a:rPr>
              <a:t> is a techniques to compare a process model with an event log of the same process. The goal is to check if the event log conforms to the model, and, vice versa</a:t>
            </a:r>
          </a:p>
          <a:p>
            <a:pPr marL="171450" indent="-171450">
              <a:buFontTx/>
              <a:buChar char="-"/>
            </a:pPr>
            <a:r>
              <a:rPr lang="en-US" sz="1200" b="1" i="0" kern="1200" dirty="0">
                <a:solidFill>
                  <a:schemeClr val="tx1"/>
                </a:solidFill>
                <a:effectLst/>
                <a:latin typeface="+mn-lt"/>
                <a:ea typeface="+mn-ea"/>
                <a:cs typeface="+mn-cs"/>
              </a:rPr>
              <a:t>Process trees: </a:t>
            </a:r>
            <a:r>
              <a:rPr lang="en-US" sz="1200" b="0" i="0" kern="1200" dirty="0" err="1">
                <a:solidFill>
                  <a:schemeClr val="tx1"/>
                </a:solidFill>
                <a:effectLst/>
                <a:latin typeface="+mn-lt"/>
                <a:ea typeface="+mn-ea"/>
                <a:cs typeface="+mn-cs"/>
              </a:rPr>
              <a:t>Visualitzation</a:t>
            </a:r>
            <a:r>
              <a:rPr lang="en-US" sz="1200" b="0" i="0" kern="1200" dirty="0">
                <a:solidFill>
                  <a:schemeClr val="tx1"/>
                </a:solidFill>
                <a:effectLst/>
                <a:latin typeface="+mn-lt"/>
                <a:ea typeface="+mn-ea"/>
                <a:cs typeface="+mn-cs"/>
              </a:rPr>
              <a:t> of trees, conversion to petri nets, and generation of a log from the trees.</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ProM</a:t>
            </a:r>
            <a:r>
              <a:rPr lang="en-US" sz="1200" b="0" i="0" kern="1200" dirty="0">
                <a:solidFill>
                  <a:schemeClr val="tx1"/>
                </a:solidFill>
                <a:effectLst/>
                <a:latin typeface="+mn-lt"/>
                <a:ea typeface="+mn-ea"/>
                <a:cs typeface="+mn-cs"/>
              </a:rPr>
              <a:t>:</a:t>
            </a:r>
            <a:r>
              <a:rPr lang="en-US" sz="1200" dirty="0"/>
              <a:t> a plugin-based framework for process mining and is centered around: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Objects (event logs: </a:t>
            </a:r>
            <a:r>
              <a:rPr lang="en-US" sz="1200" b="0" i="0" kern="1200" dirty="0">
                <a:solidFill>
                  <a:schemeClr val="tx1"/>
                </a:solidFill>
                <a:effectLst/>
                <a:latin typeface="+mn-lt"/>
                <a:ea typeface="+mn-ea"/>
                <a:cs typeface="+mn-cs"/>
              </a:rPr>
              <a:t>process models in the form of petri nets and BPMN (business process model and notation) diagrams</a:t>
            </a:r>
            <a:endParaRPr lang="en-US" sz="120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Plugins: </a:t>
            </a:r>
            <a:r>
              <a:rPr lang="en-US" sz="1200" b="0" i="0" u="none" strike="noStrike" kern="1200" dirty="0">
                <a:solidFill>
                  <a:schemeClr val="tx1"/>
                </a:solidFill>
                <a:effectLst/>
                <a:latin typeface="+mn-lt"/>
                <a:ea typeface="+mn-ea"/>
                <a:cs typeface="+mn-cs"/>
              </a:rPr>
              <a:t>filter event logs </a:t>
            </a:r>
            <a:r>
              <a:rPr lang="en-US" sz="1200" b="0" i="0" kern="1200" dirty="0">
                <a:solidFill>
                  <a:schemeClr val="tx1"/>
                </a:solidFill>
                <a:effectLst/>
                <a:latin typeface="+mn-lt"/>
                <a:ea typeface="+mn-ea"/>
                <a:cs typeface="+mn-cs"/>
              </a:rPr>
              <a:t>or create an </a:t>
            </a:r>
            <a:r>
              <a:rPr lang="en-US" sz="1200" b="0" i="0" u="none" strike="noStrike" kern="1200" dirty="0">
                <a:solidFill>
                  <a:schemeClr val="tx1"/>
                </a:solidFill>
                <a:effectLst/>
                <a:latin typeface="+mn-lt"/>
                <a:ea typeface="+mn-ea"/>
                <a:cs typeface="+mn-cs"/>
              </a:rPr>
              <a:t>analysis notebook on event log/</a:t>
            </a:r>
            <a:r>
              <a:rPr lang="en-US" sz="1200" b="0" i="0" kern="1200" dirty="0">
                <a:solidFill>
                  <a:schemeClr val="tx1"/>
                </a:solidFill>
                <a:effectLst/>
                <a:latin typeface="+mn-lt"/>
                <a:ea typeface="+mn-ea"/>
                <a:cs typeface="+mn-cs"/>
              </a:rPr>
              <a:t>discover process models from event logs/check conformance of events logs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But </a:t>
            </a:r>
            <a:r>
              <a:rPr lang="en-US" sz="1200" b="1" i="0" kern="1200" dirty="0" err="1">
                <a:solidFill>
                  <a:schemeClr val="tx1"/>
                </a:solidFill>
                <a:effectLst/>
                <a:latin typeface="+mn-lt"/>
                <a:ea typeface="+mn-ea"/>
                <a:cs typeface="+mn-cs"/>
              </a:rPr>
              <a:t>ProM</a:t>
            </a:r>
            <a:r>
              <a:rPr lang="en-US" sz="1200" b="1" i="0" kern="1200" dirty="0">
                <a:solidFill>
                  <a:schemeClr val="tx1"/>
                </a:solidFill>
                <a:effectLst/>
                <a:latin typeface="+mn-lt"/>
                <a:ea typeface="+mn-ea"/>
                <a:cs typeface="+mn-cs"/>
              </a:rPr>
              <a:t> is not well documented compared to PM4Py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a:solidFill>
                  <a:schemeClr val="tx1"/>
                </a:solidFill>
                <a:effectLst/>
                <a:latin typeface="+mn-lt"/>
                <a:ea typeface="+mn-ea"/>
                <a:cs typeface="+mn-cs"/>
              </a:rPr>
              <a:t>BupaR</a:t>
            </a:r>
            <a:r>
              <a:rPr lang="en-US" sz="1200" b="1"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bupaR</a:t>
            </a:r>
            <a:r>
              <a:rPr lang="en-US" sz="1200" b="0" i="0" kern="1200" dirty="0">
                <a:solidFill>
                  <a:schemeClr val="tx1"/>
                </a:solidFill>
                <a:effectLst/>
                <a:latin typeface="+mn-lt"/>
                <a:ea typeface="+mn-ea"/>
                <a:cs typeface="+mn-cs"/>
              </a:rPr>
              <a:t> is a collection of R-packages for the handling and analysis of business process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can connect </a:t>
            </a:r>
            <a:r>
              <a:rPr lang="en-US" sz="1200" b="0" i="0" kern="1200" dirty="0" err="1">
                <a:solidFill>
                  <a:schemeClr val="tx1"/>
                </a:solidFill>
                <a:effectLst/>
                <a:latin typeface="+mn-lt"/>
                <a:ea typeface="+mn-ea"/>
                <a:cs typeface="+mn-cs"/>
              </a:rPr>
              <a:t>bupaR</a:t>
            </a:r>
            <a:r>
              <a:rPr lang="en-US" sz="1200" b="0" i="0" kern="1200" dirty="0">
                <a:solidFill>
                  <a:schemeClr val="tx1"/>
                </a:solidFill>
                <a:effectLst/>
                <a:latin typeface="+mn-lt"/>
                <a:ea typeface="+mn-ea"/>
                <a:cs typeface="+mn-cs"/>
              </a:rPr>
              <a:t> to the PM4Py package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Ability to create event logs/ or import XES files and turn them into event logs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Text pre-processing (filtering data, grouping similar data, and other data manipulation methods)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EDA: creating and describing process maps, process map visualization (map, trace explorer, dotted charts, precedence matrix)</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Process discovery with alpha, heuristic, and inductive miners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APROMORE: application </a:t>
            </a:r>
            <a:r>
              <a:rPr lang="en-US" sz="1200" b="0" i="0" kern="1200" dirty="0">
                <a:solidFill>
                  <a:schemeClr val="tx1"/>
                </a:solidFill>
                <a:effectLst/>
                <a:latin typeface="+mn-lt"/>
                <a:ea typeface="+mn-ea"/>
                <a:cs typeface="+mn-cs"/>
              </a:rPr>
              <a:t>that</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supports the full spectrum of process mining functionality from automated discovery of process models to data analysis</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Discovery of process maps and BPMN models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Reduce the complexity of the process execution data by slicing and dicing the event logs by case variant, timeframe, a wide range of performance measures, specific execution paths,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Analyze frequencies and durations of activities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Train machine learning models to predict different process characteristics. Train models for a variety of prediction problems, including case outcome, remaining time, next activity and case continuation.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Discover logical phases of the processes and measure performance at each phase of the process lifecycle.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i="0" kern="1200" dirty="0">
              <a:solidFill>
                <a:schemeClr val="tx1"/>
              </a:solidFill>
              <a:effectLst/>
              <a:latin typeface="+mn-lt"/>
              <a:ea typeface="+mn-ea"/>
              <a:cs typeface="+mn-cs"/>
            </a:endParaRPr>
          </a:p>
          <a:p>
            <a:pPr marL="0" indent="0">
              <a:buFontTx/>
              <a:buNone/>
            </a:pPr>
            <a:endParaRPr lang="en-US" b="1" dirty="0"/>
          </a:p>
        </p:txBody>
      </p:sp>
      <p:sp>
        <p:nvSpPr>
          <p:cNvPr id="4" name="Slide Number Placeholder 3"/>
          <p:cNvSpPr>
            <a:spLocks noGrp="1"/>
          </p:cNvSpPr>
          <p:nvPr>
            <p:ph type="sldNum" sz="quarter" idx="5"/>
          </p:nvPr>
        </p:nvSpPr>
        <p:spPr/>
        <p:txBody>
          <a:bodyPr/>
          <a:lstStyle/>
          <a:p>
            <a:fld id="{AD5626E2-2610-4C9D-BC89-683A39B60E2D}" type="slidenum">
              <a:rPr lang="en-US" smtClean="0"/>
              <a:t>22</a:t>
            </a:fld>
            <a:endParaRPr lang="en-US"/>
          </a:p>
        </p:txBody>
      </p:sp>
    </p:spTree>
    <p:extLst>
      <p:ext uri="{BB962C8B-B14F-4D97-AF65-F5344CB8AC3E}">
        <p14:creationId xmlns:p14="http://schemas.microsoft.com/office/powerpoint/2010/main" val="3115436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0715-D83F-4599-98E4-EB2BC0445A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96FC49-9BEF-437E-BC82-CF142FE4A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6A765-D0F9-49AD-ABB6-3EDD7422CA47}"/>
              </a:ext>
            </a:extLst>
          </p:cNvPr>
          <p:cNvSpPr>
            <a:spLocks noGrp="1"/>
          </p:cNvSpPr>
          <p:nvPr>
            <p:ph type="dt" sz="half" idx="10"/>
          </p:nvPr>
        </p:nvSpPr>
        <p:spPr/>
        <p:txBody>
          <a:bodyPr/>
          <a:lstStyle/>
          <a:p>
            <a:fld id="{D4A2563E-A08D-469B-B07B-FA0E4BE6DF5B}" type="datetimeFigureOut">
              <a:rPr lang="en-US" smtClean="0"/>
              <a:t>28-Apr-20</a:t>
            </a:fld>
            <a:endParaRPr lang="en-US"/>
          </a:p>
        </p:txBody>
      </p:sp>
      <p:sp>
        <p:nvSpPr>
          <p:cNvPr id="5" name="Footer Placeholder 4">
            <a:extLst>
              <a:ext uri="{FF2B5EF4-FFF2-40B4-BE49-F238E27FC236}">
                <a16:creationId xmlns:a16="http://schemas.microsoft.com/office/drawing/2014/main" id="{8E3DD31F-7AF6-417A-9BA2-8D1226C6DA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17CAF-BE67-4829-A9DA-7FFA4D342087}"/>
              </a:ext>
            </a:extLst>
          </p:cNvPr>
          <p:cNvSpPr>
            <a:spLocks noGrp="1"/>
          </p:cNvSpPr>
          <p:nvPr>
            <p:ph type="sldNum" sz="quarter" idx="12"/>
          </p:nvPr>
        </p:nvSpPr>
        <p:spPr/>
        <p:txBody>
          <a:bodyPr/>
          <a:lstStyle/>
          <a:p>
            <a:fld id="{B6F10FF3-062F-47A8-98DB-BF271CD6CF76}" type="slidenum">
              <a:rPr lang="en-US" smtClean="0"/>
              <a:t>‹#›</a:t>
            </a:fld>
            <a:endParaRPr lang="en-US"/>
          </a:p>
        </p:txBody>
      </p:sp>
    </p:spTree>
    <p:extLst>
      <p:ext uri="{BB962C8B-B14F-4D97-AF65-F5344CB8AC3E}">
        <p14:creationId xmlns:p14="http://schemas.microsoft.com/office/powerpoint/2010/main" val="415331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80B4-8982-4866-884A-F686CAE804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8F60D7-96E6-4179-81CA-F57C9122C7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CA1D9-132A-4639-8578-76D3170025EA}"/>
              </a:ext>
            </a:extLst>
          </p:cNvPr>
          <p:cNvSpPr>
            <a:spLocks noGrp="1"/>
          </p:cNvSpPr>
          <p:nvPr>
            <p:ph type="dt" sz="half" idx="10"/>
          </p:nvPr>
        </p:nvSpPr>
        <p:spPr/>
        <p:txBody>
          <a:bodyPr/>
          <a:lstStyle/>
          <a:p>
            <a:fld id="{D4A2563E-A08D-469B-B07B-FA0E4BE6DF5B}" type="datetimeFigureOut">
              <a:rPr lang="en-US" smtClean="0"/>
              <a:t>28-Apr-20</a:t>
            </a:fld>
            <a:endParaRPr lang="en-US"/>
          </a:p>
        </p:txBody>
      </p:sp>
      <p:sp>
        <p:nvSpPr>
          <p:cNvPr id="5" name="Footer Placeholder 4">
            <a:extLst>
              <a:ext uri="{FF2B5EF4-FFF2-40B4-BE49-F238E27FC236}">
                <a16:creationId xmlns:a16="http://schemas.microsoft.com/office/drawing/2014/main" id="{ED4E63F3-788B-4508-B26B-3AC67FDCA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4287A-B689-4D13-B800-0887DCD71B6A}"/>
              </a:ext>
            </a:extLst>
          </p:cNvPr>
          <p:cNvSpPr>
            <a:spLocks noGrp="1"/>
          </p:cNvSpPr>
          <p:nvPr>
            <p:ph type="sldNum" sz="quarter" idx="12"/>
          </p:nvPr>
        </p:nvSpPr>
        <p:spPr/>
        <p:txBody>
          <a:bodyPr/>
          <a:lstStyle/>
          <a:p>
            <a:fld id="{B6F10FF3-062F-47A8-98DB-BF271CD6CF76}" type="slidenum">
              <a:rPr lang="en-US" smtClean="0"/>
              <a:t>‹#›</a:t>
            </a:fld>
            <a:endParaRPr lang="en-US"/>
          </a:p>
        </p:txBody>
      </p:sp>
    </p:spTree>
    <p:extLst>
      <p:ext uri="{BB962C8B-B14F-4D97-AF65-F5344CB8AC3E}">
        <p14:creationId xmlns:p14="http://schemas.microsoft.com/office/powerpoint/2010/main" val="366747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F8A07-D10A-4405-ADCA-2BC2C91E07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E30AF9-F083-47DC-957F-3999563683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28082-7111-4D03-AE43-C09623D4FF7D}"/>
              </a:ext>
            </a:extLst>
          </p:cNvPr>
          <p:cNvSpPr>
            <a:spLocks noGrp="1"/>
          </p:cNvSpPr>
          <p:nvPr>
            <p:ph type="dt" sz="half" idx="10"/>
          </p:nvPr>
        </p:nvSpPr>
        <p:spPr/>
        <p:txBody>
          <a:bodyPr/>
          <a:lstStyle/>
          <a:p>
            <a:fld id="{D4A2563E-A08D-469B-B07B-FA0E4BE6DF5B}" type="datetimeFigureOut">
              <a:rPr lang="en-US" smtClean="0"/>
              <a:t>28-Apr-20</a:t>
            </a:fld>
            <a:endParaRPr lang="en-US"/>
          </a:p>
        </p:txBody>
      </p:sp>
      <p:sp>
        <p:nvSpPr>
          <p:cNvPr id="5" name="Footer Placeholder 4">
            <a:extLst>
              <a:ext uri="{FF2B5EF4-FFF2-40B4-BE49-F238E27FC236}">
                <a16:creationId xmlns:a16="http://schemas.microsoft.com/office/drawing/2014/main" id="{1FBA42A3-0078-4F99-9E88-9A55189B4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D43BC-8187-4167-AFC2-E08E38B43170}"/>
              </a:ext>
            </a:extLst>
          </p:cNvPr>
          <p:cNvSpPr>
            <a:spLocks noGrp="1"/>
          </p:cNvSpPr>
          <p:nvPr>
            <p:ph type="sldNum" sz="quarter" idx="12"/>
          </p:nvPr>
        </p:nvSpPr>
        <p:spPr/>
        <p:txBody>
          <a:bodyPr/>
          <a:lstStyle/>
          <a:p>
            <a:fld id="{B6F10FF3-062F-47A8-98DB-BF271CD6CF76}" type="slidenum">
              <a:rPr lang="en-US" smtClean="0"/>
              <a:t>‹#›</a:t>
            </a:fld>
            <a:endParaRPr lang="en-US"/>
          </a:p>
        </p:txBody>
      </p:sp>
    </p:spTree>
    <p:extLst>
      <p:ext uri="{BB962C8B-B14F-4D97-AF65-F5344CB8AC3E}">
        <p14:creationId xmlns:p14="http://schemas.microsoft.com/office/powerpoint/2010/main" val="3954165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4965-A842-4297-93F7-4FEF1C7D71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4AB977-A430-4A16-986C-B3DEBCE15D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42C90-0E76-4DB6-BC1F-E0870A957983}"/>
              </a:ext>
            </a:extLst>
          </p:cNvPr>
          <p:cNvSpPr>
            <a:spLocks noGrp="1"/>
          </p:cNvSpPr>
          <p:nvPr>
            <p:ph type="dt" sz="half" idx="10"/>
          </p:nvPr>
        </p:nvSpPr>
        <p:spPr/>
        <p:txBody>
          <a:bodyPr/>
          <a:lstStyle/>
          <a:p>
            <a:fld id="{D4A2563E-A08D-469B-B07B-FA0E4BE6DF5B}" type="datetimeFigureOut">
              <a:rPr lang="en-US" smtClean="0"/>
              <a:t>28-Apr-20</a:t>
            </a:fld>
            <a:endParaRPr lang="en-US"/>
          </a:p>
        </p:txBody>
      </p:sp>
      <p:sp>
        <p:nvSpPr>
          <p:cNvPr id="5" name="Footer Placeholder 4">
            <a:extLst>
              <a:ext uri="{FF2B5EF4-FFF2-40B4-BE49-F238E27FC236}">
                <a16:creationId xmlns:a16="http://schemas.microsoft.com/office/drawing/2014/main" id="{EAB70816-A007-40A0-B588-2A0B09796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CA754-A984-4B2A-B8D5-C50CC99FB458}"/>
              </a:ext>
            </a:extLst>
          </p:cNvPr>
          <p:cNvSpPr>
            <a:spLocks noGrp="1"/>
          </p:cNvSpPr>
          <p:nvPr>
            <p:ph type="sldNum" sz="quarter" idx="12"/>
          </p:nvPr>
        </p:nvSpPr>
        <p:spPr/>
        <p:txBody>
          <a:bodyPr/>
          <a:lstStyle/>
          <a:p>
            <a:fld id="{B6F10FF3-062F-47A8-98DB-BF271CD6CF76}" type="slidenum">
              <a:rPr lang="en-US" smtClean="0"/>
              <a:t>‹#›</a:t>
            </a:fld>
            <a:endParaRPr lang="en-US"/>
          </a:p>
        </p:txBody>
      </p:sp>
    </p:spTree>
    <p:extLst>
      <p:ext uri="{BB962C8B-B14F-4D97-AF65-F5344CB8AC3E}">
        <p14:creationId xmlns:p14="http://schemas.microsoft.com/office/powerpoint/2010/main" val="2916859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8AB8E-0DBE-4FF3-BE93-8BA769CE14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567274-4940-413B-84FC-DD512E1424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92D6BB-9483-4E24-8E9C-F1D8502805B5}"/>
              </a:ext>
            </a:extLst>
          </p:cNvPr>
          <p:cNvSpPr>
            <a:spLocks noGrp="1"/>
          </p:cNvSpPr>
          <p:nvPr>
            <p:ph type="dt" sz="half" idx="10"/>
          </p:nvPr>
        </p:nvSpPr>
        <p:spPr/>
        <p:txBody>
          <a:bodyPr/>
          <a:lstStyle/>
          <a:p>
            <a:fld id="{D4A2563E-A08D-469B-B07B-FA0E4BE6DF5B}" type="datetimeFigureOut">
              <a:rPr lang="en-US" smtClean="0"/>
              <a:t>28-Apr-20</a:t>
            </a:fld>
            <a:endParaRPr lang="en-US"/>
          </a:p>
        </p:txBody>
      </p:sp>
      <p:sp>
        <p:nvSpPr>
          <p:cNvPr id="5" name="Footer Placeholder 4">
            <a:extLst>
              <a:ext uri="{FF2B5EF4-FFF2-40B4-BE49-F238E27FC236}">
                <a16:creationId xmlns:a16="http://schemas.microsoft.com/office/drawing/2014/main" id="{CB025798-5D1E-4C78-9F8D-73E13F8AE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68AE1-A259-4F0D-91DC-9F2AAB47CDC5}"/>
              </a:ext>
            </a:extLst>
          </p:cNvPr>
          <p:cNvSpPr>
            <a:spLocks noGrp="1"/>
          </p:cNvSpPr>
          <p:nvPr>
            <p:ph type="sldNum" sz="quarter" idx="12"/>
          </p:nvPr>
        </p:nvSpPr>
        <p:spPr/>
        <p:txBody>
          <a:bodyPr/>
          <a:lstStyle/>
          <a:p>
            <a:fld id="{B6F10FF3-062F-47A8-98DB-BF271CD6CF76}" type="slidenum">
              <a:rPr lang="en-US" smtClean="0"/>
              <a:t>‹#›</a:t>
            </a:fld>
            <a:endParaRPr lang="en-US"/>
          </a:p>
        </p:txBody>
      </p:sp>
    </p:spTree>
    <p:extLst>
      <p:ext uri="{BB962C8B-B14F-4D97-AF65-F5344CB8AC3E}">
        <p14:creationId xmlns:p14="http://schemas.microsoft.com/office/powerpoint/2010/main" val="4260712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68B7-CC19-4AA2-8EC9-722959794E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4F7A87-944C-4360-A3B7-4D16FFD66A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A854A9-F7A9-448C-B182-AC69F0477E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2AA608-2881-40BB-B48A-3F06808E3E99}"/>
              </a:ext>
            </a:extLst>
          </p:cNvPr>
          <p:cNvSpPr>
            <a:spLocks noGrp="1"/>
          </p:cNvSpPr>
          <p:nvPr>
            <p:ph type="dt" sz="half" idx="10"/>
          </p:nvPr>
        </p:nvSpPr>
        <p:spPr/>
        <p:txBody>
          <a:bodyPr/>
          <a:lstStyle/>
          <a:p>
            <a:fld id="{D4A2563E-A08D-469B-B07B-FA0E4BE6DF5B}" type="datetimeFigureOut">
              <a:rPr lang="en-US" smtClean="0"/>
              <a:t>28-Apr-20</a:t>
            </a:fld>
            <a:endParaRPr lang="en-US"/>
          </a:p>
        </p:txBody>
      </p:sp>
      <p:sp>
        <p:nvSpPr>
          <p:cNvPr id="6" name="Footer Placeholder 5">
            <a:extLst>
              <a:ext uri="{FF2B5EF4-FFF2-40B4-BE49-F238E27FC236}">
                <a16:creationId xmlns:a16="http://schemas.microsoft.com/office/drawing/2014/main" id="{FD7BA307-DB40-41E4-AD27-3A32FD8DE5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BF998-A050-4E6A-A4F4-64EE69691EB4}"/>
              </a:ext>
            </a:extLst>
          </p:cNvPr>
          <p:cNvSpPr>
            <a:spLocks noGrp="1"/>
          </p:cNvSpPr>
          <p:nvPr>
            <p:ph type="sldNum" sz="quarter" idx="12"/>
          </p:nvPr>
        </p:nvSpPr>
        <p:spPr/>
        <p:txBody>
          <a:bodyPr/>
          <a:lstStyle/>
          <a:p>
            <a:fld id="{B6F10FF3-062F-47A8-98DB-BF271CD6CF76}" type="slidenum">
              <a:rPr lang="en-US" smtClean="0"/>
              <a:t>‹#›</a:t>
            </a:fld>
            <a:endParaRPr lang="en-US"/>
          </a:p>
        </p:txBody>
      </p:sp>
    </p:spTree>
    <p:extLst>
      <p:ext uri="{BB962C8B-B14F-4D97-AF65-F5344CB8AC3E}">
        <p14:creationId xmlns:p14="http://schemas.microsoft.com/office/powerpoint/2010/main" val="2663736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33F6-B27E-4AFE-A97F-8585C58B2B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C06037-3D80-467D-A9DA-6AB72EDB0A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A90BE-0FC9-488D-B4D0-06346207A3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59922A-3D8D-4352-A152-7FC24B395E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78A5B2-6714-4C37-B2ED-32928F3DB4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312DCC-E354-461D-B157-E0EFBF3AF561}"/>
              </a:ext>
            </a:extLst>
          </p:cNvPr>
          <p:cNvSpPr>
            <a:spLocks noGrp="1"/>
          </p:cNvSpPr>
          <p:nvPr>
            <p:ph type="dt" sz="half" idx="10"/>
          </p:nvPr>
        </p:nvSpPr>
        <p:spPr/>
        <p:txBody>
          <a:bodyPr/>
          <a:lstStyle/>
          <a:p>
            <a:fld id="{D4A2563E-A08D-469B-B07B-FA0E4BE6DF5B}" type="datetimeFigureOut">
              <a:rPr lang="en-US" smtClean="0"/>
              <a:t>28-Apr-20</a:t>
            </a:fld>
            <a:endParaRPr lang="en-US"/>
          </a:p>
        </p:txBody>
      </p:sp>
      <p:sp>
        <p:nvSpPr>
          <p:cNvPr id="8" name="Footer Placeholder 7">
            <a:extLst>
              <a:ext uri="{FF2B5EF4-FFF2-40B4-BE49-F238E27FC236}">
                <a16:creationId xmlns:a16="http://schemas.microsoft.com/office/drawing/2014/main" id="{FC41D071-8B8D-4A6B-9678-8D08D0E922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144184-C095-4A99-9BC9-1508237202D8}"/>
              </a:ext>
            </a:extLst>
          </p:cNvPr>
          <p:cNvSpPr>
            <a:spLocks noGrp="1"/>
          </p:cNvSpPr>
          <p:nvPr>
            <p:ph type="sldNum" sz="quarter" idx="12"/>
          </p:nvPr>
        </p:nvSpPr>
        <p:spPr/>
        <p:txBody>
          <a:bodyPr/>
          <a:lstStyle/>
          <a:p>
            <a:fld id="{B6F10FF3-062F-47A8-98DB-BF271CD6CF76}" type="slidenum">
              <a:rPr lang="en-US" smtClean="0"/>
              <a:t>‹#›</a:t>
            </a:fld>
            <a:endParaRPr lang="en-US"/>
          </a:p>
        </p:txBody>
      </p:sp>
    </p:spTree>
    <p:extLst>
      <p:ext uri="{BB962C8B-B14F-4D97-AF65-F5344CB8AC3E}">
        <p14:creationId xmlns:p14="http://schemas.microsoft.com/office/powerpoint/2010/main" val="341760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C45D-2CDA-4829-8FEB-5EA494D587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7309BD-CE0C-4918-BBDA-F3D253389E93}"/>
              </a:ext>
            </a:extLst>
          </p:cNvPr>
          <p:cNvSpPr>
            <a:spLocks noGrp="1"/>
          </p:cNvSpPr>
          <p:nvPr>
            <p:ph type="dt" sz="half" idx="10"/>
          </p:nvPr>
        </p:nvSpPr>
        <p:spPr/>
        <p:txBody>
          <a:bodyPr/>
          <a:lstStyle/>
          <a:p>
            <a:fld id="{D4A2563E-A08D-469B-B07B-FA0E4BE6DF5B}" type="datetimeFigureOut">
              <a:rPr lang="en-US" smtClean="0"/>
              <a:t>28-Apr-20</a:t>
            </a:fld>
            <a:endParaRPr lang="en-US"/>
          </a:p>
        </p:txBody>
      </p:sp>
      <p:sp>
        <p:nvSpPr>
          <p:cNvPr id="4" name="Footer Placeholder 3">
            <a:extLst>
              <a:ext uri="{FF2B5EF4-FFF2-40B4-BE49-F238E27FC236}">
                <a16:creationId xmlns:a16="http://schemas.microsoft.com/office/drawing/2014/main" id="{6343E995-31BC-4591-B608-B59D11B511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40C0-0A42-45D7-B086-432B1092EC74}"/>
              </a:ext>
            </a:extLst>
          </p:cNvPr>
          <p:cNvSpPr>
            <a:spLocks noGrp="1"/>
          </p:cNvSpPr>
          <p:nvPr>
            <p:ph type="sldNum" sz="quarter" idx="12"/>
          </p:nvPr>
        </p:nvSpPr>
        <p:spPr/>
        <p:txBody>
          <a:bodyPr/>
          <a:lstStyle/>
          <a:p>
            <a:fld id="{B6F10FF3-062F-47A8-98DB-BF271CD6CF76}" type="slidenum">
              <a:rPr lang="en-US" smtClean="0"/>
              <a:t>‹#›</a:t>
            </a:fld>
            <a:endParaRPr lang="en-US"/>
          </a:p>
        </p:txBody>
      </p:sp>
    </p:spTree>
    <p:extLst>
      <p:ext uri="{BB962C8B-B14F-4D97-AF65-F5344CB8AC3E}">
        <p14:creationId xmlns:p14="http://schemas.microsoft.com/office/powerpoint/2010/main" val="298331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7E67A3-F978-406F-B1BB-1AA09F96889E}"/>
              </a:ext>
            </a:extLst>
          </p:cNvPr>
          <p:cNvSpPr>
            <a:spLocks noGrp="1"/>
          </p:cNvSpPr>
          <p:nvPr>
            <p:ph type="dt" sz="half" idx="10"/>
          </p:nvPr>
        </p:nvSpPr>
        <p:spPr/>
        <p:txBody>
          <a:bodyPr/>
          <a:lstStyle/>
          <a:p>
            <a:fld id="{D4A2563E-A08D-469B-B07B-FA0E4BE6DF5B}" type="datetimeFigureOut">
              <a:rPr lang="en-US" smtClean="0"/>
              <a:t>28-Apr-20</a:t>
            </a:fld>
            <a:endParaRPr lang="en-US"/>
          </a:p>
        </p:txBody>
      </p:sp>
      <p:sp>
        <p:nvSpPr>
          <p:cNvPr id="3" name="Footer Placeholder 2">
            <a:extLst>
              <a:ext uri="{FF2B5EF4-FFF2-40B4-BE49-F238E27FC236}">
                <a16:creationId xmlns:a16="http://schemas.microsoft.com/office/drawing/2014/main" id="{8566134B-ACB5-4EE4-9DC9-693C955A02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5A3FD2-B071-4D7C-81E8-58C29F05EAC0}"/>
              </a:ext>
            </a:extLst>
          </p:cNvPr>
          <p:cNvSpPr>
            <a:spLocks noGrp="1"/>
          </p:cNvSpPr>
          <p:nvPr>
            <p:ph type="sldNum" sz="quarter" idx="12"/>
          </p:nvPr>
        </p:nvSpPr>
        <p:spPr/>
        <p:txBody>
          <a:bodyPr/>
          <a:lstStyle/>
          <a:p>
            <a:fld id="{B6F10FF3-062F-47A8-98DB-BF271CD6CF76}" type="slidenum">
              <a:rPr lang="en-US" smtClean="0"/>
              <a:t>‹#›</a:t>
            </a:fld>
            <a:endParaRPr lang="en-US"/>
          </a:p>
        </p:txBody>
      </p:sp>
    </p:spTree>
    <p:extLst>
      <p:ext uri="{BB962C8B-B14F-4D97-AF65-F5344CB8AC3E}">
        <p14:creationId xmlns:p14="http://schemas.microsoft.com/office/powerpoint/2010/main" val="1320918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DCE0-9826-4391-9811-21F44030D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13AE5D-FA22-43D6-BE91-7CBA7E0E30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16D6B7-6CB7-48FA-9072-DDA709548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706EB-DD05-4F68-8779-437754E00708}"/>
              </a:ext>
            </a:extLst>
          </p:cNvPr>
          <p:cNvSpPr>
            <a:spLocks noGrp="1"/>
          </p:cNvSpPr>
          <p:nvPr>
            <p:ph type="dt" sz="half" idx="10"/>
          </p:nvPr>
        </p:nvSpPr>
        <p:spPr/>
        <p:txBody>
          <a:bodyPr/>
          <a:lstStyle/>
          <a:p>
            <a:fld id="{D4A2563E-A08D-469B-B07B-FA0E4BE6DF5B}" type="datetimeFigureOut">
              <a:rPr lang="en-US" smtClean="0"/>
              <a:t>28-Apr-20</a:t>
            </a:fld>
            <a:endParaRPr lang="en-US"/>
          </a:p>
        </p:txBody>
      </p:sp>
      <p:sp>
        <p:nvSpPr>
          <p:cNvPr id="6" name="Footer Placeholder 5">
            <a:extLst>
              <a:ext uri="{FF2B5EF4-FFF2-40B4-BE49-F238E27FC236}">
                <a16:creationId xmlns:a16="http://schemas.microsoft.com/office/drawing/2014/main" id="{6432AF21-F94B-4D9A-B481-7394389013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1969D-9577-4F50-A98F-94A6726C053D}"/>
              </a:ext>
            </a:extLst>
          </p:cNvPr>
          <p:cNvSpPr>
            <a:spLocks noGrp="1"/>
          </p:cNvSpPr>
          <p:nvPr>
            <p:ph type="sldNum" sz="quarter" idx="12"/>
          </p:nvPr>
        </p:nvSpPr>
        <p:spPr/>
        <p:txBody>
          <a:bodyPr/>
          <a:lstStyle/>
          <a:p>
            <a:fld id="{B6F10FF3-062F-47A8-98DB-BF271CD6CF76}" type="slidenum">
              <a:rPr lang="en-US" smtClean="0"/>
              <a:t>‹#›</a:t>
            </a:fld>
            <a:endParaRPr lang="en-US"/>
          </a:p>
        </p:txBody>
      </p:sp>
    </p:spTree>
    <p:extLst>
      <p:ext uri="{BB962C8B-B14F-4D97-AF65-F5344CB8AC3E}">
        <p14:creationId xmlns:p14="http://schemas.microsoft.com/office/powerpoint/2010/main" val="247952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D9F7-C136-48A4-9740-87499883CD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E45869-1126-4151-96DC-CB8A68DC05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B5AAF5-96F2-4E4B-83F6-BFFED3448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6120D-A2C8-42F8-A3F6-AEAB7D5228E1}"/>
              </a:ext>
            </a:extLst>
          </p:cNvPr>
          <p:cNvSpPr>
            <a:spLocks noGrp="1"/>
          </p:cNvSpPr>
          <p:nvPr>
            <p:ph type="dt" sz="half" idx="10"/>
          </p:nvPr>
        </p:nvSpPr>
        <p:spPr/>
        <p:txBody>
          <a:bodyPr/>
          <a:lstStyle/>
          <a:p>
            <a:fld id="{D4A2563E-A08D-469B-B07B-FA0E4BE6DF5B}" type="datetimeFigureOut">
              <a:rPr lang="en-US" smtClean="0"/>
              <a:t>28-Apr-20</a:t>
            </a:fld>
            <a:endParaRPr lang="en-US"/>
          </a:p>
        </p:txBody>
      </p:sp>
      <p:sp>
        <p:nvSpPr>
          <p:cNvPr id="6" name="Footer Placeholder 5">
            <a:extLst>
              <a:ext uri="{FF2B5EF4-FFF2-40B4-BE49-F238E27FC236}">
                <a16:creationId xmlns:a16="http://schemas.microsoft.com/office/drawing/2014/main" id="{1F1F7149-C9BC-4232-9CA0-1A86C2D2F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A275E3-8DFB-4F3C-B134-E3BCF1D91C51}"/>
              </a:ext>
            </a:extLst>
          </p:cNvPr>
          <p:cNvSpPr>
            <a:spLocks noGrp="1"/>
          </p:cNvSpPr>
          <p:nvPr>
            <p:ph type="sldNum" sz="quarter" idx="12"/>
          </p:nvPr>
        </p:nvSpPr>
        <p:spPr/>
        <p:txBody>
          <a:bodyPr/>
          <a:lstStyle/>
          <a:p>
            <a:fld id="{B6F10FF3-062F-47A8-98DB-BF271CD6CF76}" type="slidenum">
              <a:rPr lang="en-US" smtClean="0"/>
              <a:t>‹#›</a:t>
            </a:fld>
            <a:endParaRPr lang="en-US"/>
          </a:p>
        </p:txBody>
      </p:sp>
    </p:spTree>
    <p:extLst>
      <p:ext uri="{BB962C8B-B14F-4D97-AF65-F5344CB8AC3E}">
        <p14:creationId xmlns:p14="http://schemas.microsoft.com/office/powerpoint/2010/main" val="160262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887AD4-C197-45CE-A6F7-384CD31F45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8B6612-96EB-4F48-8FBD-58E883F9A7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10E52-6ED2-49DA-9601-34F420A85F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2563E-A08D-469B-B07B-FA0E4BE6DF5B}" type="datetimeFigureOut">
              <a:rPr lang="en-US" smtClean="0"/>
              <a:t>28-Apr-20</a:t>
            </a:fld>
            <a:endParaRPr lang="en-US"/>
          </a:p>
        </p:txBody>
      </p:sp>
      <p:sp>
        <p:nvSpPr>
          <p:cNvPr id="5" name="Footer Placeholder 4">
            <a:extLst>
              <a:ext uri="{FF2B5EF4-FFF2-40B4-BE49-F238E27FC236}">
                <a16:creationId xmlns:a16="http://schemas.microsoft.com/office/drawing/2014/main" id="{75B4A0BF-BFB2-4F49-9086-666204DB9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08F26E-5A92-4DC2-8460-46188F6D8C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0FF3-062F-47A8-98DB-BF271CD6CF76}" type="slidenum">
              <a:rPr lang="en-US" smtClean="0"/>
              <a:t>‹#›</a:t>
            </a:fld>
            <a:endParaRPr lang="en-US"/>
          </a:p>
        </p:txBody>
      </p:sp>
    </p:spTree>
    <p:extLst>
      <p:ext uri="{BB962C8B-B14F-4D97-AF65-F5344CB8AC3E}">
        <p14:creationId xmlns:p14="http://schemas.microsoft.com/office/powerpoint/2010/main" val="3349975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7FF8-67D0-4244-AB4C-E31FEC513BF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FA0ECF5-78DF-495B-82C3-CD0C30BEEF3F}"/>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CB8CB523-E3D9-4DE5-BA1D-018EDC5EF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80534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19868-8844-4938-8AF1-8194D29B87DE}"/>
              </a:ext>
            </a:extLst>
          </p:cNvPr>
          <p:cNvSpPr>
            <a:spLocks noGrp="1"/>
          </p:cNvSpPr>
          <p:nvPr>
            <p:ph type="title"/>
          </p:nvPr>
        </p:nvSpPr>
        <p:spPr/>
        <p:txBody>
          <a:bodyPr/>
          <a:lstStyle/>
          <a:p>
            <a:r>
              <a:rPr lang="en-US" dirty="0"/>
              <a:t>P2</a:t>
            </a:r>
          </a:p>
        </p:txBody>
      </p:sp>
      <p:pic>
        <p:nvPicPr>
          <p:cNvPr id="5" name="Content Placeholder 4">
            <a:extLst>
              <a:ext uri="{FF2B5EF4-FFF2-40B4-BE49-F238E27FC236}">
                <a16:creationId xmlns:a16="http://schemas.microsoft.com/office/drawing/2014/main" id="{3F9B67D4-5407-4EE1-AB5A-9E3AAA5147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p:spPr>
      </p:pic>
    </p:spTree>
    <p:extLst>
      <p:ext uri="{BB962C8B-B14F-4D97-AF65-F5344CB8AC3E}">
        <p14:creationId xmlns:p14="http://schemas.microsoft.com/office/powerpoint/2010/main" val="62932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AA96176-08AE-4AE2-B36E-9267F59D22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p:spPr>
      </p:pic>
      <p:sp>
        <p:nvSpPr>
          <p:cNvPr id="2" name="Title 1">
            <a:extLst>
              <a:ext uri="{FF2B5EF4-FFF2-40B4-BE49-F238E27FC236}">
                <a16:creationId xmlns:a16="http://schemas.microsoft.com/office/drawing/2014/main" id="{668D6619-A46F-476F-B4D7-A54B23F695DE}"/>
              </a:ext>
            </a:extLst>
          </p:cNvPr>
          <p:cNvSpPr>
            <a:spLocks noGrp="1"/>
          </p:cNvSpPr>
          <p:nvPr>
            <p:ph type="title"/>
          </p:nvPr>
        </p:nvSpPr>
        <p:spPr/>
        <p:txBody>
          <a:bodyPr/>
          <a:lstStyle/>
          <a:p>
            <a:r>
              <a:rPr lang="en-US" dirty="0"/>
              <a:t>P1&amp;P2</a:t>
            </a:r>
          </a:p>
        </p:txBody>
      </p:sp>
    </p:spTree>
    <p:extLst>
      <p:ext uri="{BB962C8B-B14F-4D97-AF65-F5344CB8AC3E}">
        <p14:creationId xmlns:p14="http://schemas.microsoft.com/office/powerpoint/2010/main" val="4254522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AA96176-08AE-4AE2-B36E-9267F59D22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p:spPr>
      </p:pic>
      <p:sp>
        <p:nvSpPr>
          <p:cNvPr id="2" name="Title 1">
            <a:extLst>
              <a:ext uri="{FF2B5EF4-FFF2-40B4-BE49-F238E27FC236}">
                <a16:creationId xmlns:a16="http://schemas.microsoft.com/office/drawing/2014/main" id="{668D6619-A46F-476F-B4D7-A54B23F695DE}"/>
              </a:ext>
            </a:extLst>
          </p:cNvPr>
          <p:cNvSpPr>
            <a:spLocks noGrp="1"/>
          </p:cNvSpPr>
          <p:nvPr>
            <p:ph type="title"/>
          </p:nvPr>
        </p:nvSpPr>
        <p:spPr/>
        <p:txBody>
          <a:bodyPr/>
          <a:lstStyle/>
          <a:p>
            <a:r>
              <a:rPr lang="en-US" dirty="0"/>
              <a:t>P1&amp;P2</a:t>
            </a:r>
          </a:p>
        </p:txBody>
      </p:sp>
      <p:pic>
        <p:nvPicPr>
          <p:cNvPr id="4" name="Picture 3">
            <a:extLst>
              <a:ext uri="{FF2B5EF4-FFF2-40B4-BE49-F238E27FC236}">
                <a16:creationId xmlns:a16="http://schemas.microsoft.com/office/drawing/2014/main" id="{A30376A3-51E1-468E-8130-976463CBA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1681" y="2279333"/>
            <a:ext cx="3271520" cy="2453640"/>
          </a:xfrm>
          <a:prstGeom prst="rect">
            <a:avLst/>
          </a:prstGeom>
        </p:spPr>
      </p:pic>
    </p:spTree>
    <p:extLst>
      <p:ext uri="{BB962C8B-B14F-4D97-AF65-F5344CB8AC3E}">
        <p14:creationId xmlns:p14="http://schemas.microsoft.com/office/powerpoint/2010/main" val="3609795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AA96176-08AE-4AE2-B36E-9267F59D22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p:spPr>
      </p:pic>
      <p:sp>
        <p:nvSpPr>
          <p:cNvPr id="2" name="Title 1">
            <a:extLst>
              <a:ext uri="{FF2B5EF4-FFF2-40B4-BE49-F238E27FC236}">
                <a16:creationId xmlns:a16="http://schemas.microsoft.com/office/drawing/2014/main" id="{668D6619-A46F-476F-B4D7-A54B23F695DE}"/>
              </a:ext>
            </a:extLst>
          </p:cNvPr>
          <p:cNvSpPr>
            <a:spLocks noGrp="1"/>
          </p:cNvSpPr>
          <p:nvPr>
            <p:ph type="title"/>
          </p:nvPr>
        </p:nvSpPr>
        <p:spPr/>
        <p:txBody>
          <a:bodyPr/>
          <a:lstStyle/>
          <a:p>
            <a:r>
              <a:rPr lang="en-US" dirty="0"/>
              <a:t>P1&amp;P2</a:t>
            </a:r>
          </a:p>
        </p:txBody>
      </p:sp>
      <p:pic>
        <p:nvPicPr>
          <p:cNvPr id="4" name="Picture 3">
            <a:extLst>
              <a:ext uri="{FF2B5EF4-FFF2-40B4-BE49-F238E27FC236}">
                <a16:creationId xmlns:a16="http://schemas.microsoft.com/office/drawing/2014/main" id="{A30376A3-51E1-468E-8130-976463CBAA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1681" y="2279333"/>
            <a:ext cx="3271520" cy="2453640"/>
          </a:xfrm>
          <a:prstGeom prst="rect">
            <a:avLst/>
          </a:prstGeom>
        </p:spPr>
      </p:pic>
      <p:pic>
        <p:nvPicPr>
          <p:cNvPr id="5" name="Picture 4">
            <a:extLst>
              <a:ext uri="{FF2B5EF4-FFF2-40B4-BE49-F238E27FC236}">
                <a16:creationId xmlns:a16="http://schemas.microsoft.com/office/drawing/2014/main" id="{B47AD165-DABC-451E-9146-6458B56256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0882" y="1893253"/>
            <a:ext cx="3271520" cy="2453640"/>
          </a:xfrm>
          <a:prstGeom prst="rect">
            <a:avLst/>
          </a:prstGeom>
        </p:spPr>
      </p:pic>
    </p:spTree>
    <p:extLst>
      <p:ext uri="{BB962C8B-B14F-4D97-AF65-F5344CB8AC3E}">
        <p14:creationId xmlns:p14="http://schemas.microsoft.com/office/powerpoint/2010/main" val="1481078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AA96176-08AE-4AE2-B36E-9267F59D22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p:spPr>
      </p:pic>
      <p:sp>
        <p:nvSpPr>
          <p:cNvPr id="2" name="Title 1">
            <a:extLst>
              <a:ext uri="{FF2B5EF4-FFF2-40B4-BE49-F238E27FC236}">
                <a16:creationId xmlns:a16="http://schemas.microsoft.com/office/drawing/2014/main" id="{668D6619-A46F-476F-B4D7-A54B23F695DE}"/>
              </a:ext>
            </a:extLst>
          </p:cNvPr>
          <p:cNvSpPr>
            <a:spLocks noGrp="1"/>
          </p:cNvSpPr>
          <p:nvPr>
            <p:ph type="title"/>
          </p:nvPr>
        </p:nvSpPr>
        <p:spPr/>
        <p:txBody>
          <a:bodyPr/>
          <a:lstStyle/>
          <a:p>
            <a:r>
              <a:rPr lang="en-US" dirty="0"/>
              <a:t>P1&amp;P2</a:t>
            </a:r>
          </a:p>
        </p:txBody>
      </p:sp>
      <p:pic>
        <p:nvPicPr>
          <p:cNvPr id="4" name="Picture 3">
            <a:extLst>
              <a:ext uri="{FF2B5EF4-FFF2-40B4-BE49-F238E27FC236}">
                <a16:creationId xmlns:a16="http://schemas.microsoft.com/office/drawing/2014/main" id="{A30376A3-51E1-468E-8130-976463CBAA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4960" y="-198914"/>
            <a:ext cx="3271520" cy="2453640"/>
          </a:xfrm>
          <a:prstGeom prst="rect">
            <a:avLst/>
          </a:prstGeom>
        </p:spPr>
      </p:pic>
      <p:pic>
        <p:nvPicPr>
          <p:cNvPr id="5" name="Picture 4">
            <a:extLst>
              <a:ext uri="{FF2B5EF4-FFF2-40B4-BE49-F238E27FC236}">
                <a16:creationId xmlns:a16="http://schemas.microsoft.com/office/drawing/2014/main" id="{B47AD165-DABC-451E-9146-6458B56256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762" y="4331653"/>
            <a:ext cx="3271520" cy="2453640"/>
          </a:xfrm>
          <a:prstGeom prst="rect">
            <a:avLst/>
          </a:prstGeom>
        </p:spPr>
      </p:pic>
    </p:spTree>
    <p:extLst>
      <p:ext uri="{BB962C8B-B14F-4D97-AF65-F5344CB8AC3E}">
        <p14:creationId xmlns:p14="http://schemas.microsoft.com/office/powerpoint/2010/main" val="2012101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5DAE-F93A-479C-9C04-0A3CBED31B63}"/>
              </a:ext>
            </a:extLst>
          </p:cNvPr>
          <p:cNvSpPr>
            <a:spLocks noGrp="1"/>
          </p:cNvSpPr>
          <p:nvPr>
            <p:ph type="title"/>
          </p:nvPr>
        </p:nvSpPr>
        <p:spPr/>
        <p:txBody>
          <a:bodyPr/>
          <a:lstStyle/>
          <a:p>
            <a:r>
              <a:rPr lang="en-US" dirty="0"/>
              <a:t>PM4Py</a:t>
            </a:r>
          </a:p>
        </p:txBody>
      </p:sp>
      <p:sp>
        <p:nvSpPr>
          <p:cNvPr id="3" name="Content Placeholder 2">
            <a:extLst>
              <a:ext uri="{FF2B5EF4-FFF2-40B4-BE49-F238E27FC236}">
                <a16:creationId xmlns:a16="http://schemas.microsoft.com/office/drawing/2014/main" id="{02DADC48-42CF-4AC9-9774-D585F3A4599A}"/>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E25E940F-B9C9-499B-935F-DE4C8D3A8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2891" y="365125"/>
            <a:ext cx="2486217" cy="6427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4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35C9-4BA1-4A88-AB65-F8D26333A10C}"/>
              </a:ext>
            </a:extLst>
          </p:cNvPr>
          <p:cNvSpPr>
            <a:spLocks noGrp="1"/>
          </p:cNvSpPr>
          <p:nvPr>
            <p:ph type="title"/>
          </p:nvPr>
        </p:nvSpPr>
        <p:spPr/>
        <p:txBody>
          <a:bodyPr/>
          <a:lstStyle/>
          <a:p>
            <a:r>
              <a:rPr lang="en-US" dirty="0"/>
              <a:t>PM4Py</a:t>
            </a:r>
          </a:p>
        </p:txBody>
      </p:sp>
      <p:pic>
        <p:nvPicPr>
          <p:cNvPr id="1026" name="Picture 2">
            <a:extLst>
              <a:ext uri="{FF2B5EF4-FFF2-40B4-BE49-F238E27FC236}">
                <a16:creationId xmlns:a16="http://schemas.microsoft.com/office/drawing/2014/main" id="{30C5ACC5-E4CF-4650-83D7-5097ED1D38A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50475" y="0"/>
            <a:ext cx="5491049"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512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A4A0-59B7-4018-AB01-6276E7ED00C6}"/>
              </a:ext>
            </a:extLst>
          </p:cNvPr>
          <p:cNvSpPr>
            <a:spLocks noGrp="1"/>
          </p:cNvSpPr>
          <p:nvPr>
            <p:ph type="title"/>
          </p:nvPr>
        </p:nvSpPr>
        <p:spPr/>
        <p:txBody>
          <a:bodyPr/>
          <a:lstStyle/>
          <a:p>
            <a:r>
              <a:rPr lang="en-US" dirty="0"/>
              <a:t>PM4Py</a:t>
            </a:r>
          </a:p>
        </p:txBody>
      </p:sp>
      <p:pic>
        <p:nvPicPr>
          <p:cNvPr id="2050" name="Picture 2">
            <a:extLst>
              <a:ext uri="{FF2B5EF4-FFF2-40B4-BE49-F238E27FC236}">
                <a16:creationId xmlns:a16="http://schemas.microsoft.com/office/drawing/2014/main" id="{29397105-065E-4D9F-8E09-A48A9DA1A2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5776" y="0"/>
            <a:ext cx="5420448"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487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4D6F2-C22E-46C0-B696-49BADD301CF1}"/>
              </a:ext>
            </a:extLst>
          </p:cNvPr>
          <p:cNvSpPr>
            <a:spLocks noGrp="1"/>
          </p:cNvSpPr>
          <p:nvPr>
            <p:ph type="title"/>
          </p:nvPr>
        </p:nvSpPr>
        <p:spPr/>
        <p:txBody>
          <a:bodyPr/>
          <a:lstStyle/>
          <a:p>
            <a:r>
              <a:rPr lang="en-US" dirty="0"/>
              <a:t>PM4Py</a:t>
            </a:r>
          </a:p>
        </p:txBody>
      </p:sp>
      <p:sp>
        <p:nvSpPr>
          <p:cNvPr id="3" name="Content Placeholder 2">
            <a:extLst>
              <a:ext uri="{FF2B5EF4-FFF2-40B4-BE49-F238E27FC236}">
                <a16:creationId xmlns:a16="http://schemas.microsoft.com/office/drawing/2014/main" id="{F7A8A363-C9CC-44F3-951C-DB5526F72D23}"/>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2A847E2B-D470-450E-A8FE-9A4B685F5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 y="2199180"/>
            <a:ext cx="11948160" cy="245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725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4D6F2-C22E-46C0-B696-49BADD301CF1}"/>
              </a:ext>
            </a:extLst>
          </p:cNvPr>
          <p:cNvSpPr>
            <a:spLocks noGrp="1"/>
          </p:cNvSpPr>
          <p:nvPr>
            <p:ph type="title"/>
          </p:nvPr>
        </p:nvSpPr>
        <p:spPr/>
        <p:txBody>
          <a:bodyPr/>
          <a:lstStyle/>
          <a:p>
            <a:r>
              <a:rPr lang="en-US" dirty="0"/>
              <a:t>PM4Py</a:t>
            </a:r>
          </a:p>
        </p:txBody>
      </p:sp>
      <p:sp>
        <p:nvSpPr>
          <p:cNvPr id="3" name="Content Placeholder 2">
            <a:extLst>
              <a:ext uri="{FF2B5EF4-FFF2-40B4-BE49-F238E27FC236}">
                <a16:creationId xmlns:a16="http://schemas.microsoft.com/office/drawing/2014/main" id="{F7A8A363-C9CC-44F3-951C-DB5526F72D23}"/>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2A847E2B-D470-450E-A8FE-9A4B685F5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 y="2199180"/>
            <a:ext cx="11948160" cy="24596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D02A24C-59DF-479A-B362-C08DD075A7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8561" y="3044190"/>
            <a:ext cx="1026160" cy="769620"/>
          </a:xfrm>
          <a:prstGeom prst="rect">
            <a:avLst/>
          </a:prstGeom>
        </p:spPr>
      </p:pic>
      <p:pic>
        <p:nvPicPr>
          <p:cNvPr id="8" name="Picture 7">
            <a:extLst>
              <a:ext uri="{FF2B5EF4-FFF2-40B4-BE49-F238E27FC236}">
                <a16:creationId xmlns:a16="http://schemas.microsoft.com/office/drawing/2014/main" id="{BBCA2120-2FEE-4AA0-9BE2-85D856891E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0180" y="2064243"/>
            <a:ext cx="1026160" cy="769620"/>
          </a:xfrm>
          <a:prstGeom prst="rect">
            <a:avLst/>
          </a:prstGeom>
        </p:spPr>
      </p:pic>
    </p:spTree>
    <p:extLst>
      <p:ext uri="{BB962C8B-B14F-4D97-AF65-F5344CB8AC3E}">
        <p14:creationId xmlns:p14="http://schemas.microsoft.com/office/powerpoint/2010/main" val="101008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6C69-3603-4A30-9089-B8E803A513B5}"/>
              </a:ext>
            </a:extLst>
          </p:cNvPr>
          <p:cNvSpPr>
            <a:spLocks noGrp="1"/>
          </p:cNvSpPr>
          <p:nvPr>
            <p:ph type="title"/>
          </p:nvPr>
        </p:nvSpPr>
        <p:spPr/>
        <p:txBody>
          <a:bodyPr/>
          <a:lstStyle/>
          <a:p>
            <a:r>
              <a:rPr lang="en-US" dirty="0"/>
              <a:t>Overarching Goal</a:t>
            </a:r>
          </a:p>
        </p:txBody>
      </p:sp>
      <p:sp>
        <p:nvSpPr>
          <p:cNvPr id="3" name="Content Placeholder 2">
            <a:extLst>
              <a:ext uri="{FF2B5EF4-FFF2-40B4-BE49-F238E27FC236}">
                <a16:creationId xmlns:a16="http://schemas.microsoft.com/office/drawing/2014/main" id="{DB5A703D-E044-47D8-997B-C191A5271BA4}"/>
              </a:ext>
            </a:extLst>
          </p:cNvPr>
          <p:cNvSpPr>
            <a:spLocks noGrp="1"/>
          </p:cNvSpPr>
          <p:nvPr>
            <p:ph idx="1"/>
          </p:nvPr>
        </p:nvSpPr>
        <p:spPr/>
        <p:txBody>
          <a:bodyPr/>
          <a:lstStyle/>
          <a:p>
            <a:r>
              <a:rPr lang="en-US" dirty="0"/>
              <a:t>Goal: To make conversation go smoothly from the beginning to the end of the conversation.</a:t>
            </a:r>
          </a:p>
          <a:p>
            <a:endParaRPr lang="en-US" dirty="0"/>
          </a:p>
          <a:p>
            <a:endParaRPr lang="en-US" dirty="0"/>
          </a:p>
          <a:p>
            <a:r>
              <a:rPr lang="en-US" dirty="0"/>
              <a:t>Context: Modelling a collaborative conversation between two people working on a common goal.</a:t>
            </a:r>
          </a:p>
          <a:p>
            <a:endParaRPr lang="en-US" dirty="0"/>
          </a:p>
        </p:txBody>
      </p:sp>
    </p:spTree>
    <p:extLst>
      <p:ext uri="{BB962C8B-B14F-4D97-AF65-F5344CB8AC3E}">
        <p14:creationId xmlns:p14="http://schemas.microsoft.com/office/powerpoint/2010/main" val="1995833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CB15-4C1D-4800-A581-309828D69D13}"/>
              </a:ext>
            </a:extLst>
          </p:cNvPr>
          <p:cNvSpPr>
            <a:spLocks noGrp="1"/>
          </p:cNvSpPr>
          <p:nvPr>
            <p:ph type="title"/>
          </p:nvPr>
        </p:nvSpPr>
        <p:spPr/>
        <p:txBody>
          <a:bodyPr/>
          <a:lstStyle/>
          <a:p>
            <a:r>
              <a:rPr lang="en-US" dirty="0"/>
              <a:t>PM4Py</a:t>
            </a:r>
          </a:p>
        </p:txBody>
      </p:sp>
      <p:sp>
        <p:nvSpPr>
          <p:cNvPr id="5" name="Content Placeholder 4">
            <a:extLst>
              <a:ext uri="{FF2B5EF4-FFF2-40B4-BE49-F238E27FC236}">
                <a16:creationId xmlns:a16="http://schemas.microsoft.com/office/drawing/2014/main" id="{52EC71FF-B66B-4F84-B85B-50CC0669D9D9}"/>
              </a:ext>
            </a:extLst>
          </p:cNvPr>
          <p:cNvSpPr>
            <a:spLocks noGrp="1"/>
          </p:cNvSpPr>
          <p:nvPr>
            <p:ph idx="1"/>
          </p:nvPr>
        </p:nvSpPr>
        <p:spPr/>
        <p:txBody>
          <a:bodyPr/>
          <a:lstStyle/>
          <a:p>
            <a:endParaRPr lang="en-US" dirty="0"/>
          </a:p>
        </p:txBody>
      </p:sp>
      <p:pic>
        <p:nvPicPr>
          <p:cNvPr id="3084" name="Picture 12">
            <a:extLst>
              <a:ext uri="{FF2B5EF4-FFF2-40B4-BE49-F238E27FC236}">
                <a16:creationId xmlns:a16="http://schemas.microsoft.com/office/drawing/2014/main" id="{EC6E6648-3443-40A0-827F-90C6C46D0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7906"/>
            <a:ext cx="12192000" cy="354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954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4D69-C0CE-474F-B786-E96605152349}"/>
              </a:ext>
            </a:extLst>
          </p:cNvPr>
          <p:cNvSpPr>
            <a:spLocks noGrp="1"/>
          </p:cNvSpPr>
          <p:nvPr>
            <p:ph type="title"/>
          </p:nvPr>
        </p:nvSpPr>
        <p:spPr/>
        <p:txBody>
          <a:bodyPr/>
          <a:lstStyle/>
          <a:p>
            <a:r>
              <a:rPr lang="en-US" dirty="0"/>
              <a:t>PM4Py</a:t>
            </a:r>
          </a:p>
        </p:txBody>
      </p:sp>
      <p:sp>
        <p:nvSpPr>
          <p:cNvPr id="3" name="Content Placeholder 2">
            <a:extLst>
              <a:ext uri="{FF2B5EF4-FFF2-40B4-BE49-F238E27FC236}">
                <a16:creationId xmlns:a16="http://schemas.microsoft.com/office/drawing/2014/main" id="{B26D0070-BDE1-4521-9BF2-5C06AA60305D}"/>
              </a:ext>
            </a:extLst>
          </p:cNvPr>
          <p:cNvSpPr>
            <a:spLocks noGrp="1"/>
          </p:cNvSpPr>
          <p:nvPr>
            <p:ph idx="1"/>
          </p:nvPr>
        </p:nvSpPr>
        <p:spPr/>
        <p:txBody>
          <a:bodyPr/>
          <a:lstStyle/>
          <a:p>
            <a:endParaRPr lang="en-US"/>
          </a:p>
        </p:txBody>
      </p:sp>
      <p:pic>
        <p:nvPicPr>
          <p:cNvPr id="4098" name="Picture 2">
            <a:extLst>
              <a:ext uri="{FF2B5EF4-FFF2-40B4-BE49-F238E27FC236}">
                <a16:creationId xmlns:a16="http://schemas.microsoft.com/office/drawing/2014/main" id="{87FB55DC-6A42-48D7-B47D-C5B262C1B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92288"/>
            <a:ext cx="12192000" cy="327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120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7A49-B28C-41F5-8A82-ADCFFD1D12A0}"/>
              </a:ext>
            </a:extLst>
          </p:cNvPr>
          <p:cNvSpPr>
            <a:spLocks noGrp="1"/>
          </p:cNvSpPr>
          <p:nvPr>
            <p:ph type="title"/>
          </p:nvPr>
        </p:nvSpPr>
        <p:spPr/>
        <p:txBody>
          <a:bodyPr/>
          <a:lstStyle/>
          <a:p>
            <a:r>
              <a:rPr lang="en-US" dirty="0"/>
              <a:t>Libraries and tools</a:t>
            </a:r>
          </a:p>
        </p:txBody>
      </p:sp>
      <p:sp>
        <p:nvSpPr>
          <p:cNvPr id="4" name="Text Placeholder 3">
            <a:extLst>
              <a:ext uri="{FF2B5EF4-FFF2-40B4-BE49-F238E27FC236}">
                <a16:creationId xmlns:a16="http://schemas.microsoft.com/office/drawing/2014/main" id="{C6A038A2-1A1B-4829-91EE-C92436358D64}"/>
              </a:ext>
            </a:extLst>
          </p:cNvPr>
          <p:cNvSpPr>
            <a:spLocks noGrp="1"/>
          </p:cNvSpPr>
          <p:nvPr>
            <p:ph type="body" idx="1"/>
          </p:nvPr>
        </p:nvSpPr>
        <p:spPr>
          <a:xfrm>
            <a:off x="839789" y="1585585"/>
            <a:ext cx="2836666" cy="823912"/>
          </a:xfrm>
        </p:spPr>
        <p:txBody>
          <a:bodyPr/>
          <a:lstStyle/>
          <a:p>
            <a:r>
              <a:rPr lang="en-US" dirty="0"/>
              <a:t>PM4Py</a:t>
            </a:r>
          </a:p>
        </p:txBody>
      </p:sp>
      <p:sp>
        <p:nvSpPr>
          <p:cNvPr id="3" name="Content Placeholder 2">
            <a:extLst>
              <a:ext uri="{FF2B5EF4-FFF2-40B4-BE49-F238E27FC236}">
                <a16:creationId xmlns:a16="http://schemas.microsoft.com/office/drawing/2014/main" id="{948F69B1-958F-4E68-AF0A-2A3619289B39}"/>
              </a:ext>
            </a:extLst>
          </p:cNvPr>
          <p:cNvSpPr>
            <a:spLocks noGrp="1"/>
          </p:cNvSpPr>
          <p:nvPr>
            <p:ph sz="half" idx="2"/>
          </p:nvPr>
        </p:nvSpPr>
        <p:spPr>
          <a:xfrm>
            <a:off x="839789" y="2505075"/>
            <a:ext cx="2836666" cy="3684588"/>
          </a:xfrm>
        </p:spPr>
        <p:txBody>
          <a:bodyPr/>
          <a:lstStyle/>
          <a:p>
            <a:r>
              <a:rPr lang="en-US" sz="2000" dirty="0"/>
              <a:t>Process Discovery</a:t>
            </a:r>
          </a:p>
          <a:p>
            <a:r>
              <a:rPr lang="en-US" sz="2000" dirty="0"/>
              <a:t>Conformance Checking</a:t>
            </a:r>
          </a:p>
          <a:p>
            <a:r>
              <a:rPr lang="en-US" sz="2000" dirty="0"/>
              <a:t>Process Trees</a:t>
            </a:r>
          </a:p>
          <a:p>
            <a:r>
              <a:rPr lang="en-US" sz="2000" dirty="0"/>
              <a:t>XES, CSV</a:t>
            </a:r>
          </a:p>
          <a:p>
            <a:r>
              <a:rPr lang="en-US" sz="2000" dirty="0"/>
              <a:t>Data Filtering</a:t>
            </a:r>
          </a:p>
          <a:p>
            <a:r>
              <a:rPr lang="en-US" sz="2000" dirty="0"/>
              <a:t>Petri Nets</a:t>
            </a:r>
            <a:br>
              <a:rPr lang="en-US" dirty="0"/>
            </a:br>
            <a:endParaRPr lang="en-US" dirty="0"/>
          </a:p>
        </p:txBody>
      </p:sp>
      <p:sp>
        <p:nvSpPr>
          <p:cNvPr id="5" name="Text Placeholder 4">
            <a:extLst>
              <a:ext uri="{FF2B5EF4-FFF2-40B4-BE49-F238E27FC236}">
                <a16:creationId xmlns:a16="http://schemas.microsoft.com/office/drawing/2014/main" id="{F61AA689-3D3A-4DDB-8D7A-D115DA97B488}"/>
              </a:ext>
            </a:extLst>
          </p:cNvPr>
          <p:cNvSpPr>
            <a:spLocks noGrp="1"/>
          </p:cNvSpPr>
          <p:nvPr>
            <p:ph type="body" sz="quarter" idx="3"/>
          </p:nvPr>
        </p:nvSpPr>
        <p:spPr>
          <a:xfrm>
            <a:off x="3676455" y="1788024"/>
            <a:ext cx="1649689" cy="619714"/>
          </a:xfrm>
        </p:spPr>
        <p:txBody>
          <a:bodyPr/>
          <a:lstStyle/>
          <a:p>
            <a:r>
              <a:rPr lang="en-US" dirty="0" err="1"/>
              <a:t>ProM</a:t>
            </a:r>
            <a:endParaRPr lang="en-US" dirty="0"/>
          </a:p>
        </p:txBody>
      </p:sp>
      <p:sp>
        <p:nvSpPr>
          <p:cNvPr id="6" name="Content Placeholder 5">
            <a:extLst>
              <a:ext uri="{FF2B5EF4-FFF2-40B4-BE49-F238E27FC236}">
                <a16:creationId xmlns:a16="http://schemas.microsoft.com/office/drawing/2014/main" id="{CE803BF0-4140-4610-8FFB-D3012BC40832}"/>
              </a:ext>
            </a:extLst>
          </p:cNvPr>
          <p:cNvSpPr>
            <a:spLocks noGrp="1"/>
          </p:cNvSpPr>
          <p:nvPr>
            <p:ph sz="quarter" idx="4"/>
          </p:nvPr>
        </p:nvSpPr>
        <p:spPr>
          <a:xfrm>
            <a:off x="3751869" y="2505075"/>
            <a:ext cx="1649690" cy="3684588"/>
          </a:xfrm>
        </p:spPr>
        <p:txBody>
          <a:bodyPr>
            <a:normAutofit/>
          </a:bodyPr>
          <a:lstStyle/>
          <a:p>
            <a:r>
              <a:rPr lang="en-US" sz="2000" dirty="0"/>
              <a:t>Event logs</a:t>
            </a:r>
          </a:p>
          <a:p>
            <a:r>
              <a:rPr lang="en-US" sz="2000" dirty="0"/>
              <a:t>Plugins</a:t>
            </a:r>
            <a:br>
              <a:rPr lang="en-US" sz="2000" dirty="0"/>
            </a:br>
            <a:endParaRPr lang="en-US" sz="2000" dirty="0"/>
          </a:p>
        </p:txBody>
      </p:sp>
      <p:sp>
        <p:nvSpPr>
          <p:cNvPr id="7" name="Rectangle 6">
            <a:extLst>
              <a:ext uri="{FF2B5EF4-FFF2-40B4-BE49-F238E27FC236}">
                <a16:creationId xmlns:a16="http://schemas.microsoft.com/office/drawing/2014/main" id="{1A54EB8A-9FAD-4F91-B737-8AAD4D3E48EC}"/>
              </a:ext>
            </a:extLst>
          </p:cNvPr>
          <p:cNvSpPr/>
          <p:nvPr/>
        </p:nvSpPr>
        <p:spPr>
          <a:xfrm>
            <a:off x="5476973" y="2407738"/>
            <a:ext cx="3038574" cy="2814617"/>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a:t>Creating event logs</a:t>
            </a:r>
          </a:p>
          <a:p>
            <a:pPr marL="285750" indent="-285750">
              <a:lnSpc>
                <a:spcPct val="150000"/>
              </a:lnSpc>
              <a:buFont typeface="Arial" panose="020B0604020202020204" pitchFamily="34" charset="0"/>
              <a:buChar char="•"/>
            </a:pPr>
            <a:r>
              <a:rPr lang="en-US" sz="2000" dirty="0"/>
              <a:t>Import XES files</a:t>
            </a:r>
          </a:p>
          <a:p>
            <a:pPr marL="285750" indent="-285750">
              <a:lnSpc>
                <a:spcPct val="150000"/>
              </a:lnSpc>
              <a:buFont typeface="Arial" panose="020B0604020202020204" pitchFamily="34" charset="0"/>
              <a:buChar char="•"/>
            </a:pPr>
            <a:r>
              <a:rPr lang="en-US" sz="2000" dirty="0"/>
              <a:t>Data pre-processing</a:t>
            </a:r>
          </a:p>
          <a:p>
            <a:pPr marL="285750" indent="-285750">
              <a:lnSpc>
                <a:spcPct val="150000"/>
              </a:lnSpc>
              <a:buFont typeface="Arial" panose="020B0604020202020204" pitchFamily="34" charset="0"/>
              <a:buChar char="•"/>
            </a:pPr>
            <a:r>
              <a:rPr lang="en-US" sz="2000" dirty="0"/>
              <a:t>Exploratory data analysis</a:t>
            </a:r>
          </a:p>
          <a:p>
            <a:pPr marL="285750" indent="-285750">
              <a:lnSpc>
                <a:spcPct val="150000"/>
              </a:lnSpc>
              <a:buFont typeface="Arial" panose="020B0604020202020204" pitchFamily="34" charset="0"/>
              <a:buChar char="•"/>
            </a:pPr>
            <a:r>
              <a:rPr lang="en-US" sz="2000" dirty="0"/>
              <a:t>Process Discovery</a:t>
            </a:r>
          </a:p>
          <a:p>
            <a:pPr marL="285750" indent="-285750">
              <a:lnSpc>
                <a:spcPct val="150000"/>
              </a:lnSpc>
              <a:buFont typeface="Arial" panose="020B0604020202020204" pitchFamily="34" charset="0"/>
              <a:buChar char="•"/>
            </a:pPr>
            <a:r>
              <a:rPr lang="en-US" sz="2000" dirty="0"/>
              <a:t>Conformance Checking</a:t>
            </a:r>
            <a:endParaRPr lang="en-US" dirty="0"/>
          </a:p>
        </p:txBody>
      </p:sp>
      <p:sp>
        <p:nvSpPr>
          <p:cNvPr id="8" name="Rectangle 7">
            <a:extLst>
              <a:ext uri="{FF2B5EF4-FFF2-40B4-BE49-F238E27FC236}">
                <a16:creationId xmlns:a16="http://schemas.microsoft.com/office/drawing/2014/main" id="{D6FE21E2-A808-4595-A764-1AA9F4004B0B}"/>
              </a:ext>
            </a:extLst>
          </p:cNvPr>
          <p:cNvSpPr/>
          <p:nvPr/>
        </p:nvSpPr>
        <p:spPr>
          <a:xfrm>
            <a:off x="5773916" y="1946073"/>
            <a:ext cx="1352746" cy="461665"/>
          </a:xfrm>
          <a:prstGeom prst="rect">
            <a:avLst/>
          </a:prstGeom>
        </p:spPr>
        <p:txBody>
          <a:bodyPr wrap="square">
            <a:spAutoFit/>
          </a:bodyPr>
          <a:lstStyle/>
          <a:p>
            <a:r>
              <a:rPr lang="en-US" sz="2400" b="1" dirty="0" err="1"/>
              <a:t>bupaR</a:t>
            </a:r>
            <a:endParaRPr lang="en-US" dirty="0"/>
          </a:p>
        </p:txBody>
      </p:sp>
      <p:sp>
        <p:nvSpPr>
          <p:cNvPr id="9" name="Rectangle 8">
            <a:extLst>
              <a:ext uri="{FF2B5EF4-FFF2-40B4-BE49-F238E27FC236}">
                <a16:creationId xmlns:a16="http://schemas.microsoft.com/office/drawing/2014/main" id="{5FC43104-6C02-41F1-8D18-B3C02BCEDD1D}"/>
              </a:ext>
            </a:extLst>
          </p:cNvPr>
          <p:cNvSpPr/>
          <p:nvPr/>
        </p:nvSpPr>
        <p:spPr>
          <a:xfrm>
            <a:off x="8707288" y="1946072"/>
            <a:ext cx="1482265" cy="461665"/>
          </a:xfrm>
          <a:prstGeom prst="rect">
            <a:avLst/>
          </a:prstGeom>
        </p:spPr>
        <p:txBody>
          <a:bodyPr wrap="none">
            <a:spAutoFit/>
          </a:bodyPr>
          <a:lstStyle/>
          <a:p>
            <a:r>
              <a:rPr lang="en-US" sz="2400" b="1" dirty="0" err="1"/>
              <a:t>Apromore</a:t>
            </a:r>
            <a:endParaRPr lang="en-US" dirty="0"/>
          </a:p>
        </p:txBody>
      </p:sp>
      <p:sp>
        <p:nvSpPr>
          <p:cNvPr id="10" name="Rectangle 9">
            <a:extLst>
              <a:ext uri="{FF2B5EF4-FFF2-40B4-BE49-F238E27FC236}">
                <a16:creationId xmlns:a16="http://schemas.microsoft.com/office/drawing/2014/main" id="{08F56953-9405-4276-8EE5-E884F3EBAE6D}"/>
              </a:ext>
            </a:extLst>
          </p:cNvPr>
          <p:cNvSpPr/>
          <p:nvPr/>
        </p:nvSpPr>
        <p:spPr>
          <a:xfrm>
            <a:off x="8666375" y="2407737"/>
            <a:ext cx="3352799" cy="3276282"/>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a:t>Process Discovery</a:t>
            </a:r>
          </a:p>
          <a:p>
            <a:pPr marL="285750" indent="-285750">
              <a:lnSpc>
                <a:spcPct val="150000"/>
              </a:lnSpc>
              <a:buFont typeface="Arial" panose="020B0604020202020204" pitchFamily="34" charset="0"/>
              <a:buChar char="•"/>
            </a:pPr>
            <a:r>
              <a:rPr lang="en-US" sz="2000" dirty="0"/>
              <a:t>Visual filtering</a:t>
            </a:r>
          </a:p>
          <a:p>
            <a:pPr marL="285750" indent="-285750">
              <a:lnSpc>
                <a:spcPct val="150000"/>
              </a:lnSpc>
              <a:buFont typeface="Arial" panose="020B0604020202020204" pitchFamily="34" charset="0"/>
              <a:buChar char="•"/>
            </a:pPr>
            <a:r>
              <a:rPr lang="en-US" sz="2000" dirty="0"/>
              <a:t>Performance mining</a:t>
            </a:r>
          </a:p>
          <a:p>
            <a:pPr marL="285750" indent="-285750">
              <a:lnSpc>
                <a:spcPct val="150000"/>
              </a:lnSpc>
              <a:buFont typeface="Arial" panose="020B0604020202020204" pitchFamily="34" charset="0"/>
              <a:buChar char="•"/>
            </a:pPr>
            <a:r>
              <a:rPr lang="en-US" sz="2000" dirty="0"/>
              <a:t>Conformance checking</a:t>
            </a:r>
          </a:p>
          <a:p>
            <a:pPr marL="285750" indent="-285750">
              <a:lnSpc>
                <a:spcPct val="150000"/>
              </a:lnSpc>
              <a:buFont typeface="Arial" panose="020B0604020202020204" pitchFamily="34" charset="0"/>
              <a:buChar char="•"/>
            </a:pPr>
            <a:r>
              <a:rPr lang="en-US" sz="2000" dirty="0"/>
              <a:t>Predictive process monitoring</a:t>
            </a:r>
          </a:p>
          <a:p>
            <a:pPr marL="285750" indent="-285750">
              <a:lnSpc>
                <a:spcPct val="150000"/>
              </a:lnSpc>
              <a:buFont typeface="Arial" panose="020B0604020202020204" pitchFamily="34" charset="0"/>
              <a:buChar char="•"/>
            </a:pPr>
            <a:r>
              <a:rPr lang="en-US" sz="2000" dirty="0"/>
              <a:t>Stage-based mining</a:t>
            </a:r>
          </a:p>
        </p:txBody>
      </p:sp>
    </p:spTree>
    <p:extLst>
      <p:ext uri="{BB962C8B-B14F-4D97-AF65-F5344CB8AC3E}">
        <p14:creationId xmlns:p14="http://schemas.microsoft.com/office/powerpoint/2010/main" val="64709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09A1-B10C-4E85-8F9C-BA4A0CDA2819}"/>
              </a:ext>
            </a:extLst>
          </p:cNvPr>
          <p:cNvSpPr>
            <a:spLocks noGrp="1"/>
          </p:cNvSpPr>
          <p:nvPr>
            <p:ph type="title"/>
          </p:nvPr>
        </p:nvSpPr>
        <p:spPr/>
        <p:txBody>
          <a:bodyPr/>
          <a:lstStyle/>
          <a:p>
            <a:r>
              <a:rPr lang="en-US" dirty="0"/>
              <a:t>Session Goals</a:t>
            </a:r>
          </a:p>
        </p:txBody>
      </p:sp>
      <p:sp>
        <p:nvSpPr>
          <p:cNvPr id="3" name="Content Placeholder 2">
            <a:extLst>
              <a:ext uri="{FF2B5EF4-FFF2-40B4-BE49-F238E27FC236}">
                <a16:creationId xmlns:a16="http://schemas.microsoft.com/office/drawing/2014/main" id="{AF075920-AFA0-420A-8AAC-B0AD4D8BBEC0}"/>
              </a:ext>
            </a:extLst>
          </p:cNvPr>
          <p:cNvSpPr>
            <a:spLocks noGrp="1"/>
          </p:cNvSpPr>
          <p:nvPr>
            <p:ph idx="1"/>
          </p:nvPr>
        </p:nvSpPr>
        <p:spPr/>
        <p:txBody>
          <a:bodyPr/>
          <a:lstStyle/>
          <a:p>
            <a:r>
              <a:rPr lang="en-US" dirty="0"/>
              <a:t>Previously:  Collaborative Speech Acts, LTL, Causal Nets &amp; Algorithms, Process Discovery, Coding considerations.</a:t>
            </a:r>
          </a:p>
          <a:p>
            <a:endParaRPr lang="en-US" dirty="0"/>
          </a:p>
          <a:p>
            <a:r>
              <a:rPr lang="en-US" dirty="0"/>
              <a:t>Currently: Process Discovery, Final coding considerations &amp; demos.</a:t>
            </a:r>
          </a:p>
        </p:txBody>
      </p:sp>
    </p:spTree>
    <p:extLst>
      <p:ext uri="{BB962C8B-B14F-4D97-AF65-F5344CB8AC3E}">
        <p14:creationId xmlns:p14="http://schemas.microsoft.com/office/powerpoint/2010/main" val="268688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9A54-3876-46D0-BE68-7CE143468287}"/>
              </a:ext>
            </a:extLst>
          </p:cNvPr>
          <p:cNvSpPr>
            <a:spLocks noGrp="1"/>
          </p:cNvSpPr>
          <p:nvPr>
            <p:ph type="title"/>
          </p:nvPr>
        </p:nvSpPr>
        <p:spPr/>
        <p:txBody>
          <a:bodyPr/>
          <a:lstStyle/>
          <a:p>
            <a:r>
              <a:rPr lang="en-US" dirty="0"/>
              <a:t>Flowchart – Semester Goals</a:t>
            </a:r>
          </a:p>
        </p:txBody>
      </p:sp>
      <p:pic>
        <p:nvPicPr>
          <p:cNvPr id="5" name="Content Placeholder 4">
            <a:extLst>
              <a:ext uri="{FF2B5EF4-FFF2-40B4-BE49-F238E27FC236}">
                <a16:creationId xmlns:a16="http://schemas.microsoft.com/office/drawing/2014/main" id="{DA8B48C9-A2C6-4637-8D87-6123375858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3468" y="1694202"/>
            <a:ext cx="6885064" cy="5163798"/>
          </a:xfrm>
        </p:spPr>
      </p:pic>
    </p:spTree>
    <p:extLst>
      <p:ext uri="{BB962C8B-B14F-4D97-AF65-F5344CB8AC3E}">
        <p14:creationId xmlns:p14="http://schemas.microsoft.com/office/powerpoint/2010/main" val="279849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3FF9-FD50-44BD-BC82-39E79CFB48B1}"/>
              </a:ext>
            </a:extLst>
          </p:cNvPr>
          <p:cNvSpPr>
            <a:spLocks noGrp="1"/>
          </p:cNvSpPr>
          <p:nvPr>
            <p:ph type="title"/>
          </p:nvPr>
        </p:nvSpPr>
        <p:spPr/>
        <p:txBody>
          <a:bodyPr/>
          <a:lstStyle/>
          <a:p>
            <a:r>
              <a:rPr lang="en-US" dirty="0"/>
              <a:t>Flowchart – Semester Goals</a:t>
            </a:r>
          </a:p>
        </p:txBody>
      </p:sp>
      <p:pic>
        <p:nvPicPr>
          <p:cNvPr id="5" name="Content Placeholder 4">
            <a:extLst>
              <a:ext uri="{FF2B5EF4-FFF2-40B4-BE49-F238E27FC236}">
                <a16:creationId xmlns:a16="http://schemas.microsoft.com/office/drawing/2014/main" id="{801C9B25-C385-4069-93A9-663AAE0410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8857" y="1687285"/>
            <a:ext cx="6894286" cy="5170715"/>
          </a:xfrm>
        </p:spPr>
      </p:pic>
    </p:spTree>
    <p:extLst>
      <p:ext uri="{BB962C8B-B14F-4D97-AF65-F5344CB8AC3E}">
        <p14:creationId xmlns:p14="http://schemas.microsoft.com/office/powerpoint/2010/main" val="200617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DB90-E9EC-4B4A-A922-CACFDD724B60}"/>
              </a:ext>
            </a:extLst>
          </p:cNvPr>
          <p:cNvSpPr>
            <a:spLocks noGrp="1"/>
          </p:cNvSpPr>
          <p:nvPr>
            <p:ph type="title"/>
          </p:nvPr>
        </p:nvSpPr>
        <p:spPr/>
        <p:txBody>
          <a:bodyPr/>
          <a:lstStyle/>
          <a:p>
            <a:r>
              <a:rPr lang="en-US" dirty="0"/>
              <a:t>Flowchart – Semester Goals</a:t>
            </a:r>
          </a:p>
        </p:txBody>
      </p:sp>
      <p:pic>
        <p:nvPicPr>
          <p:cNvPr id="5" name="Content Placeholder 4">
            <a:extLst>
              <a:ext uri="{FF2B5EF4-FFF2-40B4-BE49-F238E27FC236}">
                <a16:creationId xmlns:a16="http://schemas.microsoft.com/office/drawing/2014/main" id="{5FB243C9-1E9A-4BA9-A9C8-4522404294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7405" y="1690688"/>
            <a:ext cx="6897189" cy="5172891"/>
          </a:xfrm>
        </p:spPr>
      </p:pic>
    </p:spTree>
    <p:extLst>
      <p:ext uri="{BB962C8B-B14F-4D97-AF65-F5344CB8AC3E}">
        <p14:creationId xmlns:p14="http://schemas.microsoft.com/office/powerpoint/2010/main" val="22071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EF63-313B-424A-9536-2D1AA0321973}"/>
              </a:ext>
            </a:extLst>
          </p:cNvPr>
          <p:cNvSpPr>
            <a:spLocks noGrp="1"/>
          </p:cNvSpPr>
          <p:nvPr>
            <p:ph type="title"/>
          </p:nvPr>
        </p:nvSpPr>
        <p:spPr/>
        <p:txBody>
          <a:bodyPr/>
          <a:lstStyle/>
          <a:p>
            <a:r>
              <a:rPr lang="en-US" dirty="0"/>
              <a:t>Process Discovery </a:t>
            </a:r>
          </a:p>
        </p:txBody>
      </p:sp>
      <p:sp>
        <p:nvSpPr>
          <p:cNvPr id="3" name="Content Placeholder 2">
            <a:extLst>
              <a:ext uri="{FF2B5EF4-FFF2-40B4-BE49-F238E27FC236}">
                <a16:creationId xmlns:a16="http://schemas.microsoft.com/office/drawing/2014/main" id="{AFF3983C-F73E-4BFB-9775-5D16B496FEC8}"/>
              </a:ext>
            </a:extLst>
          </p:cNvPr>
          <p:cNvSpPr>
            <a:spLocks noGrp="1"/>
          </p:cNvSpPr>
          <p:nvPr>
            <p:ph idx="1"/>
          </p:nvPr>
        </p:nvSpPr>
        <p:spPr/>
        <p:txBody>
          <a:bodyPr/>
          <a:lstStyle/>
          <a:p>
            <a:r>
              <a:rPr lang="en-US" dirty="0"/>
              <a:t>P1/P2 Independence Assumptions</a:t>
            </a:r>
          </a:p>
          <a:p>
            <a:r>
              <a:rPr lang="en-US" dirty="0"/>
              <a:t>Creating traces</a:t>
            </a:r>
          </a:p>
          <a:p>
            <a:r>
              <a:rPr lang="en-US" dirty="0"/>
              <a:t>Dictionaries of dependencies</a:t>
            </a:r>
          </a:p>
          <a:p>
            <a:pPr lvl="1"/>
            <a:r>
              <a:rPr lang="en-US" dirty="0"/>
              <a:t>‘</a:t>
            </a:r>
            <a:r>
              <a:rPr lang="en-US" dirty="0" err="1"/>
              <a:t>check.reception</a:t>
            </a:r>
            <a:r>
              <a:rPr lang="en-US" dirty="0"/>
              <a:t>’: {‘</a:t>
            </a:r>
            <a:r>
              <a:rPr lang="en-US" dirty="0" err="1"/>
              <a:t>relax.atmosphere</a:t>
            </a:r>
            <a:r>
              <a:rPr lang="en-US" dirty="0"/>
              <a:t>’: 1, ‘</a:t>
            </a:r>
            <a:r>
              <a:rPr lang="en-US" dirty="0" err="1"/>
              <a:t>manage.task</a:t>
            </a:r>
            <a:r>
              <a:rPr lang="en-US" dirty="0"/>
              <a:t>’: 0, … }</a:t>
            </a:r>
          </a:p>
        </p:txBody>
      </p:sp>
      <p:pic>
        <p:nvPicPr>
          <p:cNvPr id="7" name="Picture 6">
            <a:extLst>
              <a:ext uri="{FF2B5EF4-FFF2-40B4-BE49-F238E27FC236}">
                <a16:creationId xmlns:a16="http://schemas.microsoft.com/office/drawing/2014/main" id="{CD6606A1-DF36-4EDB-9185-D70ACA594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9320" y="-704168"/>
            <a:ext cx="5364480" cy="4023360"/>
          </a:xfrm>
          <a:prstGeom prst="rect">
            <a:avLst/>
          </a:prstGeom>
        </p:spPr>
      </p:pic>
    </p:spTree>
    <p:extLst>
      <p:ext uri="{BB962C8B-B14F-4D97-AF65-F5344CB8AC3E}">
        <p14:creationId xmlns:p14="http://schemas.microsoft.com/office/powerpoint/2010/main" val="6048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EF63-313B-424A-9536-2D1AA0321973}"/>
              </a:ext>
            </a:extLst>
          </p:cNvPr>
          <p:cNvSpPr>
            <a:spLocks noGrp="1"/>
          </p:cNvSpPr>
          <p:nvPr>
            <p:ph type="title"/>
          </p:nvPr>
        </p:nvSpPr>
        <p:spPr/>
        <p:txBody>
          <a:bodyPr/>
          <a:lstStyle/>
          <a:p>
            <a:r>
              <a:rPr lang="en-US" dirty="0"/>
              <a:t>Process Discovery </a:t>
            </a:r>
          </a:p>
        </p:txBody>
      </p:sp>
      <p:sp>
        <p:nvSpPr>
          <p:cNvPr id="3" name="Content Placeholder 2">
            <a:extLst>
              <a:ext uri="{FF2B5EF4-FFF2-40B4-BE49-F238E27FC236}">
                <a16:creationId xmlns:a16="http://schemas.microsoft.com/office/drawing/2014/main" id="{AFF3983C-F73E-4BFB-9775-5D16B496FEC8}"/>
              </a:ext>
            </a:extLst>
          </p:cNvPr>
          <p:cNvSpPr>
            <a:spLocks noGrp="1"/>
          </p:cNvSpPr>
          <p:nvPr>
            <p:ph idx="1"/>
          </p:nvPr>
        </p:nvSpPr>
        <p:spPr/>
        <p:txBody>
          <a:bodyPr/>
          <a:lstStyle/>
          <a:p>
            <a:r>
              <a:rPr lang="en-US" dirty="0"/>
              <a:t>P1/P2 Independence Assumptions</a:t>
            </a:r>
          </a:p>
          <a:p>
            <a:r>
              <a:rPr lang="en-US" dirty="0"/>
              <a:t>Creating traces</a:t>
            </a:r>
          </a:p>
          <a:p>
            <a:r>
              <a:rPr lang="en-US" dirty="0"/>
              <a:t>Dictionaries of dependencies</a:t>
            </a:r>
          </a:p>
          <a:p>
            <a:pPr lvl="1"/>
            <a:r>
              <a:rPr lang="en-US" dirty="0"/>
              <a:t>‘</a:t>
            </a:r>
            <a:r>
              <a:rPr lang="en-US" dirty="0" err="1"/>
              <a:t>check.reception</a:t>
            </a:r>
            <a:r>
              <a:rPr lang="en-US" dirty="0"/>
              <a:t>’: {‘</a:t>
            </a:r>
            <a:r>
              <a:rPr lang="en-US" dirty="0" err="1"/>
              <a:t>relax.atmosphere</a:t>
            </a:r>
            <a:r>
              <a:rPr lang="en-US" dirty="0"/>
              <a:t>’: 1, ‘</a:t>
            </a:r>
            <a:r>
              <a:rPr lang="en-US" dirty="0" err="1"/>
              <a:t>manage.task</a:t>
            </a:r>
            <a:r>
              <a:rPr lang="en-US" dirty="0"/>
              <a:t>’: 0, … }</a:t>
            </a:r>
          </a:p>
        </p:txBody>
      </p:sp>
      <p:pic>
        <p:nvPicPr>
          <p:cNvPr id="7" name="Picture 6">
            <a:extLst>
              <a:ext uri="{FF2B5EF4-FFF2-40B4-BE49-F238E27FC236}">
                <a16:creationId xmlns:a16="http://schemas.microsoft.com/office/drawing/2014/main" id="{CD6606A1-DF36-4EDB-9185-D70ACA594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9320" y="-704168"/>
            <a:ext cx="5364480" cy="4023360"/>
          </a:xfrm>
          <a:prstGeom prst="rect">
            <a:avLst/>
          </a:prstGeom>
        </p:spPr>
      </p:pic>
      <p:pic>
        <p:nvPicPr>
          <p:cNvPr id="9" name="Picture 8">
            <a:extLst>
              <a:ext uri="{FF2B5EF4-FFF2-40B4-BE49-F238E27FC236}">
                <a16:creationId xmlns:a16="http://schemas.microsoft.com/office/drawing/2014/main" id="{7BEA9135-86D0-4713-AFF7-B9C937251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577" y="2682240"/>
            <a:ext cx="6548846" cy="4911634"/>
          </a:xfrm>
          <a:prstGeom prst="rect">
            <a:avLst/>
          </a:prstGeom>
        </p:spPr>
      </p:pic>
    </p:spTree>
    <p:extLst>
      <p:ext uri="{BB962C8B-B14F-4D97-AF65-F5344CB8AC3E}">
        <p14:creationId xmlns:p14="http://schemas.microsoft.com/office/powerpoint/2010/main" val="92042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54E6-CC11-47CE-87B0-BAE21A46806D}"/>
              </a:ext>
            </a:extLst>
          </p:cNvPr>
          <p:cNvSpPr>
            <a:spLocks noGrp="1"/>
          </p:cNvSpPr>
          <p:nvPr>
            <p:ph type="title"/>
          </p:nvPr>
        </p:nvSpPr>
        <p:spPr/>
        <p:txBody>
          <a:bodyPr/>
          <a:lstStyle/>
          <a:p>
            <a:r>
              <a:rPr lang="en-US" dirty="0"/>
              <a:t>P1</a:t>
            </a:r>
          </a:p>
        </p:txBody>
      </p:sp>
      <p:pic>
        <p:nvPicPr>
          <p:cNvPr id="5" name="Content Placeholder 4">
            <a:extLst>
              <a:ext uri="{FF2B5EF4-FFF2-40B4-BE49-F238E27FC236}">
                <a16:creationId xmlns:a16="http://schemas.microsoft.com/office/drawing/2014/main" id="{DB8500AB-4E76-4DB2-8421-B062C1803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p:spPr>
      </p:pic>
    </p:spTree>
    <p:extLst>
      <p:ext uri="{BB962C8B-B14F-4D97-AF65-F5344CB8AC3E}">
        <p14:creationId xmlns:p14="http://schemas.microsoft.com/office/powerpoint/2010/main" val="4171697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932</Words>
  <Application>Microsoft Office PowerPoint</Application>
  <PresentationFormat>Widescreen</PresentationFormat>
  <Paragraphs>108</Paragraphs>
  <Slides>22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Overarching Goal</vt:lpstr>
      <vt:lpstr>Session Goals</vt:lpstr>
      <vt:lpstr>Flowchart – Semester Goals</vt:lpstr>
      <vt:lpstr>Flowchart – Semester Goals</vt:lpstr>
      <vt:lpstr>Flowchart – Semester Goals</vt:lpstr>
      <vt:lpstr>Process Discovery </vt:lpstr>
      <vt:lpstr>Process Discovery </vt:lpstr>
      <vt:lpstr>P1</vt:lpstr>
      <vt:lpstr>P2</vt:lpstr>
      <vt:lpstr>P1&amp;P2</vt:lpstr>
      <vt:lpstr>P1&amp;P2</vt:lpstr>
      <vt:lpstr>P1&amp;P2</vt:lpstr>
      <vt:lpstr>P1&amp;P2</vt:lpstr>
      <vt:lpstr>PM4Py</vt:lpstr>
      <vt:lpstr>PM4Py</vt:lpstr>
      <vt:lpstr>PM4Py</vt:lpstr>
      <vt:lpstr>PM4Py</vt:lpstr>
      <vt:lpstr>PM4Py</vt:lpstr>
      <vt:lpstr>PM4Py</vt:lpstr>
      <vt:lpstr>PM4Py</vt:lpstr>
      <vt:lpstr>Libraries and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Kense Ning</dc:creator>
  <cp:lastModifiedBy>Kense Ning</cp:lastModifiedBy>
  <cp:revision>27</cp:revision>
  <dcterms:created xsi:type="dcterms:W3CDTF">2020-04-11T17:18:01Z</dcterms:created>
  <dcterms:modified xsi:type="dcterms:W3CDTF">2020-04-28T11:39:13Z</dcterms:modified>
</cp:coreProperties>
</file>