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FF1E-EE38-4718-A561-617657C1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9544B-806D-4CB9-8202-79309828F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3BD8-F50A-48AE-9A2B-480732D7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E72E-E616-4632-A37D-715F999F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DA9B-8816-4793-B46F-3D37C5F7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BE09-4B30-4C1B-92E3-5CFB94C7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642F4-B932-4E9C-8485-B55B4B0F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04C7-1BA8-42E2-9337-451BA844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2DF8-3C56-4B4D-8C83-A0A199AF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A0D1-9559-42B3-B8D1-03FDEC93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9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707D4-5641-40A4-8584-2213F13AB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92D57-787C-4081-BC70-1DD32052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7AAEB-F4EB-4B28-96E0-29F9228C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B069-D5A7-4E40-9C67-55B1309C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8C971-BA40-4522-8503-27B02B31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59E3-0570-437A-8084-A9F505BB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E428-9039-4B41-B9D9-D4DEEBFC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C7EA-4C6F-4289-A791-006C2D6E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28C1-2EAC-453D-AEE6-36EE590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9669-855D-4EFA-B2EE-D15C0885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9571-045E-493B-8F4F-EA2285CE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83BF4-F9DC-4F81-B318-01764530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E1E6-5C1A-4C7E-ADCF-9EA909EA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F134-FA35-4E06-BE3D-09A8AEFD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55337-07D0-4B4F-A1BA-3257D929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6CB3-7EA4-4A29-918F-A5EEFE33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AA86-ADB3-4C11-B65D-7414F76AA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C5487-4774-4E0E-8C30-D26D7764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EC9AB-25D5-4FF2-83BB-C5421EEA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3C711-FB91-4EE3-A519-889EFB41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9B4D0-4C14-4241-A534-68682AA0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E178-A9C9-48E7-9859-F9B7E795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200B-8DD6-485F-91BB-91BAC546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1D7FA-BA31-4091-AABE-6581FD38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B07CC-B06A-44EB-BD01-67A2D1B7C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E2FEF-54CE-41E5-B9BB-AAB0BB065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AF396-74A3-4C6A-8776-17DBA7B8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34B24-74A5-48D9-A40F-997E5B88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3D35-D242-4776-AC29-48ED405C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9E81-3FA5-41CE-847C-7D7C25BE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0F43-B367-4AD9-9434-49FA8003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5BA8C-AF02-4CFD-8B3E-DD4DF740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36349-5D4D-45D3-B3D2-9144867B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B76E3-8ECD-4CB9-B0A1-B7D9AF9B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E4711-0B22-4E34-AAAB-CC18372F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6F029-59C3-4422-973C-1099911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462A-A095-4B41-B05C-7A9C4ACF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67B9-0976-4EBC-8743-F6A7D803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E744D-7F08-4381-B6EF-1B58D239A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BFD01-7758-4E9F-A7B3-8E9E302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66704-9E9F-490F-ACC3-7214C2E6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EC6BD-572A-444B-8ECA-76FBFD7B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D247-2692-4FEA-A836-33538420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D933B-DD19-4CB9-88A8-DAF95C90D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E21CA-93A4-4D87-B706-0CBA4257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CA1D5-CD62-4A11-960E-A051BDD2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63862-F2AA-4490-B708-349C6930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C745-CE50-474E-A8C1-1F0AFCA3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9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1E567-371B-49FE-9339-5FF7880D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EB063-7345-49B4-9C6D-41AFD913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3FB37-E544-4C41-ACE7-D4C3F73B2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F63B-A311-434E-ACA9-978FCF50C708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409B-C5EE-4E21-9849-80D6E0FAC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B5D5-BEBB-4B2C-BC1A-DA0A77681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942C-B2A0-4CFA-A963-D84835A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A7BC-1F5E-4F62-A6A9-8A01C439E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Map</a:t>
            </a:r>
            <a:br>
              <a:rPr lang="en-US" dirty="0"/>
            </a:br>
            <a:r>
              <a:rPr lang="en-US" dirty="0"/>
              <a:t>Checkpoint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151B-534C-48E0-8860-F419353BF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Adea</a:t>
            </a:r>
          </a:p>
          <a:p>
            <a:r>
              <a:rPr lang="en-US" dirty="0" err="1"/>
              <a:t>Tientso</a:t>
            </a:r>
            <a:r>
              <a:rPr lang="en-US" dirty="0"/>
              <a:t> Ning</a:t>
            </a:r>
          </a:p>
        </p:txBody>
      </p:sp>
    </p:spTree>
    <p:extLst>
      <p:ext uri="{BB962C8B-B14F-4D97-AF65-F5344CB8AC3E}">
        <p14:creationId xmlns:p14="http://schemas.microsoft.com/office/powerpoint/2010/main" val="300929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BDC7-66AE-4AFE-B896-6E55A0BD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2B28-0F23-4A21-8465-4ABC3E12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3D, first-person puzzle game, where objective is to reach exit room at each stage. </a:t>
            </a:r>
          </a:p>
          <a:p>
            <a:r>
              <a:rPr lang="en-US" dirty="0"/>
              <a:t>Eye movement tracking essential to completing objective.</a:t>
            </a:r>
          </a:p>
          <a:p>
            <a:r>
              <a:rPr lang="en-US" dirty="0"/>
              <a:t>Facial features tracked to make game easier when player seems frustrated/stressed.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3523-B74F-4139-A61D-F7E2D2E5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07C3-513B-4188-8F49-625815AA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D38872-2705-441F-BD8A-7A56DA0B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" y="-2773"/>
            <a:ext cx="11005457" cy="686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7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8D2-5B1F-4BC9-8C9D-C673FE6E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Checkpoint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1383-72A8-4C6B-ACAB-D74B4B49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Unity: Watch tutorials, go through demos.</a:t>
            </a:r>
          </a:p>
          <a:p>
            <a:r>
              <a:rPr lang="en-US" dirty="0"/>
              <a:t>Start project: Create a base/foundation.</a:t>
            </a:r>
          </a:p>
          <a:p>
            <a:r>
              <a:rPr lang="en-US" dirty="0"/>
              <a:t>Determine all objects and scripts needed for our game.</a:t>
            </a:r>
          </a:p>
        </p:txBody>
      </p:sp>
    </p:spTree>
    <p:extLst>
      <p:ext uri="{BB962C8B-B14F-4D97-AF65-F5344CB8AC3E}">
        <p14:creationId xmlns:p14="http://schemas.microsoft.com/office/powerpoint/2010/main" val="14410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DC77-03C2-4F16-9008-7F81A5C8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Objects/Scripts Required </a:t>
            </a:r>
          </a:p>
        </p:txBody>
      </p:sp>
      <p:pic>
        <p:nvPicPr>
          <p:cNvPr id="5" name="Content Placeholder 4" descr="A picture containing room&#10;&#10;Description automatically generated">
            <a:extLst>
              <a:ext uri="{FF2B5EF4-FFF2-40B4-BE49-F238E27FC236}">
                <a16:creationId xmlns:a16="http://schemas.microsoft.com/office/drawing/2014/main" id="{36100B51-05E4-4F98-9D82-9E0220753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53" y="1253330"/>
            <a:ext cx="7472893" cy="5604670"/>
          </a:xfrm>
        </p:spPr>
      </p:pic>
    </p:spTree>
    <p:extLst>
      <p:ext uri="{BB962C8B-B14F-4D97-AF65-F5344CB8AC3E}">
        <p14:creationId xmlns:p14="http://schemas.microsoft.com/office/powerpoint/2010/main" val="125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13EF-7059-4224-9331-87B5751F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Unity_Movement_Camera_Demo">
            <a:hlinkClick r:id="" action="ppaction://media"/>
            <a:extLst>
              <a:ext uri="{FF2B5EF4-FFF2-40B4-BE49-F238E27FC236}">
                <a16:creationId xmlns:a16="http://schemas.microsoft.com/office/drawing/2014/main" id="{1947E24B-A02B-4AE3-954A-CC37AE63A0E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55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25488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3B1F-2237-4443-B3B2-6F14D62C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per COVID19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C6BF19-F5B4-415E-B067-05F3C9883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66" y="1825625"/>
            <a:ext cx="752446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8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E3B9-4C07-415A-9BF7-A61993F1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Checkpoint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F0EB-47B7-41A9-9D37-62219EAD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implementation of scripts and objects for game.</a:t>
            </a:r>
          </a:p>
        </p:txBody>
      </p:sp>
    </p:spTree>
    <p:extLst>
      <p:ext uri="{BB962C8B-B14F-4D97-AF65-F5344CB8AC3E}">
        <p14:creationId xmlns:p14="http://schemas.microsoft.com/office/powerpoint/2010/main" val="60918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105</Words>
  <Application>Microsoft Office PowerPoint</Application>
  <PresentationFormat>Widescreen</PresentationFormat>
  <Paragraphs>16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Quantum Map Checkpoint 1</vt:lpstr>
      <vt:lpstr>Description of Game</vt:lpstr>
      <vt:lpstr>PowerPoint Presentation</vt:lpstr>
      <vt:lpstr>Goals for Checkpoint 1</vt:lpstr>
      <vt:lpstr>Objects/Scripts Required </vt:lpstr>
      <vt:lpstr>Demo</vt:lpstr>
      <vt:lpstr>Considerations per COVID19</vt:lpstr>
      <vt:lpstr>Goals for Checkpoint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Map Checkpoint 1</dc:title>
  <dc:creator>Kevin Adea</dc:creator>
  <cp:lastModifiedBy>Kense Ning</cp:lastModifiedBy>
  <cp:revision>4</cp:revision>
  <dcterms:created xsi:type="dcterms:W3CDTF">2020-04-21T14:04:47Z</dcterms:created>
  <dcterms:modified xsi:type="dcterms:W3CDTF">2020-04-24T12:35:59Z</dcterms:modified>
</cp:coreProperties>
</file>