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9A-8D59-4FCE-951C-EB984DDD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90F45-685B-4C7C-8D09-E65941DA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514B-43CB-456C-94AB-983A2640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60AF-D54B-4C9E-84A5-274028CD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4793-AE04-4444-9099-CA46999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9B49-D7B3-4614-A4C7-23256FF0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4EBC-6897-4E99-A99B-6E33F8D0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7319-2430-4667-9B19-ADB656F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FCB2-80C8-485C-9B76-4EB32C5D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3485-CCA5-4E6C-8539-2EFBC67E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39706-5C5B-4A34-8D78-2809EA35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3D1F-128E-4861-846F-9CB86344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DCD4-96D3-458C-9F9E-701780F7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B17F-9FE6-4A32-9DEA-9EEF09D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C35A-F41D-4F77-B54B-C47FA138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6C70-D7F1-4BEE-A005-D354A14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21E5-4230-4624-95F3-79D140D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F697-B726-43A8-8D1E-C00EBC2A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FB76-F65D-4F93-948A-5FF4B8C3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234C-D14B-4D21-A71F-15BE69E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379A-9292-4D01-8790-8192932F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8829-D79C-4869-9A2E-B4FB41E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C838-9976-439F-A459-6874F4C1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343D-EF21-4D1A-A1F4-30651939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CEDC-FBEE-408F-8BA8-2600136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C4B5-BBAC-4E26-B476-B005556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6CD7-814C-4031-917F-E751103F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2E07B-E72B-4C39-93FD-0C4DAF0D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69A1-6C3D-47C8-B5D9-2BB0CC9F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A391-D35B-47DA-8483-C565C470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0CB72-C52E-416D-828C-E1DFFEC1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4811-1046-497B-8E98-22D6A4E3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7D6E-BE03-4CFB-A191-A5C571F4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2450-A684-465A-BC8C-7B628E33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66770-B442-4660-B13C-DCC6CC07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CE6A0-40DD-4576-A23E-6E6C6CB53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EDEFE-FEAF-4D84-8CD7-1D096BBE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7CD72-699E-4655-AAA1-1888A2B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04178-2F1C-4B28-B839-4A9BD03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399-BE67-43D4-B855-5F00F026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A9912-ED10-441A-987D-6418E01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2D703-DF55-4692-9498-9D1AFCDD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724B5-AFDF-4A90-83D1-F8F932C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0FEB2-427F-4819-818F-A9138F9B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9E9B6-8068-46C1-B235-A2534E5E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F5D4-D663-4FFC-BBD4-643E840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DD6-9237-491C-BF19-6D79345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4357-F47B-4EB2-B35E-0A868B31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3BB6-99BF-4536-8F68-424EC1D6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5AD4-5358-485C-A0EB-B81916AB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F00A-5B4E-461B-90BE-DF440576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817-C1FA-4D50-A049-3347D06F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D19C-EC05-4FAD-B40E-B65F6F5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B9997-FACD-46FE-9F85-6EDCA7366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BA0F-B270-46A4-86F8-5A2F247A2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B66D-F614-4433-A16B-6EC0606E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0921-B766-4C90-899B-ADDDFE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3707F-6054-49AC-99B6-D0809757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9FCCB-708E-4AB5-AF7D-E51D8D4D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723C-F8D6-4BC4-AB99-CC87F97E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2E6E-89A8-4E77-8580-8E31AF7B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AA4A-B7E0-43DF-8C49-34BAC6E43E72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F592-0562-48CB-8B4A-2C99E1555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C404-F5C0-445C-B40F-513B4ED17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4ED8-448D-4486-AB8C-9DFA0297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F2B-2434-45F4-BD50-4AE7C55CE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FA63B-0CE5-4C58-8453-BB7A62F6C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CA8B2-73E2-425E-B650-30FBFF0C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27B0-A66A-44FA-8D43-9151640B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87AE-8EAB-46E9-A5DA-0B6D02E4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1</cp:revision>
  <dcterms:created xsi:type="dcterms:W3CDTF">2020-04-10T14:54:33Z</dcterms:created>
  <dcterms:modified xsi:type="dcterms:W3CDTF">2020-04-10T14:56:23Z</dcterms:modified>
</cp:coreProperties>
</file>