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68" r:id="rId4"/>
    <p:sldId id="257" r:id="rId5"/>
    <p:sldId id="258" r:id="rId6"/>
    <p:sldId id="259" r:id="rId7"/>
    <p:sldId id="262" r:id="rId8"/>
    <p:sldId id="263" r:id="rId9"/>
    <p:sldId id="264" r:id="rId10"/>
    <p:sldId id="261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080B-04D1-41C3-86CC-C91B062C478E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626E2-2610-4C9D-BC89-683A39B6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How: Creating a model that reflects the data provided by Sunny in the Psychology department.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0715-D83F-4599-98E4-EB2BC0445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6FC49-9BEF-437E-BC82-CF142FE4A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A765-D0F9-49AD-ABB6-3EDD7422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DD31F-7AF6-417A-9BA2-8D1226C6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17CAF-BE67-4829-A9DA-7FFA4D34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80B4-8982-4866-884A-F686CAE8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F60D7-96E6-4179-81CA-F57C9122C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CA1D9-132A-4639-8578-76D31700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63F3-788B-4508-B26B-3AC67FDC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4287A-B689-4D13-B800-0887DCD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F8A07-D10A-4405-ADCA-2BC2C91E0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30AF9-F083-47DC-957F-399956368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8082-7111-4D03-AE43-C09623D4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42A3-0078-4F99-9E88-9A55189B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43BC-8187-4167-AFC2-E08E38B4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6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4965-A842-4297-93F7-4FEF1C7D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B977-A430-4A16-986C-B3DEBCE1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42C90-0E76-4DB6-BC1F-E0870A95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0816-A007-40A0-B588-2A0B0979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CA754-A984-4B2A-B8D5-C50CC99F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AB8E-0DBE-4FF3-BE93-8BA769CE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67274-4940-413B-84FC-DD512E142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2D6BB-9483-4E24-8E9C-F1D85028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25798-5D1E-4C78-9F8D-73E13F8A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68AE1-A259-4F0D-91DC-9F2AAB47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1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68B7-CC19-4AA2-8EC9-72295979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7A87-944C-4360-A3B7-4D16FFD66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854A9-F7A9-448C-B182-AC69F0477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AA608-2881-40BB-B48A-3F06808E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BA307-DB40-41E4-AD27-3A32FD8D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BF998-A050-4E6A-A4F4-64EE6969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33F6-B27E-4AFE-A97F-8585C58B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06037-3D80-467D-A9DA-6AB72EDB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A90BE-0FC9-488D-B4D0-06346207A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9922A-3D8D-4352-A152-7FC24B395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8A5B2-6714-4C37-B2ED-32928F3DB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12DCC-E354-461D-B157-E0EFBF3A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1D071-8B8D-4A6B-9678-8D08D0E9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44184-C095-4A99-9BC9-15082372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0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C45D-2CDA-4829-8FEB-5EA494D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309BD-CE0C-4918-BBDA-F3D25338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3E995-31BC-4591-B608-B59D11B5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40C0-0A42-45D7-B086-432B1092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E67A3-F978-406F-B1BB-1AA09F96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6134B-ACB5-4EE4-9DC9-693C955A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A3FD2-B071-4D7C-81E8-58C29F05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1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DCE0-9826-4391-9811-21F44030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AE5D-FA22-43D6-BE91-7CBA7E0E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6D6B7-6CB7-48FA-9072-DDA709548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706EB-DD05-4F68-8779-437754E0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AF21-F94B-4D9A-B481-73943890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1969D-9577-4F50-A98F-94A6726C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2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D9F7-C136-48A4-9740-87499883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45869-1126-4151-96DC-CB8A68DC0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5AAF5-96F2-4E4B-83F6-BFFED3448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6120D-A2C8-42F8-A3F6-AEAB7D52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F7149-C9BC-4232-9CA0-1A86C2D2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275E3-8DFB-4F3C-B134-E3BCF1D9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2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87AD4-C197-45CE-A6F7-384CD31F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B6612-96EB-4F48-8FBD-58E883F9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10E52-6ED2-49DA-9601-34F420A85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2563E-A08D-469B-B07B-FA0E4BE6DF5B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4A0BF-BFB2-4F49-9086-666204DB9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F26E-5A92-4DC2-8460-46188F6D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7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7FF8-67D0-4244-AB4C-E31FEC513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0ECF5-78DF-495B-82C3-CD0C30BEE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CB523-E3D9-4DE5-BA1D-018EDC5EF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4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A96176-08AE-4AE2-B36E-9267F59D2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8D6619-A46F-476F-B4D7-A54B23F6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P1&amp;P2</a:t>
            </a:r>
          </a:p>
        </p:txBody>
      </p:sp>
    </p:spTree>
    <p:extLst>
      <p:ext uri="{BB962C8B-B14F-4D97-AF65-F5344CB8AC3E}">
        <p14:creationId xmlns:p14="http://schemas.microsoft.com/office/powerpoint/2010/main" val="425452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5DAE-F93A-479C-9C04-0A3CBED3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PM4Py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DC48-42CF-4AC9-9774-D585F3A45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5E940F-B9C9-499B-935F-DE4C8D3A8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891" y="365125"/>
            <a:ext cx="2486217" cy="642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D6F2-C22E-46C0-B696-49BADD30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PM4Py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A363-C9CC-44F3-951C-DB5526F7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847E2B-D470-450E-A8FE-9A4B685F5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2199180"/>
            <a:ext cx="11948160" cy="245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2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6C69-3603-4A30-9089-B8E803A5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Overarching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703D-E044-47D8-997B-C191A527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make conversation go smoothly from the beginning to the end of the conversation.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Context: Modelling a collaborative conversation between two people working on a common goal.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3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09A1-B10C-4E85-8F9C-BA4A0CDA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5920-AFA0-420A-8AAC-B0AD4D8B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7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9A54-3876-46D0-BE68-7CE14346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Semester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B48C9-A2C6-4637-8D87-612337585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68" y="1694202"/>
            <a:ext cx="6885064" cy="5163798"/>
          </a:xfrm>
        </p:spPr>
      </p:pic>
    </p:spTree>
    <p:extLst>
      <p:ext uri="{BB962C8B-B14F-4D97-AF65-F5344CB8AC3E}">
        <p14:creationId xmlns:p14="http://schemas.microsoft.com/office/powerpoint/2010/main" val="279849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3FF9-FD50-44BD-BC82-39E79CFB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Semester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C9B25-C385-4069-93A9-663AAE041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57" y="1687285"/>
            <a:ext cx="6894286" cy="5170715"/>
          </a:xfrm>
        </p:spPr>
      </p:pic>
    </p:spTree>
    <p:extLst>
      <p:ext uri="{BB962C8B-B14F-4D97-AF65-F5344CB8AC3E}">
        <p14:creationId xmlns:p14="http://schemas.microsoft.com/office/powerpoint/2010/main" val="200617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DB90-E9EC-4B4A-A922-CACFDD72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Semester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243C9-1E9A-4BA9-A9C8-452240429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05" y="1690688"/>
            <a:ext cx="6897189" cy="5172891"/>
          </a:xfrm>
        </p:spPr>
      </p:pic>
    </p:spTree>
    <p:extLst>
      <p:ext uri="{BB962C8B-B14F-4D97-AF65-F5344CB8AC3E}">
        <p14:creationId xmlns:p14="http://schemas.microsoft.com/office/powerpoint/2010/main" val="22071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EF63-313B-424A-9536-2D1AA032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Discovery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983C-F73E-4BFB-9775-5D16B496F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P1/P2 Independence Assumptions</a:t>
            </a:r>
          </a:p>
          <a:p>
            <a:r>
              <a:rPr lang="en-US" dirty="0"/>
              <a:t>Creating traces</a:t>
            </a:r>
          </a:p>
          <a:p>
            <a:r>
              <a:rPr lang="en-US" dirty="0"/>
              <a:t>Dictionaries of dependencies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check.reception</a:t>
            </a:r>
            <a:r>
              <a:rPr lang="en-US" dirty="0"/>
              <a:t>’: {‘</a:t>
            </a:r>
            <a:r>
              <a:rPr lang="en-US" dirty="0" err="1"/>
              <a:t>relax.atmosphere</a:t>
            </a:r>
            <a:r>
              <a:rPr lang="en-US" dirty="0"/>
              <a:t>’: 1, ‘</a:t>
            </a:r>
            <a:r>
              <a:rPr lang="en-US" dirty="0" err="1"/>
              <a:t>manage.task</a:t>
            </a:r>
            <a:r>
              <a:rPr lang="en-US" dirty="0"/>
              <a:t>’: 0, … }</a:t>
            </a:r>
          </a:p>
          <a:p>
            <a:r>
              <a:rPr lang="en-US" dirty="0"/>
              <a:t>Creating causalities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606A1-DF36-4EDB-9185-D70ACA594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-320992"/>
            <a:ext cx="5364480" cy="4023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EA9135-86D0-4713-AFF7-B9C937251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154" y="2743200"/>
            <a:ext cx="6548846" cy="49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54E6-CC11-47CE-87B0-BAE21A46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500AB-4E76-4DB2-8421-B062C1803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7169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9868-8844-4938-8AF1-8194D29B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B67D4-5407-4EE1-AB5A-9E3AAA51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62932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108</Words>
  <Application>Microsoft Office PowerPoint</Application>
  <PresentationFormat>Widescreen</PresentationFormat>
  <Paragraphs>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Overarching Goal</vt:lpstr>
      <vt:lpstr>Session Goals</vt:lpstr>
      <vt:lpstr>Flowchart – Semester Goals</vt:lpstr>
      <vt:lpstr>Flowchart – Semester Goals</vt:lpstr>
      <vt:lpstr>Flowchart – Semester Goals</vt:lpstr>
      <vt:lpstr>Process Discovery </vt:lpstr>
      <vt:lpstr>P1</vt:lpstr>
      <vt:lpstr>P2</vt:lpstr>
      <vt:lpstr>P1&amp;P2</vt:lpstr>
      <vt:lpstr>PM4Py</vt:lpstr>
      <vt:lpstr>PM4Py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Kense Ning</dc:creator>
  <cp:lastModifiedBy>Kense Ning</cp:lastModifiedBy>
  <cp:revision>11</cp:revision>
  <dcterms:created xsi:type="dcterms:W3CDTF">2020-04-11T17:18:01Z</dcterms:created>
  <dcterms:modified xsi:type="dcterms:W3CDTF">2020-04-16T17:39:48Z</dcterms:modified>
</cp:coreProperties>
</file>