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0" r:id="rId9"/>
    <p:sldId id="261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90F2-8C7D-4AA6-B939-66FC8B828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AC044-2308-4D70-963A-191BC59FD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881C-AB19-4763-9B67-FB48DDEB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800E-7546-45D9-A5CE-E5F5968A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0C8F-C6C5-43D2-A24D-AF442A2C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3A31-7FCB-465C-8642-EE5AB36F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17B8F-9365-4B46-843D-19F9A620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9315-3F2D-4B9D-9105-8B5E05A5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72EB-F9E7-4D6D-A2CC-C0558436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9002-4361-4719-894B-B740BC9B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9860-5D60-4179-AF67-BCFA675A7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25B10-A75A-426D-B803-8E57291E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549A-D0C0-462A-99F7-74AF48F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4EA75-3F0D-4A30-B05F-18A5CBD9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3B85-09A9-4900-B6CA-1389272A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81F8-934D-4CE9-9A7D-4630B33E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0321-02AB-44D9-A7A4-B91FEF26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00BE-FD94-4C05-8E85-D66510CE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E774-1612-4531-8EDA-2E9C1F0C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BB3F-A0E1-42A2-9AC0-235BDC9D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9A8E-E6EC-4319-BECF-ACB52668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11B1-87B0-4D42-876D-10BFB87D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6730-E898-42E4-A9A9-048971B6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9FC6-FB19-4B29-BC32-24058689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16EC-5043-45F0-B058-FA2C69D0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9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2031-452D-4E2F-A65A-66217B28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3D76-F010-44FF-A6EE-95C20D13A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89A6-F739-4D8F-AA00-58272E32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BAE50-F98E-443D-B40E-A5232E74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F66F-F62B-40E5-BE5E-C76CB3C8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73DD1-7955-48B2-B892-9357AEF9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4F16-47A5-4056-B4CF-34E9DE7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8E1B-7DB7-4681-8F81-3CD51B71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97F4E-6676-452E-B426-B7ACD4A4D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4862D-80F5-47E8-BA77-8C336E97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401A7-6208-4D10-A495-77BD172EB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FB391-B55A-463E-93B0-7D85BECF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AFB79-F2ED-4EE2-BBDA-C6FFB8E3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29CE1-4B46-421B-BCD6-4E34E308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BB7D-7D48-4901-AAFC-A42C8B8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07770-325E-4308-904F-6729932A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AB461-5DB4-4B37-9F9B-97417090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0883E-4593-408F-BE2A-62B04007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0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67096-53D4-4950-8268-E7A45480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C6BB4-DBA7-40BD-8DE8-4E3D5E88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26BC-6327-4E7C-ACAB-DA4C0F28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5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C513-2FEA-4A80-A29A-BE4A2DE8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4B13-81F5-42BD-AA34-531184F1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ABF3F-0B8C-4D9A-BF91-C3B57024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157D5-885B-495E-B92D-49BAB20C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246DE-01D4-4017-8466-850E3D96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9D781-904E-4E41-87AF-FB6E5247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2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FB58-EBE7-4FA6-82A5-8CE90954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0130B-405F-4F19-8123-9B5249B36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EE227-D578-46EE-881B-9F775EBAD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B3A60-BC3A-492D-A01A-F6149515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5C18-08A5-4622-A846-2EFA7B890E32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617C6-45AA-4F13-A8C0-0B5FE0DC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5498-3B6A-43F9-B2AB-F0AC9F33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794B9-4F73-4F7C-9E1D-43BCBEA4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4235F-5BD7-4AE9-8046-2789A59A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66C8-0A87-4A75-915C-76FFA1C41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5C18-08A5-4622-A846-2EFA7B890E32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DDEE-2BAE-4BB2-93D9-6CFDEF238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BF38-4742-4100-BACB-373ED9CCB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A468-0CFA-4C76-9223-8A039C57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6941-7418-4437-9DA6-9173F8687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Technologies du Web </a:t>
            </a:r>
            <a:r>
              <a:rPr lang="en-US" dirty="0" err="1"/>
              <a:t>Sémantique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1320-896E-43D2-8E55-8F949269C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</a:t>
            </a:r>
            <a:r>
              <a:rPr lang="en-US" dirty="0" err="1"/>
              <a:t>Adea</a:t>
            </a:r>
            <a:endParaRPr lang="en-US" dirty="0"/>
          </a:p>
          <a:p>
            <a:r>
              <a:rPr lang="en-US" dirty="0" err="1"/>
              <a:t>Tientso</a:t>
            </a:r>
            <a:r>
              <a:rPr lang="en-US" dirty="0"/>
              <a:t> Ning</a:t>
            </a:r>
          </a:p>
        </p:txBody>
      </p:sp>
    </p:spTree>
    <p:extLst>
      <p:ext uri="{BB962C8B-B14F-4D97-AF65-F5344CB8AC3E}">
        <p14:creationId xmlns:p14="http://schemas.microsoft.com/office/powerpoint/2010/main" val="339054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D1D6-76A0-46FB-BBEA-0E325B7F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29A2-8435-40CB-8868-39DB5A0CA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additional Class Objects to categorize disciplines</a:t>
            </a:r>
          </a:p>
          <a:p>
            <a:r>
              <a:rPr lang="en-US" dirty="0"/>
              <a:t>Writing rules and axioms in Protégé, testing using the reasoner</a:t>
            </a:r>
          </a:p>
          <a:p>
            <a:r>
              <a:rPr lang="en-US" dirty="0"/>
              <a:t>Editing triples for uploading onto </a:t>
            </a:r>
            <a:r>
              <a:rPr lang="en-US" dirty="0" err="1"/>
              <a:t>GraphDB</a:t>
            </a:r>
            <a:r>
              <a:rPr lang="en-US" dirty="0"/>
              <a:t> (parsing, reformatting) along with the ontology</a:t>
            </a:r>
          </a:p>
          <a:p>
            <a:r>
              <a:rPr lang="en-US" dirty="0"/>
              <a:t>Displaying queries</a:t>
            </a:r>
          </a:p>
        </p:txBody>
      </p:sp>
    </p:spTree>
    <p:extLst>
      <p:ext uri="{BB962C8B-B14F-4D97-AF65-F5344CB8AC3E}">
        <p14:creationId xmlns:p14="http://schemas.microsoft.com/office/powerpoint/2010/main" val="187848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F02D-AD51-4ADE-BB56-BF234A1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12DC-D9C4-4197-A60D-CC766A8E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Properties in Protégé (We need to turn some of the Class properties we have now (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DateStart</a:t>
            </a:r>
            <a:r>
              <a:rPr lang="en-US" dirty="0"/>
              <a:t>) into Data Properties)</a:t>
            </a:r>
          </a:p>
          <a:p>
            <a:r>
              <a:rPr lang="en-US" dirty="0"/>
              <a:t>Creating more Class objects that delineate disciplines (by ourselves, as per the project)</a:t>
            </a:r>
          </a:p>
          <a:p>
            <a:r>
              <a:rPr lang="en-US" dirty="0"/>
              <a:t>Do all the rest of </a:t>
            </a:r>
            <a:r>
              <a:rPr lang="en-US"/>
              <a:t>the stuff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97CB-95B9-4C8F-AE35-6CDD5EFE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4D50-AF27-4BAE-8E9E-79D541FB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Evaluated the CS-Ontology </a:t>
            </a:r>
            <a:r>
              <a:rPr lang="en-US" dirty="0" err="1"/>
              <a:t>GraphML</a:t>
            </a:r>
            <a:r>
              <a:rPr lang="en-US" dirty="0"/>
              <a:t> file using </a:t>
            </a:r>
            <a:r>
              <a:rPr lang="en-US" dirty="0" err="1"/>
              <a:t>yEd</a:t>
            </a:r>
            <a:endParaRPr lang="en-US" dirty="0"/>
          </a:p>
          <a:p>
            <a:r>
              <a:rPr lang="en-US" dirty="0"/>
              <a:t>Noticed the construction of Nodes and Links</a:t>
            </a:r>
          </a:p>
          <a:p>
            <a:r>
              <a:rPr lang="en-US" dirty="0"/>
              <a:t>Considered the over-arching view of the graphs</a:t>
            </a:r>
          </a:p>
          <a:p>
            <a:r>
              <a:rPr lang="en-US" dirty="0"/>
              <a:t>Pruned the CS-Ontology </a:t>
            </a:r>
            <a:r>
              <a:rPr lang="en-US" dirty="0" err="1"/>
              <a:t>GraphML</a:t>
            </a:r>
            <a:r>
              <a:rPr lang="en-US" dirty="0"/>
              <a:t> file (minimally) to fit our needs</a:t>
            </a:r>
          </a:p>
          <a:p>
            <a:r>
              <a:rPr lang="en-US" dirty="0"/>
              <a:t>Examined the TTL files for potential areas of editing</a:t>
            </a:r>
          </a:p>
          <a:p>
            <a:r>
              <a:rPr lang="en-US" dirty="0"/>
              <a:t>Manually entered our layout as an ontology into Protégé</a:t>
            </a:r>
          </a:p>
          <a:p>
            <a:pPr lvl="1"/>
            <a:r>
              <a:rPr lang="en-US" dirty="0"/>
              <a:t>Class Hierarchy</a:t>
            </a:r>
          </a:p>
          <a:p>
            <a:pPr lvl="1"/>
            <a:r>
              <a:rPr lang="en-US" dirty="0"/>
              <a:t>Object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9F5BC-B39F-4857-80DA-8E5B3A21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08" y="762000"/>
            <a:ext cx="72294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B30BA0-79A2-4419-AD67-5BBBB550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08" y="0"/>
            <a:ext cx="9548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2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D36A3-B8A8-4811-B85D-CDC0A96C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509587"/>
            <a:ext cx="7715250" cy="58388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EA047CA-5AA0-483A-8689-FD35840DF06B}"/>
              </a:ext>
            </a:extLst>
          </p:cNvPr>
          <p:cNvSpPr/>
          <p:nvPr/>
        </p:nvSpPr>
        <p:spPr>
          <a:xfrm>
            <a:off x="4625265" y="1633490"/>
            <a:ext cx="2556769" cy="59480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4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42A88C-CBE3-4952-99D5-E810A5F6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205037"/>
            <a:ext cx="9515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4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0DDFBB-148B-490E-9CF1-9C19AB4BC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314325"/>
            <a:ext cx="90392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3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9FA6B-3A3A-4961-9AEA-2497CF9F5B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801600" cy="69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7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137285-BBB1-4363-BC3A-F130C8D7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90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153</Words>
  <Application>Microsoft Office PowerPoint</Application>
  <PresentationFormat>Widescreen</PresentationFormat>
  <Paragraphs>23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Technologies du Web Sémantique</vt:lpstr>
      <vt:lpstr>Achieved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Progress</vt:lpstr>
      <vt:lpstr>Additional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du Web Sémantique</dc:title>
  <dc:creator>Kense Ning</dc:creator>
  <cp:lastModifiedBy>Kense Ning</cp:lastModifiedBy>
  <cp:revision>19</cp:revision>
  <dcterms:created xsi:type="dcterms:W3CDTF">2019-12-17T19:11:51Z</dcterms:created>
  <dcterms:modified xsi:type="dcterms:W3CDTF">2019-12-18T10:25:32Z</dcterms:modified>
</cp:coreProperties>
</file>