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DCF9-AB62-4344-B950-3AFD45B53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08E39-1D2A-407F-944E-D7330770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54A3-4B2C-4350-9408-5CD3CCD1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0A5E-2826-425D-B076-4F8A5416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2840-5315-48CB-91D6-557F99EA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06ED-DA94-487D-9AFA-81171C14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18751-4A63-44A9-AA96-D5FA51213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7229-1253-4C84-AF99-CB6A4597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56984-2348-4131-ADD5-4DBF0AD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66E3-43F9-4E8E-A147-F8C1450F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17074-87F5-43CE-8E13-527935A47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55625-D7D6-48E3-8474-FC4E2B23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221D-D326-44CB-AC5D-7A746F6C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36FB-78E4-4894-8B9A-3C803107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276F-F1F6-4D84-8CA2-2E8A1875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2813-4990-4863-9537-734A2CE3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BCDB-B8EF-4AB8-8EF8-AB06639C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05FD-6213-43D1-A848-2256A607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8A0E-FE50-43D4-9D06-673616ED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3991A-DDC2-40D8-830A-C7853EFD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2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DABC-906A-400D-B3F4-8C8C4272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543F5-1E14-413B-8F89-EC9ACFB5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770C-57E0-4E9C-8DB6-3D895131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8CAC-F999-4E17-91D6-1A368C56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6A0F-D9D7-4C77-BE9B-04525D27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4B1D-C3DA-410F-A278-EEAE3307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F42C-52D1-4BFF-824B-2FF9E999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0E4B9-E3CC-477E-B2C6-92BC4471D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43E97-C6BB-4958-A985-0BCD0422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6E3C3-447A-4E5F-A4E5-D60D825F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9899E-034E-4A8A-90C1-34266944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9B2E-4EC8-481B-B95D-67F05E6F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61282-43F3-490D-94D3-ACC2243D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F175-8137-4A6F-9F12-32ACAF98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E43C8-BECA-40B3-AE1B-7911D32E5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1D784-155C-4C3B-B4C4-D71B25C62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3BB4A-A1EA-438D-9E57-44534E46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8C0D7-0266-4A54-AD3E-CF5994BD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71C2C-457F-4706-BB51-71D9D96B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FBA3-F97A-4A64-800A-0F4E679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5586-B28E-47F8-8CDA-931B804F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7258E-128E-47D1-AC06-C166D859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A098-C2CA-4479-AC94-84D83110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CA75F-E283-47A6-93EF-133DADEE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8F0FF-290A-4875-A98A-4D8B4DAA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2634A-3407-47FB-AB7C-953E9FE9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2BB0-43A8-4F0B-99B4-BDE97ABD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0F32-E5FB-4777-BF95-F9ACD8623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1A524-6A3E-4BE7-98D0-A6C809C3E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AA88-DFE8-4B2E-9B17-C4A0C6AF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E0D09-F0FE-4E00-927F-EECC0796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2A578-42CB-49E8-A0EA-34F36813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3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AF9-3765-4A02-9DB2-C87FFF34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8563D-0D32-4AB4-A3EF-C7DA88BA5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BFF1B-0D67-4DC7-ABCF-05F8BB796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2D9AC-6A66-4A2A-AB10-DBE871B0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2F1DE-F469-47A3-908C-92706A0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7E672-F249-4EAF-97C7-D5EC1C34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58F65-1347-4FF5-BE92-BFE6DC8B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D16EF-1388-4916-8FCA-021FAEEA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F48A-46F0-4C6D-AFE3-B3BFE07E8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9547-312A-4FBD-96ED-561A28D80F98}" type="datetimeFigureOut">
              <a:rPr lang="en-US" smtClean="0"/>
              <a:t>13-Oct-19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735F-D2E2-4BD1-A475-7AF37541A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DF88-C51D-4754-83DA-D5B4416CE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0CAD-5529-429D-BD09-C448335A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xkcd.com/93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0EE4-16C8-40DD-B983-1269D89C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2689-A2C2-4B90-9A24-BA4F2915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Knowing if you have vulnerabilities</a:t>
            </a:r>
          </a:p>
          <a:p>
            <a:endParaRPr lang="en-US" dirty="0"/>
          </a:p>
          <a:p>
            <a:r>
              <a:rPr lang="en-US" dirty="0"/>
              <a:t>Does your password have enough entropy?</a:t>
            </a:r>
          </a:p>
          <a:p>
            <a:r>
              <a:rPr lang="en-US" dirty="0"/>
              <a:t>Do you store your data well?</a:t>
            </a:r>
          </a:p>
          <a:p>
            <a:r>
              <a:rPr lang="en-US" dirty="0"/>
              <a:t>Do the companies that have your data secure your data well?</a:t>
            </a:r>
          </a:p>
          <a:p>
            <a:endParaRPr lang="en-US" dirty="0"/>
          </a:p>
          <a:p>
            <a:r>
              <a:rPr lang="en-US" dirty="0"/>
              <a:t>Check if you were part of a data-breach: </a:t>
            </a:r>
            <a:r>
              <a:rPr lang="en-US" dirty="0">
                <a:hlinkClick r:id="rId2"/>
              </a:rPr>
              <a:t>https://haveibeenpwned.com/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0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570E-A9FD-430E-8F5E-62B427B3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34AA-A7FC-4A0A-950D-F78D6728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D4549-2091-4EAB-ABC0-C4085A5E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241"/>
            <a:ext cx="12192000" cy="6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8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3468-7155-4C8B-BFB5-3368F9A8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C8A0-5C8C-48B2-9437-5F89B23A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2: Preventing password reuse</a:t>
            </a:r>
          </a:p>
          <a:p>
            <a:endParaRPr lang="en-US" dirty="0"/>
          </a:p>
          <a:p>
            <a:r>
              <a:rPr lang="en-US" dirty="0"/>
              <a:t>How many passwords can you remember?</a:t>
            </a:r>
          </a:p>
          <a:p>
            <a:r>
              <a:rPr lang="en-US" dirty="0"/>
              <a:t>How many of those passwords have good enough entropy?</a:t>
            </a:r>
          </a:p>
          <a:p>
            <a:r>
              <a:rPr lang="en-US" dirty="0"/>
              <a:t>Example: “nWS67H%waxyb” 12 char</a:t>
            </a:r>
          </a:p>
          <a:p>
            <a:r>
              <a:rPr lang="en-US" dirty="0"/>
              <a:t>Example: “</a:t>
            </a:r>
            <a:r>
              <a:rPr lang="en-US" dirty="0" err="1"/>
              <a:t>tinygoblinpeoplehaveme</a:t>
            </a:r>
            <a:r>
              <a:rPr lang="en-US" dirty="0"/>
              <a:t>” 22 char (from </a:t>
            </a:r>
            <a:r>
              <a:rPr lang="en-US" dirty="0" err="1"/>
              <a:t>xkcd’s</a:t>
            </a:r>
            <a:r>
              <a:rPr lang="en-US" dirty="0"/>
              <a:t> “Password Strength” </a:t>
            </a:r>
            <a:r>
              <a:rPr lang="en-US" dirty="0">
                <a:hlinkClick r:id="rId2"/>
              </a:rPr>
              <a:t>https://xkcd.com/936/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But eventually you will forget.</a:t>
            </a:r>
          </a:p>
        </p:txBody>
      </p:sp>
    </p:spTree>
    <p:extLst>
      <p:ext uri="{BB962C8B-B14F-4D97-AF65-F5344CB8AC3E}">
        <p14:creationId xmlns:p14="http://schemas.microsoft.com/office/powerpoint/2010/main" val="232985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4A50-DA28-439F-AA79-C546A91D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5FAD-D3AE-4B2D-82CF-177137C2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Understanding risks</a:t>
            </a:r>
          </a:p>
          <a:p>
            <a:endParaRPr lang="en-US" dirty="0"/>
          </a:p>
          <a:p>
            <a:r>
              <a:rPr lang="en-US" dirty="0"/>
              <a:t>Nothing is perfect.</a:t>
            </a:r>
          </a:p>
          <a:p>
            <a:r>
              <a:rPr lang="en-US" dirty="0"/>
              <a:t>You won’t remember everything.</a:t>
            </a:r>
          </a:p>
          <a:p>
            <a:r>
              <a:rPr lang="en-US" dirty="0"/>
              <a:t>How much do you have to lose/Are you worth attacking?</a:t>
            </a:r>
          </a:p>
          <a:p>
            <a:endParaRPr lang="en-US" dirty="0"/>
          </a:p>
          <a:p>
            <a:r>
              <a:rPr lang="en-US" dirty="0"/>
              <a:t>Even if you’re perfect, is this how you want to live your life?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1E63-A42A-4A42-AECA-8D222F4A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E727-BEAB-417F-AD30-C0C78729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Use the features, and additional help from 2FA </a:t>
            </a:r>
          </a:p>
          <a:p>
            <a:endParaRPr lang="en-US" dirty="0"/>
          </a:p>
          <a:p>
            <a:r>
              <a:rPr lang="en-US" dirty="0"/>
              <a:t>Password generation</a:t>
            </a:r>
          </a:p>
          <a:p>
            <a:r>
              <a:rPr lang="en-US" dirty="0"/>
              <a:t>Checking for old passwords</a:t>
            </a:r>
          </a:p>
          <a:p>
            <a:r>
              <a:rPr lang="en-US" dirty="0"/>
              <a:t>Reminding you of places you still have data stored</a:t>
            </a:r>
          </a:p>
          <a:p>
            <a:endParaRPr lang="en-US" dirty="0"/>
          </a:p>
          <a:p>
            <a:r>
              <a:rPr lang="en-US" dirty="0"/>
              <a:t>Passwords are not the end-all-be-all</a:t>
            </a:r>
          </a:p>
        </p:txBody>
      </p:sp>
    </p:spTree>
    <p:extLst>
      <p:ext uri="{BB962C8B-B14F-4D97-AF65-F5344CB8AC3E}">
        <p14:creationId xmlns:p14="http://schemas.microsoft.com/office/powerpoint/2010/main" val="144576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Securing Your Credentials</vt:lpstr>
      <vt:lpstr>PowerPoint Presentation</vt:lpstr>
      <vt:lpstr>Securing Your Credentials</vt:lpstr>
      <vt:lpstr>Securing Your Credentials</vt:lpstr>
      <vt:lpstr>Securing Your Credentials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Kense Ning</dc:creator>
  <cp:lastModifiedBy>Kense Ning</cp:lastModifiedBy>
  <cp:revision>6</cp:revision>
  <dcterms:created xsi:type="dcterms:W3CDTF">2019-10-13T16:24:28Z</dcterms:created>
  <dcterms:modified xsi:type="dcterms:W3CDTF">2019-10-13T17:12:55Z</dcterms:modified>
</cp:coreProperties>
</file>