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A35"/>
    <a:srgbClr val="097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1CA6-8546-314D-875C-2DE545EEDE5D}" type="datetimeFigureOut">
              <a:t>13/01/15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892F-5D9E-EB49-8D2E-2709756902F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8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1CA6-8546-314D-875C-2DE545EEDE5D}" type="datetimeFigureOut">
              <a:t>13/01/15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892F-5D9E-EB49-8D2E-2709756902F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00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1CA6-8546-314D-875C-2DE545EEDE5D}" type="datetimeFigureOut">
              <a:t>13/01/15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892F-5D9E-EB49-8D2E-2709756902F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01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1CA6-8546-314D-875C-2DE545EEDE5D}" type="datetimeFigureOut">
              <a:t>13/01/15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892F-5D9E-EB49-8D2E-2709756902F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70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1CA6-8546-314D-875C-2DE545EEDE5D}" type="datetimeFigureOut">
              <a:t>13/01/15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892F-5D9E-EB49-8D2E-2709756902F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41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1CA6-8546-314D-875C-2DE545EEDE5D}" type="datetimeFigureOut">
              <a:t>13/01/15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892F-5D9E-EB49-8D2E-2709756902F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1CA6-8546-314D-875C-2DE545EEDE5D}" type="datetimeFigureOut">
              <a:t>13/01/15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892F-5D9E-EB49-8D2E-2709756902F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5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1CA6-8546-314D-875C-2DE545EEDE5D}" type="datetimeFigureOut">
              <a:t>13/01/15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892F-5D9E-EB49-8D2E-2709756902F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50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1CA6-8546-314D-875C-2DE545EEDE5D}" type="datetimeFigureOut">
              <a:t>13/01/15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892F-5D9E-EB49-8D2E-2709756902F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72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1CA6-8546-314D-875C-2DE545EEDE5D}" type="datetimeFigureOut">
              <a:t>13/01/15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892F-5D9E-EB49-8D2E-2709756902F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37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1CA6-8546-314D-875C-2DE545EEDE5D}" type="datetimeFigureOut">
              <a:t>13/01/15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A892F-5D9E-EB49-8D2E-2709756902F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87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41CA6-8546-314D-875C-2DE545EEDE5D}" type="datetimeFigureOut">
              <a:t>13/01/15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A892F-5D9E-EB49-8D2E-2709756902F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92846" y="-1120345"/>
            <a:ext cx="6962559" cy="9108000"/>
          </a:xfrm>
          <a:prstGeom prst="rect">
            <a:avLst/>
          </a:prstGeom>
          <a:ln w="38100" cmpd="sng">
            <a:solidFill>
              <a:srgbClr val="054A35"/>
            </a:solidFill>
          </a:ln>
        </p:spPr>
      </p:pic>
    </p:spTree>
    <p:extLst>
      <p:ext uri="{BB962C8B-B14F-4D97-AF65-F5344CB8AC3E}">
        <p14:creationId xmlns:p14="http://schemas.microsoft.com/office/powerpoint/2010/main" val="343134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sekimoto</dc:creator>
  <cp:lastModifiedBy>sekimoto</cp:lastModifiedBy>
  <cp:revision>1</cp:revision>
  <dcterms:created xsi:type="dcterms:W3CDTF">2015-01-13T12:58:46Z</dcterms:created>
  <dcterms:modified xsi:type="dcterms:W3CDTF">2015-01-13T13:03:02Z</dcterms:modified>
</cp:coreProperties>
</file>