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2F8D-5B6E-5A49-AFDD-2B3789ECB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A501C-4334-0347-8033-256704D80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9B184-4485-B146-8A0A-CF83FA6F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B3EB-8A7A-E243-AA2B-FC9D4284F086}" type="datetimeFigureOut">
              <a:rPr lang="en-BG" smtClean="0"/>
              <a:t>3.11.20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AA2E1-B029-0B4E-8EB3-E000908C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E4BD1-4ED8-CF44-A483-13076B1C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3E0B-8442-AC4C-9BDA-DEA390512D2F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85082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5355-3D44-304E-A8E3-B2ADA2FF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1074E-59E5-7340-AFB4-618FA8C8C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C4465-B8A2-1B43-980C-7065326A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B3EB-8A7A-E243-AA2B-FC9D4284F086}" type="datetimeFigureOut">
              <a:rPr lang="en-BG" smtClean="0"/>
              <a:t>3.11.20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FABFB-8497-B840-9F02-4828C5DD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999B1-2F8C-254E-9975-E981B101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3E0B-8442-AC4C-9BDA-DEA390512D2F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51245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F59F7-42B0-C140-947E-EF1414B1A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29241-A186-2A40-994C-9B51D6256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63B4C-11C3-B148-957F-FDC5440E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B3EB-8A7A-E243-AA2B-FC9D4284F086}" type="datetimeFigureOut">
              <a:rPr lang="en-BG" smtClean="0"/>
              <a:t>3.11.20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E323D-BC0A-B845-8754-932E8669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45D94-2CA5-DD4E-B76D-7A1574E5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3E0B-8442-AC4C-9BDA-DEA390512D2F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79109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4B7F-C402-FD46-A853-305B7F41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497EA-FB7B-FA4B-8C76-3A486295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B5C46-66C9-3B41-9F63-A3EEFFE6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B3EB-8A7A-E243-AA2B-FC9D4284F086}" type="datetimeFigureOut">
              <a:rPr lang="en-BG" smtClean="0"/>
              <a:t>3.11.20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1690D-7064-524C-AAA9-31BE913F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44EE6-6091-574F-A4D9-7777E943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3E0B-8442-AC4C-9BDA-DEA390512D2F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46225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01D1-CA1A-7543-B6B9-47AEF144E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B3AA-7661-854E-BC89-F996FD3A0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243A6-BAAC-D749-A707-07D82B8D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B3EB-8A7A-E243-AA2B-FC9D4284F086}" type="datetimeFigureOut">
              <a:rPr lang="en-BG" smtClean="0"/>
              <a:t>3.11.20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9838C-F0D1-244C-BD8B-E240FD8C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1F020-7240-9340-BCFA-3A039BA5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3E0B-8442-AC4C-9BDA-DEA390512D2F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9577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030D-1A2C-7F46-8C97-1E3ECEAA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9DBAF-068A-CD42-87C6-58A824240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6212C-4671-6C4C-B76E-8C604E1FC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5E3D7-E101-574D-81A7-B39E119B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B3EB-8A7A-E243-AA2B-FC9D4284F086}" type="datetimeFigureOut">
              <a:rPr lang="en-BG" smtClean="0"/>
              <a:t>3.11.20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3DDA6-0309-174D-8DBE-CE2DC3DEF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A406-BCAD-E046-93B5-ED8F9AD8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3E0B-8442-AC4C-9BDA-DEA390512D2F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41683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6E4D-A15D-2F43-B0B3-B32FA829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8548D-8B56-B740-A7E2-5B0E65752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E6353-3E72-0442-902A-696158983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FCCC7E-F82D-3C4D-9F04-00D78B90B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18FA62-B729-3848-BEFC-591403578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593139-69EA-8D41-918A-D2B559E2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B3EB-8A7A-E243-AA2B-FC9D4284F086}" type="datetimeFigureOut">
              <a:rPr lang="en-BG" smtClean="0"/>
              <a:t>3.11.20</a:t>
            </a:fld>
            <a:endParaRPr lang="en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0CC94-E974-A345-858C-C89119E8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EAB790-07EF-A34E-BA13-F7A8820B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3E0B-8442-AC4C-9BDA-DEA390512D2F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5080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B5DD-C53E-CA42-B8A3-D6C5520E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6BBE66-6671-434F-9C79-0F830451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B3EB-8A7A-E243-AA2B-FC9D4284F086}" type="datetimeFigureOut">
              <a:rPr lang="en-BG" smtClean="0"/>
              <a:t>3.11.20</a:t>
            </a:fld>
            <a:endParaRPr lang="en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146F1-CE1B-5F49-8417-A5C9C408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30EF5-6EF0-7C40-A2F3-40F75783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3E0B-8442-AC4C-9BDA-DEA390512D2F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75608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62DE73-0DAD-8A45-80B1-B00DBF1D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B3EB-8A7A-E243-AA2B-FC9D4284F086}" type="datetimeFigureOut">
              <a:rPr lang="en-BG" smtClean="0"/>
              <a:t>3.11.20</a:t>
            </a:fld>
            <a:endParaRPr lang="en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178DA6-42B5-4647-867A-7AD2440A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94E68-9D80-AC4E-BAC4-4253D58B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3E0B-8442-AC4C-9BDA-DEA390512D2F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74741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7C28-3B48-EC48-962A-163AE2BF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E24EC-0F1D-F149-BF28-0F70E948B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FF948-8360-224D-B0E8-ADFF26A58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6794F-AD32-184E-B21F-3035B112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B3EB-8A7A-E243-AA2B-FC9D4284F086}" type="datetimeFigureOut">
              <a:rPr lang="en-BG" smtClean="0"/>
              <a:t>3.11.20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031D9-E238-8B46-84A8-5446642B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E2A8D-462D-FE45-B218-887F433C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3E0B-8442-AC4C-9BDA-DEA390512D2F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59771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1D12-CA5F-B54D-B74B-8CA2145F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7BF84-8D6E-7C41-AB0F-DBC9E57C8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28402-D8BB-1144-8569-3927CAF78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60AAE-2723-7F4D-9D67-54B47F9B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B3EB-8A7A-E243-AA2B-FC9D4284F086}" type="datetimeFigureOut">
              <a:rPr lang="en-BG" smtClean="0"/>
              <a:t>3.11.20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C91D6-D30D-E345-A3D9-26B82AEF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C8E01-6390-E647-BB52-F99509B6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3E0B-8442-AC4C-9BDA-DEA390512D2F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75592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B84E1-409E-B145-8674-68505E00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E8326-4B47-034F-BDC6-3D7E9DFBD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BE45-F402-7B4E-9C0A-14B8B4C85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BB3EB-8A7A-E243-AA2B-FC9D4284F086}" type="datetimeFigureOut">
              <a:rPr lang="en-BG" smtClean="0"/>
              <a:t>3.11.20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316BC-244E-984D-99AE-4D36B5368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5CE9-A8FB-E945-9053-F025E6007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B3E0B-8442-AC4C-9BDA-DEA390512D2F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23460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18F1FC5-FDD6-AF46-BE5A-5D5921CE0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06" y="126124"/>
            <a:ext cx="10748987" cy="642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81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18F1FC5-FDD6-AF46-BE5A-5D5921CE0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06" y="126124"/>
            <a:ext cx="10748987" cy="642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C723B95-4600-1B49-827D-A671CDBF0E0D}"/>
              </a:ext>
            </a:extLst>
          </p:cNvPr>
          <p:cNvSpPr/>
          <p:nvPr/>
        </p:nvSpPr>
        <p:spPr>
          <a:xfrm>
            <a:off x="609600" y="0"/>
            <a:ext cx="10783614" cy="620110"/>
          </a:xfrm>
          <a:prstGeom prst="rect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45073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18F1FC5-FDD6-AF46-BE5A-5D5921CE0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06" y="126124"/>
            <a:ext cx="10748987" cy="642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2BADB8-880E-AB47-8550-C160627C205F}"/>
              </a:ext>
            </a:extLst>
          </p:cNvPr>
          <p:cNvSpPr/>
          <p:nvPr/>
        </p:nvSpPr>
        <p:spPr>
          <a:xfrm>
            <a:off x="2619632" y="644824"/>
            <a:ext cx="4423719" cy="869091"/>
          </a:xfrm>
          <a:prstGeom prst="rect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63844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18F1FC5-FDD6-AF46-BE5A-5D5921CE0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06" y="126124"/>
            <a:ext cx="10748987" cy="642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2BADB8-880E-AB47-8550-C160627C205F}"/>
              </a:ext>
            </a:extLst>
          </p:cNvPr>
          <p:cNvSpPr/>
          <p:nvPr/>
        </p:nvSpPr>
        <p:spPr>
          <a:xfrm>
            <a:off x="2656703" y="1546867"/>
            <a:ext cx="4423719" cy="5006333"/>
          </a:xfrm>
          <a:prstGeom prst="rect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19601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18F1FC5-FDD6-AF46-BE5A-5D5921CE0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06" y="126124"/>
            <a:ext cx="10748987" cy="642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2BADB8-880E-AB47-8550-C160627C205F}"/>
              </a:ext>
            </a:extLst>
          </p:cNvPr>
          <p:cNvSpPr/>
          <p:nvPr/>
        </p:nvSpPr>
        <p:spPr>
          <a:xfrm>
            <a:off x="6895071" y="694252"/>
            <a:ext cx="2644346" cy="726776"/>
          </a:xfrm>
          <a:prstGeom prst="rect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13300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18F1FC5-FDD6-AF46-BE5A-5D5921CE0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06" y="126124"/>
            <a:ext cx="10748987" cy="642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F1FCFF0-81C6-AD4B-A575-65B9F12C4970}"/>
              </a:ext>
            </a:extLst>
          </p:cNvPr>
          <p:cNvCxnSpPr>
            <a:cxnSpLocks/>
          </p:cNvCxnSpPr>
          <p:nvPr/>
        </p:nvCxnSpPr>
        <p:spPr>
          <a:xfrm>
            <a:off x="6998044" y="659028"/>
            <a:ext cx="0" cy="57417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9DFBE8-7F4B-BE48-AB78-D9DB4A71BBD2}"/>
              </a:ext>
            </a:extLst>
          </p:cNvPr>
          <p:cNvCxnSpPr>
            <a:cxnSpLocks/>
          </p:cNvCxnSpPr>
          <p:nvPr/>
        </p:nvCxnSpPr>
        <p:spPr>
          <a:xfrm>
            <a:off x="9325233" y="659028"/>
            <a:ext cx="0" cy="57417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D28259-BA69-324C-AA93-8227AD3455E6}"/>
              </a:ext>
            </a:extLst>
          </p:cNvPr>
          <p:cNvCxnSpPr>
            <a:cxnSpLocks/>
          </p:cNvCxnSpPr>
          <p:nvPr/>
        </p:nvCxnSpPr>
        <p:spPr>
          <a:xfrm>
            <a:off x="2677298" y="659028"/>
            <a:ext cx="0" cy="57417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58AF74-2DBA-9C4C-BB4D-35ED3E845F25}"/>
              </a:ext>
            </a:extLst>
          </p:cNvPr>
          <p:cNvCxnSpPr>
            <a:cxnSpLocks/>
          </p:cNvCxnSpPr>
          <p:nvPr/>
        </p:nvCxnSpPr>
        <p:spPr>
          <a:xfrm>
            <a:off x="2677298" y="659028"/>
            <a:ext cx="664793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61B05-4470-FC4C-9AE4-DD38E9B6B481}"/>
              </a:ext>
            </a:extLst>
          </p:cNvPr>
          <p:cNvCxnSpPr>
            <a:cxnSpLocks/>
          </p:cNvCxnSpPr>
          <p:nvPr/>
        </p:nvCxnSpPr>
        <p:spPr>
          <a:xfrm>
            <a:off x="2677298" y="1540476"/>
            <a:ext cx="432074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213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18F1FC5-FDD6-AF46-BE5A-5D5921CE0B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98"/>
          <a:stretch/>
        </p:blipFill>
        <p:spPr bwMode="auto">
          <a:xfrm>
            <a:off x="341201" y="1905496"/>
            <a:ext cx="11509597" cy="57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90A918A-1123-C84E-8CE3-D7785181DF23}"/>
              </a:ext>
            </a:extLst>
          </p:cNvPr>
          <p:cNvSpPr/>
          <p:nvPr/>
        </p:nvSpPr>
        <p:spPr>
          <a:xfrm>
            <a:off x="2051223" y="1756931"/>
            <a:ext cx="2088291" cy="726776"/>
          </a:xfrm>
          <a:prstGeom prst="rect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E239BE-3C9B-714C-9C55-773000602B58}"/>
              </a:ext>
            </a:extLst>
          </p:cNvPr>
          <p:cNvSpPr/>
          <p:nvPr/>
        </p:nvSpPr>
        <p:spPr>
          <a:xfrm>
            <a:off x="4720281" y="1756931"/>
            <a:ext cx="2347784" cy="726776"/>
          </a:xfrm>
          <a:prstGeom prst="rect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F9CC28-72E1-284F-B2C4-0767B7588FD2}"/>
              </a:ext>
            </a:extLst>
          </p:cNvPr>
          <p:cNvSpPr/>
          <p:nvPr/>
        </p:nvSpPr>
        <p:spPr>
          <a:xfrm>
            <a:off x="7335796" y="1756931"/>
            <a:ext cx="2166550" cy="726776"/>
          </a:xfrm>
          <a:prstGeom prst="rect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B02F33-8489-584A-829C-1B37C21B1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562" y="3661704"/>
            <a:ext cx="7026876" cy="25856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A5D412-8B12-B048-B1FD-1000AC357293}"/>
              </a:ext>
            </a:extLst>
          </p:cNvPr>
          <p:cNvCxnSpPr/>
          <p:nvPr/>
        </p:nvCxnSpPr>
        <p:spPr>
          <a:xfrm>
            <a:off x="4436076" y="4139514"/>
            <a:ext cx="0" cy="17299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D095F4-D72D-0944-BF79-28E5C2DF717C}"/>
              </a:ext>
            </a:extLst>
          </p:cNvPr>
          <p:cNvCxnSpPr/>
          <p:nvPr/>
        </p:nvCxnSpPr>
        <p:spPr>
          <a:xfrm>
            <a:off x="3661719" y="4139514"/>
            <a:ext cx="0" cy="17299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CEB6D5-9A31-C54F-B0DE-1B8937AA6674}"/>
              </a:ext>
            </a:extLst>
          </p:cNvPr>
          <p:cNvCxnSpPr/>
          <p:nvPr/>
        </p:nvCxnSpPr>
        <p:spPr>
          <a:xfrm>
            <a:off x="5123935" y="4139514"/>
            <a:ext cx="0" cy="17299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53CCAD-0345-5A47-945F-4AC5210B97BB}"/>
              </a:ext>
            </a:extLst>
          </p:cNvPr>
          <p:cNvCxnSpPr/>
          <p:nvPr/>
        </p:nvCxnSpPr>
        <p:spPr>
          <a:xfrm>
            <a:off x="5890054" y="4139514"/>
            <a:ext cx="0" cy="17299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968066-A7C8-BE48-B6B5-4F320B3C44E8}"/>
              </a:ext>
            </a:extLst>
          </p:cNvPr>
          <p:cNvCxnSpPr/>
          <p:nvPr/>
        </p:nvCxnSpPr>
        <p:spPr>
          <a:xfrm>
            <a:off x="6631459" y="4139514"/>
            <a:ext cx="0" cy="17299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F98CCB-03F6-3F4D-B9E4-F3F9BD6AAA70}"/>
              </a:ext>
            </a:extLst>
          </p:cNvPr>
          <p:cNvCxnSpPr/>
          <p:nvPr/>
        </p:nvCxnSpPr>
        <p:spPr>
          <a:xfrm>
            <a:off x="7344034" y="4139514"/>
            <a:ext cx="0" cy="17299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09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409E67-B7E8-4B44-BDC5-69ED99C4F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0" y="556054"/>
            <a:ext cx="12066320" cy="270235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8CDC29-B33B-2244-BEF6-01A7BCE7AD8E}"/>
              </a:ext>
            </a:extLst>
          </p:cNvPr>
          <p:cNvCxnSpPr/>
          <p:nvPr/>
        </p:nvCxnSpPr>
        <p:spPr>
          <a:xfrm>
            <a:off x="3229232" y="1037968"/>
            <a:ext cx="0" cy="17299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70DE76-267D-F04D-98FA-E0BA2CF83E3E}"/>
              </a:ext>
            </a:extLst>
          </p:cNvPr>
          <p:cNvCxnSpPr/>
          <p:nvPr/>
        </p:nvCxnSpPr>
        <p:spPr>
          <a:xfrm>
            <a:off x="4543167" y="1037968"/>
            <a:ext cx="0" cy="17299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290610-F4E0-8B42-BE6F-9A97ECAA43E7}"/>
              </a:ext>
            </a:extLst>
          </p:cNvPr>
          <p:cNvCxnSpPr/>
          <p:nvPr/>
        </p:nvCxnSpPr>
        <p:spPr>
          <a:xfrm>
            <a:off x="5820031" y="1037968"/>
            <a:ext cx="0" cy="17299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FF8330-8655-2049-8163-F5362F542279}"/>
              </a:ext>
            </a:extLst>
          </p:cNvPr>
          <p:cNvCxnSpPr/>
          <p:nvPr/>
        </p:nvCxnSpPr>
        <p:spPr>
          <a:xfrm>
            <a:off x="7121609" y="1037968"/>
            <a:ext cx="0" cy="17299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533188-4CF2-AB44-92D6-4D40E7A51528}"/>
              </a:ext>
            </a:extLst>
          </p:cNvPr>
          <p:cNvCxnSpPr/>
          <p:nvPr/>
        </p:nvCxnSpPr>
        <p:spPr>
          <a:xfrm>
            <a:off x="8447901" y="1037968"/>
            <a:ext cx="0" cy="17299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E58C29-C1AA-5D48-85B0-4361CF20CE4C}"/>
              </a:ext>
            </a:extLst>
          </p:cNvPr>
          <p:cNvCxnSpPr/>
          <p:nvPr/>
        </p:nvCxnSpPr>
        <p:spPr>
          <a:xfrm>
            <a:off x="9749479" y="1037968"/>
            <a:ext cx="0" cy="17299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A64BE9-BC68-6943-9736-A01FC7B8584A}"/>
              </a:ext>
            </a:extLst>
          </p:cNvPr>
          <p:cNvCxnSpPr/>
          <p:nvPr/>
        </p:nvCxnSpPr>
        <p:spPr>
          <a:xfrm>
            <a:off x="11063414" y="1037968"/>
            <a:ext cx="0" cy="17299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E94658-F20A-E246-9355-F7B1E8B0C7F6}"/>
              </a:ext>
            </a:extLst>
          </p:cNvPr>
          <p:cNvCxnSpPr/>
          <p:nvPr/>
        </p:nvCxnSpPr>
        <p:spPr>
          <a:xfrm>
            <a:off x="1907057" y="1037968"/>
            <a:ext cx="0" cy="17299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1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94D8AA-7645-6548-9BCA-2513FE5F5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546" y="233822"/>
            <a:ext cx="5249220" cy="63903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D5F64E-7C1A-F345-8175-9B915F17353B}"/>
              </a:ext>
            </a:extLst>
          </p:cNvPr>
          <p:cNvSpPr/>
          <p:nvPr/>
        </p:nvSpPr>
        <p:spPr>
          <a:xfrm>
            <a:off x="2903839" y="125839"/>
            <a:ext cx="5535826" cy="726776"/>
          </a:xfrm>
          <a:prstGeom prst="rect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790557-9556-874A-BB8D-82CE50EEEC93}"/>
              </a:ext>
            </a:extLst>
          </p:cNvPr>
          <p:cNvSpPr/>
          <p:nvPr/>
        </p:nvSpPr>
        <p:spPr>
          <a:xfrm>
            <a:off x="2940905" y="5066270"/>
            <a:ext cx="5535826" cy="399533"/>
          </a:xfrm>
          <a:prstGeom prst="rect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4DA805-DB61-DC4F-9C03-F45DA63EF879}"/>
              </a:ext>
            </a:extLst>
          </p:cNvPr>
          <p:cNvSpPr/>
          <p:nvPr/>
        </p:nvSpPr>
        <p:spPr>
          <a:xfrm>
            <a:off x="2953266" y="6125557"/>
            <a:ext cx="5535826" cy="548048"/>
          </a:xfrm>
          <a:prstGeom prst="rect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17D5E4-0815-A143-A412-F9D85F3FE3DB}"/>
              </a:ext>
            </a:extLst>
          </p:cNvPr>
          <p:cNvCxnSpPr>
            <a:cxnSpLocks/>
          </p:cNvCxnSpPr>
          <p:nvPr/>
        </p:nvCxnSpPr>
        <p:spPr>
          <a:xfrm>
            <a:off x="3501078" y="5066270"/>
            <a:ext cx="0" cy="39953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DB2C39-5EAB-D84A-A67A-2897D1DD8A80}"/>
              </a:ext>
            </a:extLst>
          </p:cNvPr>
          <p:cNvCxnSpPr>
            <a:cxnSpLocks/>
          </p:cNvCxnSpPr>
          <p:nvPr/>
        </p:nvCxnSpPr>
        <p:spPr>
          <a:xfrm>
            <a:off x="3863543" y="5066270"/>
            <a:ext cx="0" cy="39953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604F52-A6AA-6943-A897-A7A7F33ED6EE}"/>
              </a:ext>
            </a:extLst>
          </p:cNvPr>
          <p:cNvCxnSpPr>
            <a:cxnSpLocks/>
          </p:cNvCxnSpPr>
          <p:nvPr/>
        </p:nvCxnSpPr>
        <p:spPr>
          <a:xfrm>
            <a:off x="7805349" y="5066270"/>
            <a:ext cx="0" cy="39953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30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Hristov, Martin R.</dc:creator>
  <cp:lastModifiedBy>Hristov, Martin R.</cp:lastModifiedBy>
  <cp:revision>3</cp:revision>
  <dcterms:created xsi:type="dcterms:W3CDTF">2020-11-03T12:06:53Z</dcterms:created>
  <dcterms:modified xsi:type="dcterms:W3CDTF">2020-11-03T12:27:53Z</dcterms:modified>
</cp:coreProperties>
</file>