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1" d="100"/>
          <a:sy n="111" d="100"/>
        </p:scale>
        <p:origin x="-14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4A203-CC7F-1E44-BB45-0EB9A7D18BD8}" type="datetimeFigureOut">
              <a:rPr kumimoji="1" lang="ja-JP" altLang="en-US" smtClean="0"/>
              <a:t>2/17/17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46A8E-06E8-6A41-80AD-CD33A7EDF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30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46A8E-06E8-6A41-80AD-CD33A7EDF96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18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24DA-66A6-C243-8734-E75340A0C599}" type="datetimeFigureOut">
              <a:rPr kumimoji="1" lang="ja-JP" altLang="en-US" smtClean="0"/>
              <a:t>2/17/17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0A05-F481-904F-A512-37308543B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54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24DA-66A6-C243-8734-E75340A0C599}" type="datetimeFigureOut">
              <a:rPr kumimoji="1" lang="ja-JP" altLang="en-US" smtClean="0"/>
              <a:t>2/17/17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0A05-F481-904F-A512-37308543B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7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24DA-66A6-C243-8734-E75340A0C599}" type="datetimeFigureOut">
              <a:rPr kumimoji="1" lang="ja-JP" altLang="en-US" smtClean="0"/>
              <a:t>2/17/17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0A05-F481-904F-A512-37308543B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26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24DA-66A6-C243-8734-E75340A0C599}" type="datetimeFigureOut">
              <a:rPr kumimoji="1" lang="ja-JP" altLang="en-US" smtClean="0"/>
              <a:t>2/17/17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0A05-F481-904F-A512-37308543B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60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24DA-66A6-C243-8734-E75340A0C599}" type="datetimeFigureOut">
              <a:rPr kumimoji="1" lang="ja-JP" altLang="en-US" smtClean="0"/>
              <a:t>2/17/17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0A05-F481-904F-A512-37308543B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86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24DA-66A6-C243-8734-E75340A0C599}" type="datetimeFigureOut">
              <a:rPr kumimoji="1" lang="ja-JP" altLang="en-US" smtClean="0"/>
              <a:t>2/17/17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0A05-F481-904F-A512-37308543B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06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24DA-66A6-C243-8734-E75340A0C599}" type="datetimeFigureOut">
              <a:rPr kumimoji="1" lang="ja-JP" altLang="en-US" smtClean="0"/>
              <a:t>2/17/17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0A05-F481-904F-A512-37308543B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49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24DA-66A6-C243-8734-E75340A0C599}" type="datetimeFigureOut">
              <a:rPr kumimoji="1" lang="ja-JP" altLang="en-US" smtClean="0"/>
              <a:t>2/17/17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0A05-F481-904F-A512-37308543B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9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24DA-66A6-C243-8734-E75340A0C599}" type="datetimeFigureOut">
              <a:rPr kumimoji="1" lang="ja-JP" altLang="en-US" smtClean="0"/>
              <a:t>2/17/17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0A05-F481-904F-A512-37308543B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24DA-66A6-C243-8734-E75340A0C599}" type="datetimeFigureOut">
              <a:rPr kumimoji="1" lang="ja-JP" altLang="en-US" smtClean="0"/>
              <a:t>2/17/17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0A05-F481-904F-A512-37308543B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86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24DA-66A6-C243-8734-E75340A0C599}" type="datetimeFigureOut">
              <a:rPr kumimoji="1" lang="ja-JP" altLang="en-US" smtClean="0"/>
              <a:t>2/17/17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0A05-F481-904F-A512-37308543B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76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024DA-66A6-C243-8734-E75340A0C599}" type="datetimeFigureOut">
              <a:rPr kumimoji="1" lang="ja-JP" altLang="en-US" smtClean="0"/>
              <a:t>2/17/17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0A05-F481-904F-A512-37308543BE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78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56634"/>
            <a:ext cx="475556" cy="475556"/>
          </a:xfrm>
          <a:prstGeom prst="rect">
            <a:avLst/>
          </a:prstGeom>
        </p:spPr>
      </p:pic>
      <p:pic>
        <p:nvPicPr>
          <p:cNvPr id="7" name="図 6" descr="kovr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88" y="3686012"/>
            <a:ext cx="522013" cy="60699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31937" y="2204864"/>
            <a:ext cx="222214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http://check.kovri.i2p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43100" y="3284984"/>
            <a:ext cx="159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127.0.0.1:4446</a:t>
            </a:r>
          </a:p>
        </p:txBody>
      </p:sp>
      <p:pic>
        <p:nvPicPr>
          <p:cNvPr id="10" name="図 9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13273"/>
            <a:ext cx="752469" cy="752469"/>
          </a:xfrm>
          <a:prstGeom prst="rect">
            <a:avLst/>
          </a:prstGeom>
        </p:spPr>
      </p:pic>
      <p:sp>
        <p:nvSpPr>
          <p:cNvPr id="11" name="雲 10"/>
          <p:cNvSpPr/>
          <p:nvPr/>
        </p:nvSpPr>
        <p:spPr>
          <a:xfrm>
            <a:off x="4358576" y="3619586"/>
            <a:ext cx="1221536" cy="739842"/>
          </a:xfrm>
          <a:prstGeom prst="cloud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  <a:tileRect/>
          </a:gra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I2P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12" name="図 11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399" y="3613273"/>
            <a:ext cx="752468" cy="752468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5496" y="1249596"/>
            <a:ext cx="434328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Browsing garlic-site/</a:t>
            </a:r>
            <a:r>
              <a:rPr lang="en-US" altLang="ja-JP" sz="2800" b="1" dirty="0" err="1" smtClean="0"/>
              <a:t>eepsite</a:t>
            </a:r>
            <a:endParaRPr kumimoji="1" lang="ja-JP" altLang="en-US" sz="28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7427" y="4355812"/>
            <a:ext cx="5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You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15867" y="4355812"/>
            <a:ext cx="126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Web server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84168" y="4283804"/>
            <a:ext cx="15931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check.kovri.i2p</a:t>
            </a:r>
            <a:endParaRPr kumimoji="1" lang="ja-JP" altLang="en-US" dirty="0"/>
          </a:p>
        </p:txBody>
      </p:sp>
      <p:pic>
        <p:nvPicPr>
          <p:cNvPr id="17" name="図 16" descr="kovr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714" y="3686012"/>
            <a:ext cx="522013" cy="606991"/>
          </a:xfrm>
          <a:prstGeom prst="rect">
            <a:avLst/>
          </a:prstGeom>
        </p:spPr>
      </p:pic>
      <p:cxnSp>
        <p:nvCxnSpPr>
          <p:cNvPr id="19" name="直線矢印コネクタ 18"/>
          <p:cNvCxnSpPr/>
          <p:nvPr/>
        </p:nvCxnSpPr>
        <p:spPr>
          <a:xfrm>
            <a:off x="1738694" y="2636912"/>
            <a:ext cx="0" cy="67066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2115218" y="4005064"/>
            <a:ext cx="2216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/>
              <a:t>d</a:t>
            </a:r>
            <a:r>
              <a:rPr lang="en-US" altLang="ja-JP" dirty="0" err="1"/>
              <a:t>est</a:t>
            </a:r>
            <a:r>
              <a:rPr lang="en-US" altLang="ja-JP" dirty="0"/>
              <a:t> = </a:t>
            </a:r>
            <a:r>
              <a:rPr lang="en-US" altLang="ja-JP" dirty="0" smtClean="0"/>
              <a:t>check.kovri.i2p</a:t>
            </a:r>
            <a:endParaRPr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34995" y="2771636"/>
            <a:ext cx="125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HTTP proxy</a:t>
            </a:r>
            <a:endParaRPr kumimoji="1" lang="ja-JP" altLang="en-US" dirty="0" smtClean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2123728" y="3989507"/>
            <a:ext cx="211931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5724128" y="3989507"/>
            <a:ext cx="74280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72536" y="1772816"/>
            <a:ext cx="8998928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82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kovr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88" y="3686012"/>
            <a:ext cx="522013" cy="60699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943100" y="3284984"/>
            <a:ext cx="159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127.0.0.1:6669</a:t>
            </a:r>
          </a:p>
        </p:txBody>
      </p:sp>
      <p:pic>
        <p:nvPicPr>
          <p:cNvPr id="10" name="図 9" descr="comp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13273"/>
            <a:ext cx="752469" cy="752469"/>
          </a:xfrm>
          <a:prstGeom prst="rect">
            <a:avLst/>
          </a:prstGeom>
        </p:spPr>
      </p:pic>
      <p:sp>
        <p:nvSpPr>
          <p:cNvPr id="11" name="雲 10"/>
          <p:cNvSpPr/>
          <p:nvPr/>
        </p:nvSpPr>
        <p:spPr>
          <a:xfrm>
            <a:off x="4358576" y="3619586"/>
            <a:ext cx="1221536" cy="739842"/>
          </a:xfrm>
          <a:prstGeom prst="cloud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  <a:tileRect/>
          </a:gra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I2P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12" name="図 11" descr="comp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403" y="3613273"/>
            <a:ext cx="752468" cy="752468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87427" y="4355812"/>
            <a:ext cx="5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You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524328" y="4355812"/>
            <a:ext cx="112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IRC server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36780" y="4283804"/>
            <a:ext cx="12878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i</a:t>
            </a:r>
            <a:r>
              <a:rPr kumimoji="1" lang="en-US" altLang="ja-JP" dirty="0" smtClean="0"/>
              <a:t>rc.kovri.i2p</a:t>
            </a:r>
            <a:endParaRPr kumimoji="1" lang="ja-JP" altLang="en-US" dirty="0"/>
          </a:p>
        </p:txBody>
      </p:sp>
      <p:pic>
        <p:nvPicPr>
          <p:cNvPr id="17" name="図 16" descr="kovr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714" y="3686012"/>
            <a:ext cx="522013" cy="606991"/>
          </a:xfrm>
          <a:prstGeom prst="rect">
            <a:avLst/>
          </a:prstGeom>
        </p:spPr>
      </p:pic>
      <p:cxnSp>
        <p:nvCxnSpPr>
          <p:cNvPr id="19" name="直線矢印コネクタ 18"/>
          <p:cNvCxnSpPr/>
          <p:nvPr/>
        </p:nvCxnSpPr>
        <p:spPr>
          <a:xfrm>
            <a:off x="1738694" y="1832991"/>
            <a:ext cx="0" cy="14376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2267829" y="4005064"/>
            <a:ext cx="191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/>
              <a:t>d</a:t>
            </a:r>
            <a:r>
              <a:rPr lang="en-US" altLang="ja-JP" dirty="0" err="1"/>
              <a:t>est</a:t>
            </a:r>
            <a:r>
              <a:rPr lang="en-US" altLang="ja-JP" dirty="0"/>
              <a:t> = </a:t>
            </a:r>
            <a:r>
              <a:rPr lang="en-US" altLang="ja-JP" dirty="0" smtClean="0"/>
              <a:t>irc.kovri.i2p</a:t>
            </a:r>
            <a:endParaRPr lang="ja-JP" altLang="en-US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2123728" y="3989507"/>
            <a:ext cx="211931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5724128" y="3989507"/>
            <a:ext cx="74280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図 1" descr="limecha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31" y="904184"/>
            <a:ext cx="378514" cy="378514"/>
          </a:xfrm>
          <a:prstGeom prst="rect">
            <a:avLst/>
          </a:prstGeom>
        </p:spPr>
      </p:pic>
      <p:pic>
        <p:nvPicPr>
          <p:cNvPr id="3" name="図 2" descr="hexcha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1" y="1345414"/>
            <a:ext cx="377555" cy="377555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052321" y="134952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 smtClean="0"/>
              <a:t>HexChat</a:t>
            </a:r>
            <a:endParaRPr kumimoji="1" lang="ja-JP" altLang="en-US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43608" y="9087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 smtClean="0"/>
              <a:t>Lime</a:t>
            </a:r>
            <a:r>
              <a:rPr kumimoji="1" lang="en-US" altLang="ja-JP" dirty="0" err="1" smtClean="0"/>
              <a:t>Chat</a:t>
            </a:r>
            <a:endParaRPr kumimoji="1" lang="ja-JP" altLang="en-US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100387" y="980728"/>
            <a:ext cx="153550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url</a:t>
            </a:r>
            <a:r>
              <a:rPr lang="en-US" altLang="ja-JP" dirty="0" smtClean="0"/>
              <a:t> = 127.0.0.1</a:t>
            </a:r>
          </a:p>
          <a:p>
            <a:r>
              <a:rPr lang="en-US" altLang="ja-JP" dirty="0"/>
              <a:t>p</a:t>
            </a:r>
            <a:r>
              <a:rPr lang="en-US" altLang="ja-JP" dirty="0" smtClean="0"/>
              <a:t>ort = 6669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95736" y="2084655"/>
            <a:ext cx="200979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type = </a:t>
            </a:r>
            <a:r>
              <a:rPr lang="en-US" altLang="ja-JP" dirty="0" err="1" smtClean="0"/>
              <a:t>irc</a:t>
            </a:r>
            <a:endParaRPr lang="en-US" altLang="ja-JP" dirty="0" smtClean="0"/>
          </a:p>
          <a:p>
            <a:r>
              <a:rPr lang="en-US" altLang="ja-JP" dirty="0" smtClean="0"/>
              <a:t>address = 127.0.0.1</a:t>
            </a:r>
          </a:p>
          <a:p>
            <a:r>
              <a:rPr lang="en-US" altLang="ja-JP" dirty="0"/>
              <a:t>p</a:t>
            </a:r>
            <a:r>
              <a:rPr lang="en-US" altLang="ja-JP" dirty="0" smtClean="0"/>
              <a:t>ort = 6669</a:t>
            </a:r>
          </a:p>
          <a:p>
            <a:r>
              <a:rPr lang="en-US" altLang="ja-JP" dirty="0" err="1" smtClean="0"/>
              <a:t>dest</a:t>
            </a:r>
            <a:r>
              <a:rPr lang="en-US" altLang="ja-JP" dirty="0" smtClean="0"/>
              <a:t> = </a:t>
            </a:r>
            <a:r>
              <a:rPr lang="en-US" altLang="ja-JP" dirty="0" smtClean="0"/>
              <a:t>irc.kovri.i2p</a:t>
            </a:r>
            <a:endParaRPr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53048" y="1797926"/>
            <a:ext cx="1095172" cy="307777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err="1" smtClean="0"/>
              <a:t>tunnels.conf</a:t>
            </a:r>
            <a:endParaRPr kumimoji="1" lang="ja-JP" altLang="en-US" sz="1400" dirty="0" smtClean="0"/>
          </a:p>
        </p:txBody>
      </p:sp>
      <p:sp>
        <p:nvSpPr>
          <p:cNvPr id="4" name="左中かっこ 3"/>
          <p:cNvSpPr/>
          <p:nvPr/>
        </p:nvSpPr>
        <p:spPr>
          <a:xfrm>
            <a:off x="467544" y="936679"/>
            <a:ext cx="209695" cy="773421"/>
          </a:xfrm>
          <a:prstGeom prst="leftBrace">
            <a:avLst>
              <a:gd name="adj1" fmla="val 35635"/>
              <a:gd name="adj2" fmla="val 50000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5496" y="620688"/>
            <a:ext cx="865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/>
              <a:t>IRC client</a:t>
            </a:r>
            <a:endParaRPr kumimoji="1" lang="ja-JP" altLang="en-US" sz="14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5496" y="25460"/>
            <a:ext cx="43865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Client tunnel example: Irc2P</a:t>
            </a:r>
            <a:endParaRPr kumimoji="1" lang="ja-JP" altLang="en-US" sz="2800" b="1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72536" y="548680"/>
            <a:ext cx="8998928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379303" y="699599"/>
            <a:ext cx="977676" cy="307777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/>
              <a:t>Server info</a:t>
            </a:r>
            <a:endParaRPr kumimoji="1" lang="ja-JP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70854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kovr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245246"/>
            <a:ext cx="522013" cy="60699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483768" y="2874115"/>
            <a:ext cx="1635421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/>
              <a:t>472h</a:t>
            </a:r>
            <a:r>
              <a:rPr lang="is-IS" altLang="ja-JP" sz="1400" dirty="0" smtClean="0"/>
              <a:t>…</a:t>
            </a:r>
            <a:r>
              <a:rPr lang="en-US" altLang="ja-JP" sz="1400" dirty="0" smtClean="0"/>
              <a:t>po3a.b32.i2p</a:t>
            </a:r>
            <a:endParaRPr lang="en-US" altLang="ja-JP" sz="1400" dirty="0"/>
          </a:p>
        </p:txBody>
      </p:sp>
      <p:pic>
        <p:nvPicPr>
          <p:cNvPr id="10" name="図 9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1" y="3345495"/>
            <a:ext cx="752469" cy="752469"/>
          </a:xfrm>
          <a:prstGeom prst="rect">
            <a:avLst/>
          </a:prstGeom>
        </p:spPr>
      </p:pic>
      <p:sp>
        <p:nvSpPr>
          <p:cNvPr id="11" name="雲 10"/>
          <p:cNvSpPr/>
          <p:nvPr/>
        </p:nvSpPr>
        <p:spPr>
          <a:xfrm>
            <a:off x="3995936" y="2245246"/>
            <a:ext cx="1221536" cy="739842"/>
          </a:xfrm>
          <a:prstGeom prst="cloud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  <a:tileRect/>
          </a:gra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I2P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12" name="図 11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200" y="3345495"/>
            <a:ext cx="752468" cy="752468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327046" y="4036154"/>
            <a:ext cx="5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You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652401" y="4036154"/>
            <a:ext cx="116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Site visitor</a:t>
            </a:r>
            <a:endParaRPr kumimoji="1" lang="ja-JP" altLang="en-US" dirty="0"/>
          </a:p>
        </p:txBody>
      </p:sp>
      <p:pic>
        <p:nvPicPr>
          <p:cNvPr id="17" name="図 16" descr="kovr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836" y="3418234"/>
            <a:ext cx="522013" cy="606991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5148064" y="2677294"/>
            <a:ext cx="2121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 err="1" smtClean="0"/>
              <a:t>d</a:t>
            </a:r>
            <a:r>
              <a:rPr lang="en-US" altLang="ja-JP" sz="1400" dirty="0" err="1"/>
              <a:t>est</a:t>
            </a:r>
            <a:r>
              <a:rPr lang="en-US" altLang="ja-JP" sz="1400" dirty="0"/>
              <a:t> = </a:t>
            </a:r>
            <a:r>
              <a:rPr lang="en-US" altLang="ja-JP" sz="1400" dirty="0" smtClean="0"/>
              <a:t>472h</a:t>
            </a:r>
            <a:r>
              <a:rPr lang="is-IS" altLang="ja-JP" sz="1400" dirty="0" smtClean="0"/>
              <a:t>…</a:t>
            </a:r>
            <a:r>
              <a:rPr lang="en-US" altLang="ja-JP" sz="1400" dirty="0" smtClean="0"/>
              <a:t>po3a.b32.i2p</a:t>
            </a:r>
            <a:endParaRPr lang="en-US" altLang="ja-JP" sz="1400" dirty="0"/>
          </a:p>
        </p:txBody>
      </p:sp>
      <p:cxnSp>
        <p:nvCxnSpPr>
          <p:cNvPr id="23" name="直線矢印コネクタ 22"/>
          <p:cNvCxnSpPr/>
          <p:nvPr/>
        </p:nvCxnSpPr>
        <p:spPr>
          <a:xfrm rot="10800000">
            <a:off x="5292080" y="2605287"/>
            <a:ext cx="192664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164944" y="3684103"/>
            <a:ext cx="200979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type = http</a:t>
            </a:r>
          </a:p>
          <a:p>
            <a:r>
              <a:rPr lang="en-US" altLang="ja-JP" dirty="0" smtClean="0"/>
              <a:t>address = 127.0.0.1</a:t>
            </a:r>
          </a:p>
          <a:p>
            <a:r>
              <a:rPr lang="en-US" altLang="ja-JP" dirty="0"/>
              <a:t>p</a:t>
            </a:r>
            <a:r>
              <a:rPr lang="en-US" altLang="ja-JP" dirty="0" smtClean="0"/>
              <a:t>ort = 80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22256" y="3397374"/>
            <a:ext cx="1095172" cy="307777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err="1" smtClean="0"/>
              <a:t>tunnels.conf</a:t>
            </a:r>
            <a:endParaRPr kumimoji="1" lang="ja-JP" altLang="en-US" sz="1400" dirty="0" smtClean="0"/>
          </a:p>
        </p:txBody>
      </p:sp>
      <p:grpSp>
        <p:nvGrpSpPr>
          <p:cNvPr id="51" name="図形グループ 50"/>
          <p:cNvGrpSpPr/>
          <p:nvPr/>
        </p:nvGrpSpPr>
        <p:grpSpPr>
          <a:xfrm>
            <a:off x="35496" y="1553666"/>
            <a:ext cx="2088232" cy="475556"/>
            <a:chOff x="35496" y="2305372"/>
            <a:chExt cx="2088232" cy="475556"/>
          </a:xfrm>
        </p:grpSpPr>
        <p:pic>
          <p:nvPicPr>
            <p:cNvPr id="30" name="図 29" descr="firefox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2305372"/>
              <a:ext cx="475556" cy="475556"/>
            </a:xfrm>
            <a:prstGeom prst="rect">
              <a:avLst/>
            </a:prstGeom>
          </p:spPr>
        </p:pic>
        <p:sp>
          <p:nvSpPr>
            <p:cNvPr id="31" name="テキスト ボックス 30"/>
            <p:cNvSpPr txBox="1"/>
            <p:nvPr/>
          </p:nvSpPr>
          <p:spPr>
            <a:xfrm>
              <a:off x="537837" y="2401143"/>
              <a:ext cx="1585891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F7F7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http://127.0.0.1:80</a:t>
              </a:r>
              <a:endParaRPr kumimoji="1" lang="ja-JP" altLang="en-US" sz="1400" dirty="0"/>
            </a:p>
          </p:txBody>
        </p:sp>
      </p:grpSp>
      <p:grpSp>
        <p:nvGrpSpPr>
          <p:cNvPr id="8" name="図形グループ 7"/>
          <p:cNvGrpSpPr/>
          <p:nvPr/>
        </p:nvGrpSpPr>
        <p:grpSpPr>
          <a:xfrm>
            <a:off x="395536" y="2029222"/>
            <a:ext cx="1593487" cy="1233472"/>
            <a:chOff x="341882" y="2771592"/>
            <a:chExt cx="1593487" cy="1233472"/>
          </a:xfrm>
        </p:grpSpPr>
        <p:pic>
          <p:nvPicPr>
            <p:cNvPr id="6" name="図 5" descr="brows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848" y="2771592"/>
              <a:ext cx="1591521" cy="1233472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341882" y="2905199"/>
              <a:ext cx="845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b="1" dirty="0" smtClean="0"/>
                <a:t>It works!</a:t>
              </a:r>
              <a:endParaRPr kumimoji="1" lang="ja-JP" altLang="en-US" sz="1400" b="1" dirty="0" smtClean="0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7308304" y="2029222"/>
            <a:ext cx="1593487" cy="1233472"/>
            <a:chOff x="341882" y="2771592"/>
            <a:chExt cx="1593487" cy="1233472"/>
          </a:xfrm>
        </p:grpSpPr>
        <p:pic>
          <p:nvPicPr>
            <p:cNvPr id="34" name="図 33" descr="brows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848" y="2771592"/>
              <a:ext cx="1591521" cy="1233472"/>
            </a:xfrm>
            <a:prstGeom prst="rect">
              <a:avLst/>
            </a:prstGeom>
          </p:spPr>
        </p:pic>
        <p:sp>
          <p:nvSpPr>
            <p:cNvPr id="35" name="テキスト ボックス 34"/>
            <p:cNvSpPr txBox="1"/>
            <p:nvPr/>
          </p:nvSpPr>
          <p:spPr>
            <a:xfrm>
              <a:off x="341882" y="2905199"/>
              <a:ext cx="845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b="1" dirty="0" smtClean="0"/>
                <a:t>It works!</a:t>
              </a:r>
              <a:endParaRPr kumimoji="1" lang="ja-JP" altLang="en-US" sz="1400" b="1" dirty="0" smtClean="0"/>
            </a:p>
          </p:txBody>
        </p:sp>
      </p:grpSp>
      <p:grpSp>
        <p:nvGrpSpPr>
          <p:cNvPr id="52" name="図形グループ 51"/>
          <p:cNvGrpSpPr/>
          <p:nvPr/>
        </p:nvGrpSpPr>
        <p:grpSpPr>
          <a:xfrm>
            <a:off x="6475345" y="1553666"/>
            <a:ext cx="2633159" cy="475556"/>
            <a:chOff x="6300192" y="1844824"/>
            <a:chExt cx="2633159" cy="475556"/>
          </a:xfrm>
        </p:grpSpPr>
        <p:pic>
          <p:nvPicPr>
            <p:cNvPr id="36" name="図 35" descr="firefox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1844824"/>
              <a:ext cx="475556" cy="475556"/>
            </a:xfrm>
            <a:prstGeom prst="rect">
              <a:avLst/>
            </a:prstGeom>
          </p:spPr>
        </p:pic>
        <p:sp>
          <p:nvSpPr>
            <p:cNvPr id="37" name="テキスト ボックス 36"/>
            <p:cNvSpPr txBox="1"/>
            <p:nvPr/>
          </p:nvSpPr>
          <p:spPr>
            <a:xfrm>
              <a:off x="6808676" y="1928714"/>
              <a:ext cx="2124675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F7F7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http://</a:t>
              </a:r>
              <a:r>
                <a:rPr lang="en-US" altLang="ja-JP" sz="1400" dirty="0" smtClean="0"/>
                <a:t>472h</a:t>
              </a:r>
              <a:r>
                <a:rPr lang="is-IS" altLang="ja-JP" sz="1400" dirty="0" smtClean="0"/>
                <a:t>…</a:t>
              </a:r>
              <a:r>
                <a:rPr lang="en-US" altLang="ja-JP" sz="1400" dirty="0" smtClean="0"/>
                <a:t>po3a.b32</a:t>
              </a:r>
              <a:r>
                <a:rPr lang="en-US" altLang="ja-JP" sz="1400" dirty="0"/>
                <a:t>.</a:t>
              </a:r>
              <a:r>
                <a:rPr lang="en-US" altLang="ja-JP" sz="1400" dirty="0" smtClean="0"/>
                <a:t>i2p</a:t>
              </a:r>
              <a:endParaRPr lang="en-US" altLang="ja-JP" sz="1400" dirty="0"/>
            </a:p>
          </p:txBody>
        </p:sp>
      </p:grpSp>
      <p:sp>
        <p:nvSpPr>
          <p:cNvPr id="39" name="テキスト ボックス 38"/>
          <p:cNvSpPr txBox="1"/>
          <p:nvPr/>
        </p:nvSpPr>
        <p:spPr>
          <a:xfrm>
            <a:off x="35496" y="332656"/>
            <a:ext cx="61507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Server tunnel example: Website hosting</a:t>
            </a:r>
            <a:endParaRPr kumimoji="1" lang="ja-JP" altLang="en-US" sz="2800" b="1" dirty="0"/>
          </a:p>
        </p:txBody>
      </p:sp>
      <p:cxnSp>
        <p:nvCxnSpPr>
          <p:cNvPr id="40" name="直線コネクタ 39"/>
          <p:cNvCxnSpPr/>
          <p:nvPr/>
        </p:nvCxnSpPr>
        <p:spPr>
          <a:xfrm>
            <a:off x="72536" y="855876"/>
            <a:ext cx="8998928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rot="10800000">
            <a:off x="2086588" y="2605286"/>
            <a:ext cx="81708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rot="10800000">
            <a:off x="3563889" y="2605286"/>
            <a:ext cx="38117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角丸四角形 52"/>
          <p:cNvSpPr/>
          <p:nvPr/>
        </p:nvSpPr>
        <p:spPr>
          <a:xfrm>
            <a:off x="1836509" y="4295998"/>
            <a:ext cx="335923" cy="268268"/>
          </a:xfrm>
          <a:prstGeom prst="roundRect">
            <a:avLst>
              <a:gd name="adj" fmla="val 34350"/>
            </a:avLst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2524384" y="2910250"/>
            <a:ext cx="1543560" cy="268268"/>
          </a:xfrm>
          <a:prstGeom prst="roundRect">
            <a:avLst>
              <a:gd name="adj" fmla="val 34350"/>
            </a:avLst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カギ線コネクタ 56"/>
          <p:cNvCxnSpPr>
            <a:stCxn id="53" idx="3"/>
            <a:endCxn id="9" idx="2"/>
          </p:cNvCxnSpPr>
          <p:nvPr/>
        </p:nvCxnSpPr>
        <p:spPr>
          <a:xfrm flipV="1">
            <a:off x="2172432" y="3181892"/>
            <a:ext cx="1129047" cy="124824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 rot="5400000">
            <a:off x="2810637" y="3848514"/>
            <a:ext cx="1238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>
                <a:solidFill>
                  <a:srgbClr val="FF0000"/>
                </a:solidFill>
              </a:rPr>
              <a:t>b32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addr</a:t>
            </a:r>
            <a:r>
              <a:rPr lang="en-US" altLang="ja-JP" sz="1400" dirty="0" smtClean="0">
                <a:solidFill>
                  <a:srgbClr val="FF0000"/>
                </a:solidFill>
              </a:rPr>
              <a:t>. gen.</a:t>
            </a:r>
            <a:endParaRPr kumimoji="1" lang="ja-JP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92689" y="1012086"/>
            <a:ext cx="14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HTTP daemon</a:t>
            </a:r>
            <a:endParaRPr kumimoji="1" lang="ja-JP" altLang="en-US" dirty="0" smtClean="0"/>
          </a:p>
        </p:txBody>
      </p:sp>
      <p:pic>
        <p:nvPicPr>
          <p:cNvPr id="63" name="図 62" descr="apach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35" y="908720"/>
            <a:ext cx="768325" cy="64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6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127</Words>
  <Application>Microsoft Macintosh PowerPoint</Application>
  <PresentationFormat>画面に合わせる (4:3)</PresentationFormat>
  <Paragraphs>44</Paragraphs>
  <Slides>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>National Institute of Informatics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Takayama Kenshi</dc:creator>
  <cp:lastModifiedBy>Takayama Kenshi</cp:lastModifiedBy>
  <cp:revision>20</cp:revision>
  <dcterms:created xsi:type="dcterms:W3CDTF">2017-02-14T11:09:57Z</dcterms:created>
  <dcterms:modified xsi:type="dcterms:W3CDTF">2017-02-17T13:11:01Z</dcterms:modified>
</cp:coreProperties>
</file>