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E49A9-F13B-A945-8D34-501DA1A77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F25FF-84D9-1343-8317-8CF7E5A2F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73753-6292-8A40-8A52-710056CD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06A0-18D7-DF41-BCDA-37C3DD24DA63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C8E21-7004-0B4A-9A55-0ED346A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FECBC-1D5E-4347-8603-DA6BF0F7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45F-BAC2-C04B-ACDE-C8B48C1587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387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BCAE9-3E79-2C45-91F4-5198CF10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D26EA9-30E3-2749-831B-9611E841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E3821-AA12-0843-B09A-4B33B89D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06A0-18D7-DF41-BCDA-37C3DD24DA63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94A34-A7AD-7C49-860C-62039F4F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BF61A-B07D-5245-9017-57CDFA65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45F-BAC2-C04B-ACDE-C8B48C1587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103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F1935E-986C-7C41-8959-C4CAB489E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D0803A-DFEF-8D42-BCC0-A86ACB18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856D2-C5C8-B547-AFC9-80A96EEC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06A0-18D7-DF41-BCDA-37C3DD24DA63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F63EA-15FC-2E4D-B161-A2BDEF00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A32D4-D29C-1C48-AEF4-32B1992A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45F-BAC2-C04B-ACDE-C8B48C1587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55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D4BDD-9538-E54C-B763-722D6314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0F673-BDA6-9440-9535-1AF52C6F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4B3C4-707F-E746-91C9-72323010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06A0-18D7-DF41-BCDA-37C3DD24DA63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15196-657C-B544-ABB1-465C525D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B4668-E288-3046-A414-EEAE73C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45F-BAC2-C04B-ACDE-C8B48C1587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F1807-37AF-4E4C-A387-A8674C64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2D502-BD46-4546-87BA-6C2A1B1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14635-F631-5E46-A09F-098EDFEF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06A0-18D7-DF41-BCDA-37C3DD24DA63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D1F9C-3FF2-F740-9113-5ECE3C19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46F70-724B-C646-94BC-BFA671D1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45F-BAC2-C04B-ACDE-C8B48C1587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46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5495-9E29-C341-A2F3-5DCE60D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672EB-1C54-4B4A-8B3C-88ABB15F3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9E779-B792-8F4B-8BDC-10992C98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AF4CE-91B0-8E43-8758-8F0BB8BD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06A0-18D7-DF41-BCDA-37C3DD24DA63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CF403-8D87-B143-B2DF-31923BA4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3EC99-3003-2E40-A018-C68F4F62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45F-BAC2-C04B-ACDE-C8B48C1587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175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5F973-1337-0F42-BBF7-BD1CC986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8DE38-444A-A440-9602-504FD5E8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E04C7-BFA4-A047-9A0F-F03A44D2F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C45D4C-EDBE-AA4A-B175-17F0176EA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9E5D42-F191-E14D-8598-59193314D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A39F53-027E-4143-B81A-4E3F0C1E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06A0-18D7-DF41-BCDA-37C3DD24DA63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9CEDC6-8672-8845-BC7B-42E46A38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7D223D-ED68-6149-B259-98E09489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45F-BAC2-C04B-ACDE-C8B48C1587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949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31CDF-13EA-9843-809A-E20A1158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DE674-DC89-9C40-B2D8-88E87035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06A0-18D7-DF41-BCDA-37C3DD24DA63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095ECC-0958-544F-8727-4CAFD3E1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F90EFF-FC51-8246-9587-3F1A8DC5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45F-BAC2-C04B-ACDE-C8B48C1587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4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B93B58-25D4-144F-819C-D75FF13E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06A0-18D7-DF41-BCDA-37C3DD24DA63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67E698-64F3-B34A-A210-B7EEE2F3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7B151-229B-1841-95F8-BC951EC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45F-BAC2-C04B-ACDE-C8B48C1587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09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4BCA8-54D9-D042-B10C-0E7BD241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B05E7-FFBC-934D-BF43-25CC9A547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F0EA2-D2B8-3B43-B884-C79ED9108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075294-CD3B-7A49-9E4E-FAC9838B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06A0-18D7-DF41-BCDA-37C3DD24DA63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563D4-1A4E-D349-AC24-1CEF52FE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DD3595-2907-7C40-A06A-C57592DA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45F-BAC2-C04B-ACDE-C8B48C1587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00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03AFD-DBE8-F14F-A459-55D6537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2AEF8A-497F-8448-8CA7-6B8D55E17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4D7AC-9B39-494E-9E11-EC6871A7E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C3803D-5144-5242-A81D-CA992C54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06A0-18D7-DF41-BCDA-37C3DD24DA63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C808C-6AB5-C940-BBE8-BFA4CC36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1BA17-0ED6-EC4C-972C-02C83EBA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945F-BAC2-C04B-ACDE-C8B48C1587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06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E9799D-C4A3-D449-8DF9-89074DD7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B3D77-1D18-2242-BF66-D709564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D7E88-8446-0743-8BFD-F505220E9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06A0-18D7-DF41-BCDA-37C3DD24DA63}" type="datetimeFigureOut">
              <a:rPr kumimoji="1" lang="ko-KR" altLang="en-US" smtClean="0"/>
              <a:t>2019. 10. 4.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85487-AAFF-0148-83A9-267D2B471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34435-7C6B-264F-8571-121BCE3D7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945F-BAC2-C04B-ACDE-C8B48C1587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104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[C] 1">
            <a:extLst>
              <a:ext uri="{FF2B5EF4-FFF2-40B4-BE49-F238E27FC236}">
                <a16:creationId xmlns:a16="http://schemas.microsoft.com/office/drawing/2014/main" id="{C91E1563-F106-C141-8E4D-15411B45C3A4}"/>
              </a:ext>
            </a:extLst>
          </p:cNvPr>
          <p:cNvSpPr/>
          <p:nvPr/>
        </p:nvSpPr>
        <p:spPr>
          <a:xfrm>
            <a:off x="4517571" y="3004457"/>
            <a:ext cx="1371600" cy="16110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29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Frank Oh</dc:creator>
  <cp:lastModifiedBy>Frank Oh</cp:lastModifiedBy>
  <cp:revision>2</cp:revision>
  <dcterms:created xsi:type="dcterms:W3CDTF">2019-10-04T04:59:15Z</dcterms:created>
  <dcterms:modified xsi:type="dcterms:W3CDTF">2019-10-04T05:05:28Z</dcterms:modified>
</cp:coreProperties>
</file>